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Kémo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Kém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42650" y="44870"/>
                </a:moveTo>
                <a:lnTo>
                  <a:pt x="42590" y="44780"/>
                </a:lnTo>
                <a:lnTo>
                  <a:pt x="42510" y="44680"/>
                </a:lnTo>
                <a:lnTo>
                  <a:pt x="42410" y="44620"/>
                </a:lnTo>
                <a:lnTo>
                  <a:pt x="42100" y="44470"/>
                </a:lnTo>
                <a:lnTo>
                  <a:pt x="41880" y="44430"/>
                </a:lnTo>
                <a:lnTo>
                  <a:pt x="41740" y="44360"/>
                </a:lnTo>
                <a:lnTo>
                  <a:pt x="41680" y="44350"/>
                </a:lnTo>
                <a:lnTo>
                  <a:pt x="40890" y="44330"/>
                </a:lnTo>
                <a:lnTo>
                  <a:pt x="40630" y="44210"/>
                </a:lnTo>
                <a:lnTo>
                  <a:pt x="40490" y="44240"/>
                </a:lnTo>
                <a:lnTo>
                  <a:pt x="40270" y="44350"/>
                </a:lnTo>
                <a:lnTo>
                  <a:pt x="40130" y="44360"/>
                </a:lnTo>
                <a:lnTo>
                  <a:pt x="39670" y="44350"/>
                </a:lnTo>
                <a:lnTo>
                  <a:pt x="39520" y="44380"/>
                </a:lnTo>
                <a:lnTo>
                  <a:pt x="39410" y="44480"/>
                </a:lnTo>
                <a:lnTo>
                  <a:pt x="39380" y="44520"/>
                </a:lnTo>
                <a:lnTo>
                  <a:pt x="39300" y="44600"/>
                </a:lnTo>
                <a:lnTo>
                  <a:pt x="39300" y="44610"/>
                </a:lnTo>
                <a:lnTo>
                  <a:pt x="39280" y="44640"/>
                </a:lnTo>
                <a:lnTo>
                  <a:pt x="39250" y="44700"/>
                </a:lnTo>
                <a:lnTo>
                  <a:pt x="38650" y="45070"/>
                </a:lnTo>
                <a:lnTo>
                  <a:pt x="38320" y="45220"/>
                </a:lnTo>
                <a:lnTo>
                  <a:pt x="38270" y="45280"/>
                </a:lnTo>
                <a:lnTo>
                  <a:pt x="38160" y="45460"/>
                </a:lnTo>
                <a:lnTo>
                  <a:pt x="38030" y="45640"/>
                </a:lnTo>
                <a:lnTo>
                  <a:pt x="37920" y="45670"/>
                </a:lnTo>
                <a:lnTo>
                  <a:pt x="37600" y="45670"/>
                </a:lnTo>
                <a:lnTo>
                  <a:pt x="37480" y="45710"/>
                </a:lnTo>
                <a:lnTo>
                  <a:pt x="37410" y="45770"/>
                </a:lnTo>
                <a:lnTo>
                  <a:pt x="37390" y="45560"/>
                </a:lnTo>
                <a:lnTo>
                  <a:pt x="37420" y="45330"/>
                </a:lnTo>
                <a:lnTo>
                  <a:pt x="37410" y="45300"/>
                </a:lnTo>
                <a:lnTo>
                  <a:pt x="37310" y="45040"/>
                </a:lnTo>
                <a:lnTo>
                  <a:pt x="36660" y="44160"/>
                </a:lnTo>
                <a:lnTo>
                  <a:pt x="36600" y="44000"/>
                </a:lnTo>
                <a:lnTo>
                  <a:pt x="36590" y="43830"/>
                </a:lnTo>
                <a:lnTo>
                  <a:pt x="36630" y="43660"/>
                </a:lnTo>
                <a:lnTo>
                  <a:pt x="36810" y="43130"/>
                </a:lnTo>
                <a:lnTo>
                  <a:pt x="36840" y="42960"/>
                </a:lnTo>
                <a:lnTo>
                  <a:pt x="36820" y="42840"/>
                </a:lnTo>
                <a:lnTo>
                  <a:pt x="36760" y="42680"/>
                </a:lnTo>
                <a:lnTo>
                  <a:pt x="36610" y="42410"/>
                </a:lnTo>
                <a:lnTo>
                  <a:pt x="36530" y="42300"/>
                </a:lnTo>
                <a:lnTo>
                  <a:pt x="36460" y="42240"/>
                </a:lnTo>
                <a:lnTo>
                  <a:pt x="36310" y="42150"/>
                </a:lnTo>
                <a:lnTo>
                  <a:pt x="36060" y="41970"/>
                </a:lnTo>
                <a:lnTo>
                  <a:pt x="35960" y="41850"/>
                </a:lnTo>
                <a:lnTo>
                  <a:pt x="35880" y="41710"/>
                </a:lnTo>
                <a:lnTo>
                  <a:pt x="35780" y="41030"/>
                </a:lnTo>
                <a:lnTo>
                  <a:pt x="35730" y="40910"/>
                </a:lnTo>
                <a:lnTo>
                  <a:pt x="35650" y="40850"/>
                </a:lnTo>
                <a:lnTo>
                  <a:pt x="34860" y="40730"/>
                </a:lnTo>
                <a:lnTo>
                  <a:pt x="34740" y="40720"/>
                </a:lnTo>
                <a:lnTo>
                  <a:pt x="34490" y="40620"/>
                </a:lnTo>
                <a:lnTo>
                  <a:pt x="34120" y="40190"/>
                </a:lnTo>
                <a:lnTo>
                  <a:pt x="34050" y="39820"/>
                </a:lnTo>
                <a:lnTo>
                  <a:pt x="34060" y="39490"/>
                </a:lnTo>
                <a:lnTo>
                  <a:pt x="34030" y="39370"/>
                </a:lnTo>
                <a:lnTo>
                  <a:pt x="33980" y="39200"/>
                </a:lnTo>
                <a:lnTo>
                  <a:pt x="33980" y="39070"/>
                </a:lnTo>
                <a:lnTo>
                  <a:pt x="34000" y="38930"/>
                </a:lnTo>
                <a:lnTo>
                  <a:pt x="34080" y="38740"/>
                </a:lnTo>
                <a:lnTo>
                  <a:pt x="34090" y="38620"/>
                </a:lnTo>
                <a:lnTo>
                  <a:pt x="34080" y="38510"/>
                </a:lnTo>
                <a:lnTo>
                  <a:pt x="34060" y="38380"/>
                </a:lnTo>
                <a:lnTo>
                  <a:pt x="34060" y="38330"/>
                </a:lnTo>
                <a:lnTo>
                  <a:pt x="34070" y="38290"/>
                </a:lnTo>
                <a:lnTo>
                  <a:pt x="34440" y="38140"/>
                </a:lnTo>
                <a:lnTo>
                  <a:pt x="34570" y="38050"/>
                </a:lnTo>
                <a:lnTo>
                  <a:pt x="34800" y="37930"/>
                </a:lnTo>
                <a:lnTo>
                  <a:pt x="34920" y="37840"/>
                </a:lnTo>
                <a:lnTo>
                  <a:pt x="35300" y="37480"/>
                </a:lnTo>
                <a:lnTo>
                  <a:pt x="35540" y="37290"/>
                </a:lnTo>
                <a:lnTo>
                  <a:pt x="35670" y="37160"/>
                </a:lnTo>
                <a:lnTo>
                  <a:pt x="35720" y="37130"/>
                </a:lnTo>
                <a:lnTo>
                  <a:pt x="35940" y="37040"/>
                </a:lnTo>
                <a:lnTo>
                  <a:pt x="36020" y="36960"/>
                </a:lnTo>
                <a:lnTo>
                  <a:pt x="36050" y="36900"/>
                </a:lnTo>
                <a:lnTo>
                  <a:pt x="36030" y="36850"/>
                </a:lnTo>
                <a:lnTo>
                  <a:pt x="35980" y="36820"/>
                </a:lnTo>
                <a:lnTo>
                  <a:pt x="35830" y="36760"/>
                </a:lnTo>
                <a:lnTo>
                  <a:pt x="35770" y="36700"/>
                </a:lnTo>
                <a:lnTo>
                  <a:pt x="35730" y="36610"/>
                </a:lnTo>
                <a:lnTo>
                  <a:pt x="35710" y="36480"/>
                </a:lnTo>
                <a:lnTo>
                  <a:pt x="35700" y="36300"/>
                </a:lnTo>
                <a:lnTo>
                  <a:pt x="35720" y="35900"/>
                </a:lnTo>
                <a:lnTo>
                  <a:pt x="35690" y="35800"/>
                </a:lnTo>
                <a:lnTo>
                  <a:pt x="35620" y="35700"/>
                </a:lnTo>
                <a:lnTo>
                  <a:pt x="34990" y="35070"/>
                </a:lnTo>
                <a:lnTo>
                  <a:pt x="34900" y="34930"/>
                </a:lnTo>
                <a:lnTo>
                  <a:pt x="34880" y="34850"/>
                </a:lnTo>
                <a:lnTo>
                  <a:pt x="34890" y="34800"/>
                </a:lnTo>
                <a:lnTo>
                  <a:pt x="34900" y="34780"/>
                </a:lnTo>
                <a:lnTo>
                  <a:pt x="34940" y="34700"/>
                </a:lnTo>
                <a:lnTo>
                  <a:pt x="36500" y="34490"/>
                </a:lnTo>
                <a:lnTo>
                  <a:pt x="36760" y="34490"/>
                </a:lnTo>
                <a:lnTo>
                  <a:pt x="36930" y="34540"/>
                </a:lnTo>
                <a:lnTo>
                  <a:pt x="36990" y="34630"/>
                </a:lnTo>
                <a:lnTo>
                  <a:pt x="37070" y="34790"/>
                </a:lnTo>
                <a:lnTo>
                  <a:pt x="37180" y="34940"/>
                </a:lnTo>
                <a:lnTo>
                  <a:pt x="37300" y="35040"/>
                </a:lnTo>
                <a:lnTo>
                  <a:pt x="37460" y="35130"/>
                </a:lnTo>
                <a:lnTo>
                  <a:pt x="37720" y="35210"/>
                </a:lnTo>
                <a:lnTo>
                  <a:pt x="37900" y="35240"/>
                </a:lnTo>
                <a:lnTo>
                  <a:pt x="38030" y="35230"/>
                </a:lnTo>
                <a:lnTo>
                  <a:pt x="38320" y="35150"/>
                </a:lnTo>
                <a:lnTo>
                  <a:pt x="38800" y="35100"/>
                </a:lnTo>
                <a:lnTo>
                  <a:pt x="39930" y="34810"/>
                </a:lnTo>
                <a:lnTo>
                  <a:pt x="40390" y="34780"/>
                </a:lnTo>
                <a:lnTo>
                  <a:pt x="41840" y="34960"/>
                </a:lnTo>
                <a:lnTo>
                  <a:pt x="41810" y="35140"/>
                </a:lnTo>
                <a:lnTo>
                  <a:pt x="41820" y="35180"/>
                </a:lnTo>
                <a:lnTo>
                  <a:pt x="41840" y="35240"/>
                </a:lnTo>
                <a:lnTo>
                  <a:pt x="41870" y="35300"/>
                </a:lnTo>
                <a:lnTo>
                  <a:pt x="41920" y="35360"/>
                </a:lnTo>
                <a:lnTo>
                  <a:pt x="41980" y="35420"/>
                </a:lnTo>
                <a:lnTo>
                  <a:pt x="42050" y="35470"/>
                </a:lnTo>
                <a:lnTo>
                  <a:pt x="42120" y="35510"/>
                </a:lnTo>
                <a:lnTo>
                  <a:pt x="42340" y="35600"/>
                </a:lnTo>
                <a:lnTo>
                  <a:pt x="42450" y="35660"/>
                </a:lnTo>
                <a:lnTo>
                  <a:pt x="42600" y="35770"/>
                </a:lnTo>
                <a:lnTo>
                  <a:pt x="42700" y="35920"/>
                </a:lnTo>
                <a:lnTo>
                  <a:pt x="42730" y="36040"/>
                </a:lnTo>
                <a:lnTo>
                  <a:pt x="42700" y="36190"/>
                </a:lnTo>
                <a:lnTo>
                  <a:pt x="42580" y="36520"/>
                </a:lnTo>
                <a:lnTo>
                  <a:pt x="42550" y="36670"/>
                </a:lnTo>
                <a:lnTo>
                  <a:pt x="42570" y="36750"/>
                </a:lnTo>
                <a:lnTo>
                  <a:pt x="42660" y="36890"/>
                </a:lnTo>
                <a:lnTo>
                  <a:pt x="42660" y="36950"/>
                </a:lnTo>
                <a:lnTo>
                  <a:pt x="42610" y="37010"/>
                </a:lnTo>
                <a:lnTo>
                  <a:pt x="42480" y="37140"/>
                </a:lnTo>
                <a:lnTo>
                  <a:pt x="42440" y="37220"/>
                </a:lnTo>
                <a:lnTo>
                  <a:pt x="42450" y="37280"/>
                </a:lnTo>
                <a:lnTo>
                  <a:pt x="42510" y="37420"/>
                </a:lnTo>
                <a:lnTo>
                  <a:pt x="42510" y="37460"/>
                </a:lnTo>
                <a:lnTo>
                  <a:pt x="42480" y="37500"/>
                </a:lnTo>
                <a:lnTo>
                  <a:pt x="42450" y="37520"/>
                </a:lnTo>
                <a:lnTo>
                  <a:pt x="42410" y="37570"/>
                </a:lnTo>
                <a:lnTo>
                  <a:pt x="42350" y="37670"/>
                </a:lnTo>
                <a:lnTo>
                  <a:pt x="42260" y="37800"/>
                </a:lnTo>
                <a:lnTo>
                  <a:pt x="42170" y="37970"/>
                </a:lnTo>
                <a:lnTo>
                  <a:pt x="42130" y="38010"/>
                </a:lnTo>
                <a:lnTo>
                  <a:pt x="42080" y="38030"/>
                </a:lnTo>
                <a:lnTo>
                  <a:pt x="42020" y="38030"/>
                </a:lnTo>
                <a:lnTo>
                  <a:pt x="41900" y="38010"/>
                </a:lnTo>
                <a:lnTo>
                  <a:pt x="41860" y="38000"/>
                </a:lnTo>
                <a:lnTo>
                  <a:pt x="41820" y="38000"/>
                </a:lnTo>
                <a:lnTo>
                  <a:pt x="41770" y="38010"/>
                </a:lnTo>
                <a:lnTo>
                  <a:pt x="41730" y="38030"/>
                </a:lnTo>
                <a:lnTo>
                  <a:pt x="41690" y="38050"/>
                </a:lnTo>
                <a:lnTo>
                  <a:pt x="41660" y="38060"/>
                </a:lnTo>
                <a:lnTo>
                  <a:pt x="41640" y="38090"/>
                </a:lnTo>
                <a:lnTo>
                  <a:pt x="41620" y="38110"/>
                </a:lnTo>
                <a:lnTo>
                  <a:pt x="41590" y="38180"/>
                </a:lnTo>
                <a:lnTo>
                  <a:pt x="41510" y="38290"/>
                </a:lnTo>
                <a:lnTo>
                  <a:pt x="40920" y="38750"/>
                </a:lnTo>
                <a:lnTo>
                  <a:pt x="40820" y="38880"/>
                </a:lnTo>
                <a:lnTo>
                  <a:pt x="40820" y="38970"/>
                </a:lnTo>
                <a:lnTo>
                  <a:pt x="40990" y="39610"/>
                </a:lnTo>
                <a:lnTo>
                  <a:pt x="41000" y="39690"/>
                </a:lnTo>
                <a:lnTo>
                  <a:pt x="41000" y="39740"/>
                </a:lnTo>
                <a:lnTo>
                  <a:pt x="40990" y="39760"/>
                </a:lnTo>
                <a:lnTo>
                  <a:pt x="40900" y="39850"/>
                </a:lnTo>
                <a:lnTo>
                  <a:pt x="40890" y="39890"/>
                </a:lnTo>
                <a:lnTo>
                  <a:pt x="40890" y="39920"/>
                </a:lnTo>
                <a:lnTo>
                  <a:pt x="40920" y="39940"/>
                </a:lnTo>
                <a:lnTo>
                  <a:pt x="40950" y="39960"/>
                </a:lnTo>
                <a:lnTo>
                  <a:pt x="41230" y="40040"/>
                </a:lnTo>
                <a:lnTo>
                  <a:pt x="41280" y="40100"/>
                </a:lnTo>
                <a:lnTo>
                  <a:pt x="41310" y="40200"/>
                </a:lnTo>
                <a:lnTo>
                  <a:pt x="41320" y="40420"/>
                </a:lnTo>
                <a:lnTo>
                  <a:pt x="41280" y="40560"/>
                </a:lnTo>
                <a:lnTo>
                  <a:pt x="41200" y="40700"/>
                </a:lnTo>
                <a:lnTo>
                  <a:pt x="40560" y="41220"/>
                </a:lnTo>
                <a:lnTo>
                  <a:pt x="40470" y="41270"/>
                </a:lnTo>
                <a:lnTo>
                  <a:pt x="40150" y="41320"/>
                </a:lnTo>
                <a:lnTo>
                  <a:pt x="40080" y="41340"/>
                </a:lnTo>
                <a:lnTo>
                  <a:pt x="40010" y="41380"/>
                </a:lnTo>
                <a:lnTo>
                  <a:pt x="39950" y="41460"/>
                </a:lnTo>
                <a:lnTo>
                  <a:pt x="39950" y="41510"/>
                </a:lnTo>
                <a:lnTo>
                  <a:pt x="39970" y="41550"/>
                </a:lnTo>
                <a:lnTo>
                  <a:pt x="40020" y="41590"/>
                </a:lnTo>
                <a:lnTo>
                  <a:pt x="40060" y="41640"/>
                </a:lnTo>
                <a:lnTo>
                  <a:pt x="40100" y="41690"/>
                </a:lnTo>
                <a:lnTo>
                  <a:pt x="40170" y="41840"/>
                </a:lnTo>
                <a:lnTo>
                  <a:pt x="40300" y="41870"/>
                </a:lnTo>
                <a:lnTo>
                  <a:pt x="43260" y="41890"/>
                </a:lnTo>
                <a:lnTo>
                  <a:pt x="43610" y="41950"/>
                </a:lnTo>
                <a:lnTo>
                  <a:pt x="43740" y="42040"/>
                </a:lnTo>
                <a:lnTo>
                  <a:pt x="43730" y="42150"/>
                </a:lnTo>
                <a:lnTo>
                  <a:pt x="43710" y="42240"/>
                </a:lnTo>
                <a:lnTo>
                  <a:pt x="43680" y="42310"/>
                </a:lnTo>
                <a:lnTo>
                  <a:pt x="43650" y="42360"/>
                </a:lnTo>
                <a:lnTo>
                  <a:pt x="43590" y="42430"/>
                </a:lnTo>
                <a:lnTo>
                  <a:pt x="43550" y="42480"/>
                </a:lnTo>
                <a:lnTo>
                  <a:pt x="43470" y="42690"/>
                </a:lnTo>
                <a:lnTo>
                  <a:pt x="43400" y="42800"/>
                </a:lnTo>
                <a:lnTo>
                  <a:pt x="43370" y="42870"/>
                </a:lnTo>
                <a:lnTo>
                  <a:pt x="43350" y="43000"/>
                </a:lnTo>
                <a:lnTo>
                  <a:pt x="43340" y="43450"/>
                </a:lnTo>
                <a:lnTo>
                  <a:pt x="43310" y="43570"/>
                </a:lnTo>
                <a:lnTo>
                  <a:pt x="43290" y="43670"/>
                </a:lnTo>
                <a:lnTo>
                  <a:pt x="43290" y="43880"/>
                </a:lnTo>
                <a:lnTo>
                  <a:pt x="43170" y="44370"/>
                </a:lnTo>
                <a:lnTo>
                  <a:pt x="43050" y="44580"/>
                </a:lnTo>
                <a:lnTo>
                  <a:pt x="42960" y="44690"/>
                </a:lnTo>
                <a:lnTo>
                  <a:pt x="42860" y="44740"/>
                </a:lnTo>
                <a:lnTo>
                  <a:pt x="42800" y="44770"/>
                </a:lnTo>
                <a:lnTo>
                  <a:pt x="42650" y="4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