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Haute-Kotto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Central African Republic • State Map | Fully Editable Vector Shape</a:t>
            </a:r>
          </a:p>
        </p:txBody>
      </p:sp>
      <p:sp>
        <p:nvSpPr>
          <p:cNvPr id="101" name="Haute-Kotto"/>
          <p:cNvSpPr/>
          <p:nvPr/>
        </p:nvSpPr>
        <p:spPr>
          <a:xfrm>
            <a:off x="2449052" y="1325880"/>
            <a:ext cx="7293589" cy="4937760"/>
          </a:xfrm>
          <a:custGeom>
            <a:avLst/>
            <a:gdLst/>
            <a:ahLst/>
            <a:cxnLst/>
            <a:rect l="0" t="0" r="100000" b="67700"/>
            <a:pathLst>
              <a:path w="100000" h="67700">
                <a:moveTo>
                  <a:pt x="60290" y="20100"/>
                </a:moveTo>
                <a:lnTo>
                  <a:pt x="60440" y="20090"/>
                </a:lnTo>
                <a:lnTo>
                  <a:pt x="60510" y="20070"/>
                </a:lnTo>
                <a:lnTo>
                  <a:pt x="60600" y="20060"/>
                </a:lnTo>
                <a:lnTo>
                  <a:pt x="60690" y="20060"/>
                </a:lnTo>
                <a:lnTo>
                  <a:pt x="60920" y="20150"/>
                </a:lnTo>
                <a:lnTo>
                  <a:pt x="60990" y="20170"/>
                </a:lnTo>
                <a:lnTo>
                  <a:pt x="61040" y="20170"/>
                </a:lnTo>
                <a:lnTo>
                  <a:pt x="61090" y="20160"/>
                </a:lnTo>
                <a:lnTo>
                  <a:pt x="61160" y="20140"/>
                </a:lnTo>
                <a:lnTo>
                  <a:pt x="61230" y="20100"/>
                </a:lnTo>
                <a:lnTo>
                  <a:pt x="61620" y="19730"/>
                </a:lnTo>
                <a:lnTo>
                  <a:pt x="61720" y="19650"/>
                </a:lnTo>
                <a:lnTo>
                  <a:pt x="62070" y="19440"/>
                </a:lnTo>
                <a:lnTo>
                  <a:pt x="62340" y="19370"/>
                </a:lnTo>
                <a:lnTo>
                  <a:pt x="63220" y="19240"/>
                </a:lnTo>
                <a:lnTo>
                  <a:pt x="64520" y="18910"/>
                </a:lnTo>
                <a:lnTo>
                  <a:pt x="64590" y="18910"/>
                </a:lnTo>
                <a:lnTo>
                  <a:pt x="64790" y="18970"/>
                </a:lnTo>
                <a:lnTo>
                  <a:pt x="64870" y="18950"/>
                </a:lnTo>
                <a:lnTo>
                  <a:pt x="64940" y="18890"/>
                </a:lnTo>
                <a:lnTo>
                  <a:pt x="65030" y="18740"/>
                </a:lnTo>
                <a:lnTo>
                  <a:pt x="65060" y="18580"/>
                </a:lnTo>
                <a:lnTo>
                  <a:pt x="65100" y="18140"/>
                </a:lnTo>
                <a:lnTo>
                  <a:pt x="65180" y="17960"/>
                </a:lnTo>
                <a:lnTo>
                  <a:pt x="65320" y="17810"/>
                </a:lnTo>
                <a:lnTo>
                  <a:pt x="65800" y="17450"/>
                </a:lnTo>
                <a:lnTo>
                  <a:pt x="65940" y="17360"/>
                </a:lnTo>
                <a:lnTo>
                  <a:pt x="66070" y="17320"/>
                </a:lnTo>
                <a:lnTo>
                  <a:pt x="66330" y="17290"/>
                </a:lnTo>
                <a:lnTo>
                  <a:pt x="66400" y="17280"/>
                </a:lnTo>
                <a:lnTo>
                  <a:pt x="66460" y="17260"/>
                </a:lnTo>
                <a:lnTo>
                  <a:pt x="66510" y="17230"/>
                </a:lnTo>
                <a:lnTo>
                  <a:pt x="66610" y="17150"/>
                </a:lnTo>
                <a:lnTo>
                  <a:pt x="66710" y="17020"/>
                </a:lnTo>
                <a:lnTo>
                  <a:pt x="66760" y="16940"/>
                </a:lnTo>
                <a:lnTo>
                  <a:pt x="66800" y="16800"/>
                </a:lnTo>
                <a:lnTo>
                  <a:pt x="66950" y="16040"/>
                </a:lnTo>
                <a:lnTo>
                  <a:pt x="67010" y="15900"/>
                </a:lnTo>
                <a:lnTo>
                  <a:pt x="67060" y="15790"/>
                </a:lnTo>
                <a:lnTo>
                  <a:pt x="67120" y="15720"/>
                </a:lnTo>
                <a:lnTo>
                  <a:pt x="67190" y="15660"/>
                </a:lnTo>
                <a:lnTo>
                  <a:pt x="67260" y="15610"/>
                </a:lnTo>
                <a:lnTo>
                  <a:pt x="67340" y="15570"/>
                </a:lnTo>
                <a:lnTo>
                  <a:pt x="67430" y="15540"/>
                </a:lnTo>
                <a:lnTo>
                  <a:pt x="67530" y="15530"/>
                </a:lnTo>
                <a:lnTo>
                  <a:pt x="67610" y="15520"/>
                </a:lnTo>
                <a:lnTo>
                  <a:pt x="67690" y="15530"/>
                </a:lnTo>
                <a:lnTo>
                  <a:pt x="67730" y="15560"/>
                </a:lnTo>
                <a:lnTo>
                  <a:pt x="67760" y="15590"/>
                </a:lnTo>
                <a:lnTo>
                  <a:pt x="67720" y="15670"/>
                </a:lnTo>
                <a:lnTo>
                  <a:pt x="67670" y="15810"/>
                </a:lnTo>
                <a:lnTo>
                  <a:pt x="67680" y="15990"/>
                </a:lnTo>
                <a:lnTo>
                  <a:pt x="67750" y="16140"/>
                </a:lnTo>
                <a:lnTo>
                  <a:pt x="67710" y="16190"/>
                </a:lnTo>
                <a:lnTo>
                  <a:pt x="67560" y="17090"/>
                </a:lnTo>
                <a:lnTo>
                  <a:pt x="67580" y="17260"/>
                </a:lnTo>
                <a:lnTo>
                  <a:pt x="67670" y="17410"/>
                </a:lnTo>
                <a:lnTo>
                  <a:pt x="67850" y="17510"/>
                </a:lnTo>
                <a:lnTo>
                  <a:pt x="68050" y="17500"/>
                </a:lnTo>
                <a:lnTo>
                  <a:pt x="68160" y="17390"/>
                </a:lnTo>
                <a:lnTo>
                  <a:pt x="68240" y="17380"/>
                </a:lnTo>
                <a:lnTo>
                  <a:pt x="68310" y="17330"/>
                </a:lnTo>
                <a:lnTo>
                  <a:pt x="68350" y="17280"/>
                </a:lnTo>
                <a:lnTo>
                  <a:pt x="68360" y="17250"/>
                </a:lnTo>
                <a:lnTo>
                  <a:pt x="68430" y="17250"/>
                </a:lnTo>
                <a:lnTo>
                  <a:pt x="68480" y="17400"/>
                </a:lnTo>
                <a:lnTo>
                  <a:pt x="68470" y="17650"/>
                </a:lnTo>
                <a:lnTo>
                  <a:pt x="68380" y="18050"/>
                </a:lnTo>
                <a:lnTo>
                  <a:pt x="68260" y="18240"/>
                </a:lnTo>
                <a:lnTo>
                  <a:pt x="68200" y="18320"/>
                </a:lnTo>
                <a:lnTo>
                  <a:pt x="68190" y="18320"/>
                </a:lnTo>
                <a:lnTo>
                  <a:pt x="68150" y="18320"/>
                </a:lnTo>
                <a:lnTo>
                  <a:pt x="68140" y="18330"/>
                </a:lnTo>
                <a:lnTo>
                  <a:pt x="68160" y="18350"/>
                </a:lnTo>
                <a:lnTo>
                  <a:pt x="68160" y="18360"/>
                </a:lnTo>
                <a:lnTo>
                  <a:pt x="67980" y="18570"/>
                </a:lnTo>
                <a:lnTo>
                  <a:pt x="67880" y="18750"/>
                </a:lnTo>
                <a:lnTo>
                  <a:pt x="67880" y="18920"/>
                </a:lnTo>
                <a:lnTo>
                  <a:pt x="67940" y="19110"/>
                </a:lnTo>
                <a:lnTo>
                  <a:pt x="68040" y="19260"/>
                </a:lnTo>
                <a:lnTo>
                  <a:pt x="68190" y="19330"/>
                </a:lnTo>
                <a:lnTo>
                  <a:pt x="68290" y="19310"/>
                </a:lnTo>
                <a:lnTo>
                  <a:pt x="68450" y="19180"/>
                </a:lnTo>
                <a:lnTo>
                  <a:pt x="68550" y="19120"/>
                </a:lnTo>
                <a:lnTo>
                  <a:pt x="68680" y="19100"/>
                </a:lnTo>
                <a:lnTo>
                  <a:pt x="68790" y="19110"/>
                </a:lnTo>
                <a:lnTo>
                  <a:pt x="68800" y="19120"/>
                </a:lnTo>
                <a:lnTo>
                  <a:pt x="68840" y="19160"/>
                </a:lnTo>
                <a:lnTo>
                  <a:pt x="68840" y="19150"/>
                </a:lnTo>
                <a:lnTo>
                  <a:pt x="68840" y="19160"/>
                </a:lnTo>
                <a:lnTo>
                  <a:pt x="68840" y="19130"/>
                </a:lnTo>
                <a:lnTo>
                  <a:pt x="68910" y="19160"/>
                </a:lnTo>
                <a:lnTo>
                  <a:pt x="69010" y="19230"/>
                </a:lnTo>
                <a:lnTo>
                  <a:pt x="69100" y="19270"/>
                </a:lnTo>
                <a:lnTo>
                  <a:pt x="69290" y="19260"/>
                </a:lnTo>
                <a:lnTo>
                  <a:pt x="69300" y="19270"/>
                </a:lnTo>
                <a:lnTo>
                  <a:pt x="69350" y="19320"/>
                </a:lnTo>
                <a:lnTo>
                  <a:pt x="69390" y="19350"/>
                </a:lnTo>
                <a:lnTo>
                  <a:pt x="69430" y="19380"/>
                </a:lnTo>
                <a:lnTo>
                  <a:pt x="69490" y="19400"/>
                </a:lnTo>
                <a:lnTo>
                  <a:pt x="69560" y="19400"/>
                </a:lnTo>
                <a:lnTo>
                  <a:pt x="69600" y="19390"/>
                </a:lnTo>
                <a:lnTo>
                  <a:pt x="69680" y="19360"/>
                </a:lnTo>
                <a:lnTo>
                  <a:pt x="69730" y="19320"/>
                </a:lnTo>
                <a:lnTo>
                  <a:pt x="69780" y="19280"/>
                </a:lnTo>
                <a:lnTo>
                  <a:pt x="69860" y="19250"/>
                </a:lnTo>
                <a:lnTo>
                  <a:pt x="69940" y="19230"/>
                </a:lnTo>
                <a:lnTo>
                  <a:pt x="69990" y="19210"/>
                </a:lnTo>
                <a:lnTo>
                  <a:pt x="70050" y="19200"/>
                </a:lnTo>
                <a:lnTo>
                  <a:pt x="70110" y="19190"/>
                </a:lnTo>
                <a:lnTo>
                  <a:pt x="70130" y="19190"/>
                </a:lnTo>
                <a:lnTo>
                  <a:pt x="70560" y="19280"/>
                </a:lnTo>
                <a:lnTo>
                  <a:pt x="70800" y="19260"/>
                </a:lnTo>
                <a:lnTo>
                  <a:pt x="70850" y="19300"/>
                </a:lnTo>
                <a:lnTo>
                  <a:pt x="70890" y="19320"/>
                </a:lnTo>
                <a:lnTo>
                  <a:pt x="70920" y="19330"/>
                </a:lnTo>
                <a:lnTo>
                  <a:pt x="70960" y="19350"/>
                </a:lnTo>
                <a:lnTo>
                  <a:pt x="71020" y="19370"/>
                </a:lnTo>
                <a:lnTo>
                  <a:pt x="71100" y="19390"/>
                </a:lnTo>
                <a:lnTo>
                  <a:pt x="71150" y="19410"/>
                </a:lnTo>
                <a:lnTo>
                  <a:pt x="71160" y="19410"/>
                </a:lnTo>
                <a:lnTo>
                  <a:pt x="71210" y="19400"/>
                </a:lnTo>
                <a:lnTo>
                  <a:pt x="71270" y="19390"/>
                </a:lnTo>
                <a:lnTo>
                  <a:pt x="71300" y="19370"/>
                </a:lnTo>
                <a:lnTo>
                  <a:pt x="71360" y="19380"/>
                </a:lnTo>
                <a:lnTo>
                  <a:pt x="71560" y="19350"/>
                </a:lnTo>
                <a:lnTo>
                  <a:pt x="71840" y="19390"/>
                </a:lnTo>
                <a:lnTo>
                  <a:pt x="71850" y="19410"/>
                </a:lnTo>
                <a:lnTo>
                  <a:pt x="71850" y="19420"/>
                </a:lnTo>
                <a:lnTo>
                  <a:pt x="71870" y="19440"/>
                </a:lnTo>
                <a:lnTo>
                  <a:pt x="71900" y="19450"/>
                </a:lnTo>
                <a:lnTo>
                  <a:pt x="71950" y="19460"/>
                </a:lnTo>
                <a:lnTo>
                  <a:pt x="72010" y="19470"/>
                </a:lnTo>
                <a:lnTo>
                  <a:pt x="72030" y="19470"/>
                </a:lnTo>
                <a:lnTo>
                  <a:pt x="72060" y="19480"/>
                </a:lnTo>
                <a:lnTo>
                  <a:pt x="72120" y="19470"/>
                </a:lnTo>
                <a:lnTo>
                  <a:pt x="72190" y="19460"/>
                </a:lnTo>
                <a:lnTo>
                  <a:pt x="72220" y="19460"/>
                </a:lnTo>
                <a:lnTo>
                  <a:pt x="72230" y="19460"/>
                </a:lnTo>
                <a:lnTo>
                  <a:pt x="72280" y="19470"/>
                </a:lnTo>
                <a:lnTo>
                  <a:pt x="72680" y="19410"/>
                </a:lnTo>
                <a:lnTo>
                  <a:pt x="72750" y="19400"/>
                </a:lnTo>
                <a:lnTo>
                  <a:pt x="73010" y="19400"/>
                </a:lnTo>
                <a:lnTo>
                  <a:pt x="73130" y="19470"/>
                </a:lnTo>
                <a:lnTo>
                  <a:pt x="73120" y="19570"/>
                </a:lnTo>
                <a:lnTo>
                  <a:pt x="72990" y="19750"/>
                </a:lnTo>
                <a:lnTo>
                  <a:pt x="72960" y="19850"/>
                </a:lnTo>
                <a:lnTo>
                  <a:pt x="73010" y="19950"/>
                </a:lnTo>
                <a:lnTo>
                  <a:pt x="73200" y="20100"/>
                </a:lnTo>
                <a:lnTo>
                  <a:pt x="73230" y="20190"/>
                </a:lnTo>
                <a:lnTo>
                  <a:pt x="73190" y="20250"/>
                </a:lnTo>
                <a:lnTo>
                  <a:pt x="72900" y="20440"/>
                </a:lnTo>
                <a:lnTo>
                  <a:pt x="72830" y="20520"/>
                </a:lnTo>
                <a:lnTo>
                  <a:pt x="72440" y="21180"/>
                </a:lnTo>
                <a:lnTo>
                  <a:pt x="72360" y="21420"/>
                </a:lnTo>
                <a:lnTo>
                  <a:pt x="72340" y="21650"/>
                </a:lnTo>
                <a:lnTo>
                  <a:pt x="72400" y="21850"/>
                </a:lnTo>
                <a:lnTo>
                  <a:pt x="72550" y="22030"/>
                </a:lnTo>
                <a:lnTo>
                  <a:pt x="72740" y="22170"/>
                </a:lnTo>
                <a:lnTo>
                  <a:pt x="72930" y="22270"/>
                </a:lnTo>
                <a:lnTo>
                  <a:pt x="73040" y="22320"/>
                </a:lnTo>
                <a:lnTo>
                  <a:pt x="73280" y="22370"/>
                </a:lnTo>
                <a:lnTo>
                  <a:pt x="73320" y="22380"/>
                </a:lnTo>
                <a:lnTo>
                  <a:pt x="73580" y="22640"/>
                </a:lnTo>
                <a:lnTo>
                  <a:pt x="73960" y="22950"/>
                </a:lnTo>
                <a:lnTo>
                  <a:pt x="74080" y="23020"/>
                </a:lnTo>
                <a:lnTo>
                  <a:pt x="74150" y="23050"/>
                </a:lnTo>
                <a:lnTo>
                  <a:pt x="74270" y="23080"/>
                </a:lnTo>
                <a:lnTo>
                  <a:pt x="74320" y="23100"/>
                </a:lnTo>
                <a:lnTo>
                  <a:pt x="74370" y="23160"/>
                </a:lnTo>
                <a:lnTo>
                  <a:pt x="74400" y="23250"/>
                </a:lnTo>
                <a:lnTo>
                  <a:pt x="74430" y="23400"/>
                </a:lnTo>
                <a:lnTo>
                  <a:pt x="74460" y="23470"/>
                </a:lnTo>
                <a:lnTo>
                  <a:pt x="74500" y="23520"/>
                </a:lnTo>
                <a:lnTo>
                  <a:pt x="74540" y="23540"/>
                </a:lnTo>
                <a:lnTo>
                  <a:pt x="74580" y="23580"/>
                </a:lnTo>
                <a:lnTo>
                  <a:pt x="74650" y="23660"/>
                </a:lnTo>
                <a:lnTo>
                  <a:pt x="74690" y="23690"/>
                </a:lnTo>
                <a:lnTo>
                  <a:pt x="74780" y="23750"/>
                </a:lnTo>
                <a:lnTo>
                  <a:pt x="74800" y="23850"/>
                </a:lnTo>
                <a:lnTo>
                  <a:pt x="74800" y="24030"/>
                </a:lnTo>
                <a:lnTo>
                  <a:pt x="74640" y="24740"/>
                </a:lnTo>
                <a:lnTo>
                  <a:pt x="74660" y="24810"/>
                </a:lnTo>
                <a:lnTo>
                  <a:pt x="74690" y="24870"/>
                </a:lnTo>
                <a:lnTo>
                  <a:pt x="74700" y="24950"/>
                </a:lnTo>
                <a:lnTo>
                  <a:pt x="74730" y="25230"/>
                </a:lnTo>
                <a:lnTo>
                  <a:pt x="74760" y="25400"/>
                </a:lnTo>
                <a:lnTo>
                  <a:pt x="74800" y="25530"/>
                </a:lnTo>
                <a:lnTo>
                  <a:pt x="74860" y="25650"/>
                </a:lnTo>
                <a:lnTo>
                  <a:pt x="74880" y="25740"/>
                </a:lnTo>
                <a:lnTo>
                  <a:pt x="74890" y="25830"/>
                </a:lnTo>
                <a:lnTo>
                  <a:pt x="74880" y="26000"/>
                </a:lnTo>
                <a:lnTo>
                  <a:pt x="74890" y="26070"/>
                </a:lnTo>
                <a:lnTo>
                  <a:pt x="74900" y="26130"/>
                </a:lnTo>
                <a:lnTo>
                  <a:pt x="74930" y="26150"/>
                </a:lnTo>
                <a:lnTo>
                  <a:pt x="74940" y="26180"/>
                </a:lnTo>
                <a:lnTo>
                  <a:pt x="74970" y="26230"/>
                </a:lnTo>
                <a:lnTo>
                  <a:pt x="74980" y="26260"/>
                </a:lnTo>
                <a:lnTo>
                  <a:pt x="74950" y="26840"/>
                </a:lnTo>
                <a:lnTo>
                  <a:pt x="75000" y="27020"/>
                </a:lnTo>
                <a:lnTo>
                  <a:pt x="75020" y="27050"/>
                </a:lnTo>
                <a:lnTo>
                  <a:pt x="75060" y="27110"/>
                </a:lnTo>
                <a:lnTo>
                  <a:pt x="75140" y="27200"/>
                </a:lnTo>
                <a:lnTo>
                  <a:pt x="75180" y="27270"/>
                </a:lnTo>
                <a:lnTo>
                  <a:pt x="75270" y="27540"/>
                </a:lnTo>
                <a:lnTo>
                  <a:pt x="75300" y="27560"/>
                </a:lnTo>
                <a:lnTo>
                  <a:pt x="75330" y="27580"/>
                </a:lnTo>
                <a:lnTo>
                  <a:pt x="75370" y="27590"/>
                </a:lnTo>
                <a:lnTo>
                  <a:pt x="75390" y="27610"/>
                </a:lnTo>
                <a:lnTo>
                  <a:pt x="75400" y="27640"/>
                </a:lnTo>
                <a:lnTo>
                  <a:pt x="75390" y="27690"/>
                </a:lnTo>
                <a:lnTo>
                  <a:pt x="75400" y="27730"/>
                </a:lnTo>
                <a:lnTo>
                  <a:pt x="75410" y="27760"/>
                </a:lnTo>
                <a:lnTo>
                  <a:pt x="75440" y="27770"/>
                </a:lnTo>
                <a:lnTo>
                  <a:pt x="75480" y="27800"/>
                </a:lnTo>
                <a:lnTo>
                  <a:pt x="75540" y="27830"/>
                </a:lnTo>
                <a:lnTo>
                  <a:pt x="75600" y="27860"/>
                </a:lnTo>
                <a:lnTo>
                  <a:pt x="75630" y="27870"/>
                </a:lnTo>
                <a:lnTo>
                  <a:pt x="75630" y="27890"/>
                </a:lnTo>
                <a:lnTo>
                  <a:pt x="75590" y="27940"/>
                </a:lnTo>
                <a:lnTo>
                  <a:pt x="75540" y="28020"/>
                </a:lnTo>
                <a:lnTo>
                  <a:pt x="75420" y="28310"/>
                </a:lnTo>
                <a:lnTo>
                  <a:pt x="75340" y="28410"/>
                </a:lnTo>
                <a:lnTo>
                  <a:pt x="75290" y="28540"/>
                </a:lnTo>
                <a:lnTo>
                  <a:pt x="75210" y="28650"/>
                </a:lnTo>
                <a:lnTo>
                  <a:pt x="75100" y="28910"/>
                </a:lnTo>
                <a:lnTo>
                  <a:pt x="75060" y="29060"/>
                </a:lnTo>
                <a:lnTo>
                  <a:pt x="75050" y="29130"/>
                </a:lnTo>
                <a:lnTo>
                  <a:pt x="75060" y="29180"/>
                </a:lnTo>
                <a:lnTo>
                  <a:pt x="75070" y="29220"/>
                </a:lnTo>
                <a:lnTo>
                  <a:pt x="75080" y="29260"/>
                </a:lnTo>
                <a:lnTo>
                  <a:pt x="75090" y="29290"/>
                </a:lnTo>
                <a:lnTo>
                  <a:pt x="75110" y="29320"/>
                </a:lnTo>
                <a:lnTo>
                  <a:pt x="75110" y="29370"/>
                </a:lnTo>
                <a:lnTo>
                  <a:pt x="75100" y="29420"/>
                </a:lnTo>
                <a:lnTo>
                  <a:pt x="75080" y="29500"/>
                </a:lnTo>
                <a:lnTo>
                  <a:pt x="75090" y="29540"/>
                </a:lnTo>
                <a:lnTo>
                  <a:pt x="75110" y="29560"/>
                </a:lnTo>
                <a:lnTo>
                  <a:pt x="75140" y="29550"/>
                </a:lnTo>
                <a:lnTo>
                  <a:pt x="75200" y="29530"/>
                </a:lnTo>
                <a:lnTo>
                  <a:pt x="75230" y="29540"/>
                </a:lnTo>
                <a:lnTo>
                  <a:pt x="75260" y="29560"/>
                </a:lnTo>
                <a:lnTo>
                  <a:pt x="75260" y="29590"/>
                </a:lnTo>
                <a:lnTo>
                  <a:pt x="75250" y="29640"/>
                </a:lnTo>
                <a:lnTo>
                  <a:pt x="75240" y="29690"/>
                </a:lnTo>
                <a:lnTo>
                  <a:pt x="75240" y="29720"/>
                </a:lnTo>
                <a:lnTo>
                  <a:pt x="75250" y="29750"/>
                </a:lnTo>
                <a:lnTo>
                  <a:pt x="75280" y="29770"/>
                </a:lnTo>
                <a:lnTo>
                  <a:pt x="75340" y="29800"/>
                </a:lnTo>
                <a:lnTo>
                  <a:pt x="75370" y="29820"/>
                </a:lnTo>
                <a:lnTo>
                  <a:pt x="75390" y="29850"/>
                </a:lnTo>
                <a:lnTo>
                  <a:pt x="75390" y="29900"/>
                </a:lnTo>
                <a:lnTo>
                  <a:pt x="75380" y="29960"/>
                </a:lnTo>
                <a:lnTo>
                  <a:pt x="75350" y="30080"/>
                </a:lnTo>
                <a:lnTo>
                  <a:pt x="75340" y="30140"/>
                </a:lnTo>
                <a:lnTo>
                  <a:pt x="75340" y="30200"/>
                </a:lnTo>
                <a:lnTo>
                  <a:pt x="75350" y="30240"/>
                </a:lnTo>
                <a:lnTo>
                  <a:pt x="75350" y="30280"/>
                </a:lnTo>
                <a:lnTo>
                  <a:pt x="75350" y="30320"/>
                </a:lnTo>
                <a:lnTo>
                  <a:pt x="75350" y="30360"/>
                </a:lnTo>
                <a:lnTo>
                  <a:pt x="75340" y="30400"/>
                </a:lnTo>
                <a:lnTo>
                  <a:pt x="75270" y="30610"/>
                </a:lnTo>
                <a:lnTo>
                  <a:pt x="75270" y="30660"/>
                </a:lnTo>
                <a:lnTo>
                  <a:pt x="75280" y="30700"/>
                </a:lnTo>
                <a:lnTo>
                  <a:pt x="75320" y="30800"/>
                </a:lnTo>
                <a:lnTo>
                  <a:pt x="75330" y="30830"/>
                </a:lnTo>
                <a:lnTo>
                  <a:pt x="75350" y="30960"/>
                </a:lnTo>
                <a:lnTo>
                  <a:pt x="75350" y="31010"/>
                </a:lnTo>
                <a:lnTo>
                  <a:pt x="75350" y="31060"/>
                </a:lnTo>
                <a:lnTo>
                  <a:pt x="75280" y="31210"/>
                </a:lnTo>
                <a:lnTo>
                  <a:pt x="75250" y="31240"/>
                </a:lnTo>
                <a:lnTo>
                  <a:pt x="75210" y="31240"/>
                </a:lnTo>
                <a:lnTo>
                  <a:pt x="75140" y="31210"/>
                </a:lnTo>
                <a:lnTo>
                  <a:pt x="75110" y="31220"/>
                </a:lnTo>
                <a:lnTo>
                  <a:pt x="75070" y="31250"/>
                </a:lnTo>
                <a:lnTo>
                  <a:pt x="74960" y="31420"/>
                </a:lnTo>
                <a:lnTo>
                  <a:pt x="74930" y="31440"/>
                </a:lnTo>
                <a:lnTo>
                  <a:pt x="74770" y="31490"/>
                </a:lnTo>
                <a:lnTo>
                  <a:pt x="74650" y="31500"/>
                </a:lnTo>
                <a:lnTo>
                  <a:pt x="74610" y="31490"/>
                </a:lnTo>
                <a:lnTo>
                  <a:pt x="74580" y="31480"/>
                </a:lnTo>
                <a:lnTo>
                  <a:pt x="74550" y="31470"/>
                </a:lnTo>
                <a:lnTo>
                  <a:pt x="74520" y="31460"/>
                </a:lnTo>
                <a:lnTo>
                  <a:pt x="74440" y="31460"/>
                </a:lnTo>
                <a:lnTo>
                  <a:pt x="74360" y="31450"/>
                </a:lnTo>
                <a:lnTo>
                  <a:pt x="74330" y="31460"/>
                </a:lnTo>
                <a:lnTo>
                  <a:pt x="74120" y="31540"/>
                </a:lnTo>
                <a:lnTo>
                  <a:pt x="74080" y="31540"/>
                </a:lnTo>
                <a:lnTo>
                  <a:pt x="74000" y="31530"/>
                </a:lnTo>
                <a:lnTo>
                  <a:pt x="73950" y="31550"/>
                </a:lnTo>
                <a:lnTo>
                  <a:pt x="73900" y="31590"/>
                </a:lnTo>
                <a:lnTo>
                  <a:pt x="73760" y="31720"/>
                </a:lnTo>
                <a:lnTo>
                  <a:pt x="73730" y="31760"/>
                </a:lnTo>
                <a:lnTo>
                  <a:pt x="73760" y="31930"/>
                </a:lnTo>
                <a:lnTo>
                  <a:pt x="73790" y="32000"/>
                </a:lnTo>
                <a:lnTo>
                  <a:pt x="73810" y="32020"/>
                </a:lnTo>
                <a:lnTo>
                  <a:pt x="73830" y="32040"/>
                </a:lnTo>
                <a:lnTo>
                  <a:pt x="73870" y="32050"/>
                </a:lnTo>
                <a:lnTo>
                  <a:pt x="73900" y="32070"/>
                </a:lnTo>
                <a:lnTo>
                  <a:pt x="73910" y="32090"/>
                </a:lnTo>
                <a:lnTo>
                  <a:pt x="73900" y="32120"/>
                </a:lnTo>
                <a:lnTo>
                  <a:pt x="73860" y="32130"/>
                </a:lnTo>
                <a:lnTo>
                  <a:pt x="73820" y="32160"/>
                </a:lnTo>
                <a:lnTo>
                  <a:pt x="73790" y="32190"/>
                </a:lnTo>
                <a:lnTo>
                  <a:pt x="73770" y="32260"/>
                </a:lnTo>
                <a:lnTo>
                  <a:pt x="73780" y="32350"/>
                </a:lnTo>
                <a:lnTo>
                  <a:pt x="73770" y="32390"/>
                </a:lnTo>
                <a:lnTo>
                  <a:pt x="73700" y="32460"/>
                </a:lnTo>
                <a:lnTo>
                  <a:pt x="73660" y="32480"/>
                </a:lnTo>
                <a:lnTo>
                  <a:pt x="73620" y="32500"/>
                </a:lnTo>
                <a:lnTo>
                  <a:pt x="73540" y="32510"/>
                </a:lnTo>
                <a:lnTo>
                  <a:pt x="73510" y="32530"/>
                </a:lnTo>
                <a:lnTo>
                  <a:pt x="73490" y="32560"/>
                </a:lnTo>
                <a:lnTo>
                  <a:pt x="73490" y="32610"/>
                </a:lnTo>
                <a:lnTo>
                  <a:pt x="73510" y="32640"/>
                </a:lnTo>
                <a:lnTo>
                  <a:pt x="73540" y="32670"/>
                </a:lnTo>
                <a:lnTo>
                  <a:pt x="73560" y="32700"/>
                </a:lnTo>
                <a:lnTo>
                  <a:pt x="73580" y="32770"/>
                </a:lnTo>
                <a:lnTo>
                  <a:pt x="73610" y="32780"/>
                </a:lnTo>
                <a:lnTo>
                  <a:pt x="73630" y="32800"/>
                </a:lnTo>
                <a:lnTo>
                  <a:pt x="73630" y="32820"/>
                </a:lnTo>
                <a:lnTo>
                  <a:pt x="73600" y="32850"/>
                </a:lnTo>
                <a:lnTo>
                  <a:pt x="73500" y="32870"/>
                </a:lnTo>
                <a:lnTo>
                  <a:pt x="73440" y="32870"/>
                </a:lnTo>
                <a:lnTo>
                  <a:pt x="73390" y="32870"/>
                </a:lnTo>
                <a:lnTo>
                  <a:pt x="73360" y="32880"/>
                </a:lnTo>
                <a:lnTo>
                  <a:pt x="73310" y="33020"/>
                </a:lnTo>
                <a:lnTo>
                  <a:pt x="67670" y="36190"/>
                </a:lnTo>
                <a:lnTo>
                  <a:pt x="67580" y="36260"/>
                </a:lnTo>
                <a:lnTo>
                  <a:pt x="67560" y="36290"/>
                </a:lnTo>
                <a:lnTo>
                  <a:pt x="67490" y="36370"/>
                </a:lnTo>
                <a:lnTo>
                  <a:pt x="67440" y="36450"/>
                </a:lnTo>
                <a:lnTo>
                  <a:pt x="67430" y="36490"/>
                </a:lnTo>
                <a:lnTo>
                  <a:pt x="67420" y="36530"/>
                </a:lnTo>
                <a:lnTo>
                  <a:pt x="67410" y="36610"/>
                </a:lnTo>
                <a:lnTo>
                  <a:pt x="67400" y="36670"/>
                </a:lnTo>
                <a:lnTo>
                  <a:pt x="67360" y="36720"/>
                </a:lnTo>
                <a:lnTo>
                  <a:pt x="67290" y="36790"/>
                </a:lnTo>
                <a:lnTo>
                  <a:pt x="67230" y="36820"/>
                </a:lnTo>
                <a:lnTo>
                  <a:pt x="67180" y="36830"/>
                </a:lnTo>
                <a:lnTo>
                  <a:pt x="67130" y="36840"/>
                </a:lnTo>
                <a:lnTo>
                  <a:pt x="67050" y="36850"/>
                </a:lnTo>
                <a:lnTo>
                  <a:pt x="67010" y="36850"/>
                </a:lnTo>
                <a:lnTo>
                  <a:pt x="66970" y="36850"/>
                </a:lnTo>
                <a:lnTo>
                  <a:pt x="66900" y="36820"/>
                </a:lnTo>
                <a:lnTo>
                  <a:pt x="66860" y="36800"/>
                </a:lnTo>
                <a:lnTo>
                  <a:pt x="66780" y="36810"/>
                </a:lnTo>
                <a:lnTo>
                  <a:pt x="66740" y="36830"/>
                </a:lnTo>
                <a:lnTo>
                  <a:pt x="66720" y="36870"/>
                </a:lnTo>
                <a:lnTo>
                  <a:pt x="66680" y="36960"/>
                </a:lnTo>
                <a:lnTo>
                  <a:pt x="66620" y="37030"/>
                </a:lnTo>
                <a:lnTo>
                  <a:pt x="66580" y="37070"/>
                </a:lnTo>
                <a:lnTo>
                  <a:pt x="66560" y="37110"/>
                </a:lnTo>
                <a:lnTo>
                  <a:pt x="66560" y="37150"/>
                </a:lnTo>
                <a:lnTo>
                  <a:pt x="66570" y="37190"/>
                </a:lnTo>
                <a:lnTo>
                  <a:pt x="66580" y="37220"/>
                </a:lnTo>
                <a:lnTo>
                  <a:pt x="66590" y="37250"/>
                </a:lnTo>
                <a:lnTo>
                  <a:pt x="66580" y="37280"/>
                </a:lnTo>
                <a:lnTo>
                  <a:pt x="66570" y="37320"/>
                </a:lnTo>
                <a:lnTo>
                  <a:pt x="66570" y="37350"/>
                </a:lnTo>
                <a:lnTo>
                  <a:pt x="66560" y="37390"/>
                </a:lnTo>
                <a:lnTo>
                  <a:pt x="66570" y="37470"/>
                </a:lnTo>
                <a:lnTo>
                  <a:pt x="66570" y="37520"/>
                </a:lnTo>
                <a:lnTo>
                  <a:pt x="66550" y="37570"/>
                </a:lnTo>
                <a:lnTo>
                  <a:pt x="66410" y="37610"/>
                </a:lnTo>
                <a:lnTo>
                  <a:pt x="66210" y="37630"/>
                </a:lnTo>
                <a:lnTo>
                  <a:pt x="64390" y="37180"/>
                </a:lnTo>
                <a:lnTo>
                  <a:pt x="63860" y="37000"/>
                </a:lnTo>
                <a:lnTo>
                  <a:pt x="63650" y="36850"/>
                </a:lnTo>
                <a:lnTo>
                  <a:pt x="63520" y="36720"/>
                </a:lnTo>
                <a:lnTo>
                  <a:pt x="63450" y="36550"/>
                </a:lnTo>
                <a:lnTo>
                  <a:pt x="63410" y="36500"/>
                </a:lnTo>
                <a:lnTo>
                  <a:pt x="63380" y="36470"/>
                </a:lnTo>
                <a:lnTo>
                  <a:pt x="63340" y="36430"/>
                </a:lnTo>
                <a:lnTo>
                  <a:pt x="63280" y="36410"/>
                </a:lnTo>
                <a:lnTo>
                  <a:pt x="63200" y="36400"/>
                </a:lnTo>
                <a:lnTo>
                  <a:pt x="63090" y="36400"/>
                </a:lnTo>
                <a:lnTo>
                  <a:pt x="62790" y="36460"/>
                </a:lnTo>
                <a:lnTo>
                  <a:pt x="62680" y="36470"/>
                </a:lnTo>
                <a:lnTo>
                  <a:pt x="62480" y="36430"/>
                </a:lnTo>
                <a:lnTo>
                  <a:pt x="62340" y="36420"/>
                </a:lnTo>
                <a:lnTo>
                  <a:pt x="61460" y="36590"/>
                </a:lnTo>
                <a:lnTo>
                  <a:pt x="61330" y="36670"/>
                </a:lnTo>
                <a:lnTo>
                  <a:pt x="61220" y="36790"/>
                </a:lnTo>
                <a:lnTo>
                  <a:pt x="61110" y="37040"/>
                </a:lnTo>
                <a:lnTo>
                  <a:pt x="61010" y="37410"/>
                </a:lnTo>
                <a:lnTo>
                  <a:pt x="60920" y="37560"/>
                </a:lnTo>
                <a:lnTo>
                  <a:pt x="60850" y="37650"/>
                </a:lnTo>
                <a:lnTo>
                  <a:pt x="60750" y="37740"/>
                </a:lnTo>
                <a:lnTo>
                  <a:pt x="60350" y="37970"/>
                </a:lnTo>
                <a:lnTo>
                  <a:pt x="60230" y="38020"/>
                </a:lnTo>
                <a:lnTo>
                  <a:pt x="60140" y="38020"/>
                </a:lnTo>
                <a:lnTo>
                  <a:pt x="60070" y="38010"/>
                </a:lnTo>
                <a:lnTo>
                  <a:pt x="59980" y="37990"/>
                </a:lnTo>
                <a:lnTo>
                  <a:pt x="59900" y="37990"/>
                </a:lnTo>
                <a:lnTo>
                  <a:pt x="59640" y="38040"/>
                </a:lnTo>
                <a:lnTo>
                  <a:pt x="59580" y="38030"/>
                </a:lnTo>
                <a:lnTo>
                  <a:pt x="59530" y="37990"/>
                </a:lnTo>
                <a:lnTo>
                  <a:pt x="59490" y="37940"/>
                </a:lnTo>
                <a:lnTo>
                  <a:pt x="59440" y="37890"/>
                </a:lnTo>
                <a:lnTo>
                  <a:pt x="59390" y="37860"/>
                </a:lnTo>
                <a:lnTo>
                  <a:pt x="59290" y="37860"/>
                </a:lnTo>
                <a:lnTo>
                  <a:pt x="59200" y="37890"/>
                </a:lnTo>
                <a:lnTo>
                  <a:pt x="58530" y="38270"/>
                </a:lnTo>
                <a:lnTo>
                  <a:pt x="58430" y="38350"/>
                </a:lnTo>
                <a:lnTo>
                  <a:pt x="58350" y="38400"/>
                </a:lnTo>
                <a:lnTo>
                  <a:pt x="58310" y="38440"/>
                </a:lnTo>
                <a:lnTo>
                  <a:pt x="58320" y="38490"/>
                </a:lnTo>
                <a:lnTo>
                  <a:pt x="58380" y="38560"/>
                </a:lnTo>
                <a:lnTo>
                  <a:pt x="58350" y="38710"/>
                </a:lnTo>
                <a:lnTo>
                  <a:pt x="58120" y="38980"/>
                </a:lnTo>
                <a:lnTo>
                  <a:pt x="58070" y="39190"/>
                </a:lnTo>
                <a:lnTo>
                  <a:pt x="58090" y="39690"/>
                </a:lnTo>
                <a:lnTo>
                  <a:pt x="58060" y="39940"/>
                </a:lnTo>
                <a:lnTo>
                  <a:pt x="58010" y="40050"/>
                </a:lnTo>
                <a:lnTo>
                  <a:pt x="57970" y="40120"/>
                </a:lnTo>
                <a:lnTo>
                  <a:pt x="57930" y="40200"/>
                </a:lnTo>
                <a:lnTo>
                  <a:pt x="57920" y="40340"/>
                </a:lnTo>
                <a:lnTo>
                  <a:pt x="57950" y="40390"/>
                </a:lnTo>
                <a:lnTo>
                  <a:pt x="58090" y="40560"/>
                </a:lnTo>
                <a:lnTo>
                  <a:pt x="58100" y="40590"/>
                </a:lnTo>
                <a:lnTo>
                  <a:pt x="58160" y="40800"/>
                </a:lnTo>
                <a:lnTo>
                  <a:pt x="58030" y="40840"/>
                </a:lnTo>
                <a:lnTo>
                  <a:pt x="57890" y="40820"/>
                </a:lnTo>
                <a:lnTo>
                  <a:pt x="57770" y="40840"/>
                </a:lnTo>
                <a:lnTo>
                  <a:pt x="57740" y="40990"/>
                </a:lnTo>
                <a:lnTo>
                  <a:pt x="57860" y="40970"/>
                </a:lnTo>
                <a:lnTo>
                  <a:pt x="57800" y="41100"/>
                </a:lnTo>
                <a:lnTo>
                  <a:pt x="57670" y="41250"/>
                </a:lnTo>
                <a:lnTo>
                  <a:pt x="57560" y="41320"/>
                </a:lnTo>
                <a:lnTo>
                  <a:pt x="57430" y="41370"/>
                </a:lnTo>
                <a:lnTo>
                  <a:pt x="57400" y="41400"/>
                </a:lnTo>
                <a:lnTo>
                  <a:pt x="57380" y="41410"/>
                </a:lnTo>
                <a:lnTo>
                  <a:pt x="57260" y="41570"/>
                </a:lnTo>
                <a:lnTo>
                  <a:pt x="56880" y="41880"/>
                </a:lnTo>
                <a:lnTo>
                  <a:pt x="56870" y="41980"/>
                </a:lnTo>
                <a:lnTo>
                  <a:pt x="56260" y="41680"/>
                </a:lnTo>
                <a:lnTo>
                  <a:pt x="55800" y="41530"/>
                </a:lnTo>
                <a:lnTo>
                  <a:pt x="55210" y="41450"/>
                </a:lnTo>
                <a:lnTo>
                  <a:pt x="55280" y="41110"/>
                </a:lnTo>
                <a:lnTo>
                  <a:pt x="55580" y="40810"/>
                </a:lnTo>
                <a:lnTo>
                  <a:pt x="55830" y="40610"/>
                </a:lnTo>
                <a:lnTo>
                  <a:pt x="55910" y="40580"/>
                </a:lnTo>
                <a:lnTo>
                  <a:pt x="55970" y="40570"/>
                </a:lnTo>
                <a:lnTo>
                  <a:pt x="56050" y="40600"/>
                </a:lnTo>
                <a:lnTo>
                  <a:pt x="56170" y="40680"/>
                </a:lnTo>
                <a:lnTo>
                  <a:pt x="56440" y="40910"/>
                </a:lnTo>
                <a:lnTo>
                  <a:pt x="56520" y="40960"/>
                </a:lnTo>
                <a:lnTo>
                  <a:pt x="56570" y="40950"/>
                </a:lnTo>
                <a:lnTo>
                  <a:pt x="56650" y="40820"/>
                </a:lnTo>
                <a:lnTo>
                  <a:pt x="56800" y="40670"/>
                </a:lnTo>
                <a:lnTo>
                  <a:pt x="56850" y="40600"/>
                </a:lnTo>
                <a:lnTo>
                  <a:pt x="56880" y="40530"/>
                </a:lnTo>
                <a:lnTo>
                  <a:pt x="56920" y="40270"/>
                </a:lnTo>
                <a:lnTo>
                  <a:pt x="57040" y="39980"/>
                </a:lnTo>
                <a:lnTo>
                  <a:pt x="57130" y="39600"/>
                </a:lnTo>
                <a:lnTo>
                  <a:pt x="57160" y="39040"/>
                </a:lnTo>
                <a:lnTo>
                  <a:pt x="57140" y="38930"/>
                </a:lnTo>
                <a:lnTo>
                  <a:pt x="56980" y="38680"/>
                </a:lnTo>
                <a:lnTo>
                  <a:pt x="56930" y="38570"/>
                </a:lnTo>
                <a:lnTo>
                  <a:pt x="56810" y="38160"/>
                </a:lnTo>
                <a:lnTo>
                  <a:pt x="56760" y="38070"/>
                </a:lnTo>
                <a:lnTo>
                  <a:pt x="56680" y="38020"/>
                </a:lnTo>
                <a:lnTo>
                  <a:pt x="56580" y="38000"/>
                </a:lnTo>
                <a:lnTo>
                  <a:pt x="56460" y="37990"/>
                </a:lnTo>
                <a:lnTo>
                  <a:pt x="56380" y="37970"/>
                </a:lnTo>
                <a:lnTo>
                  <a:pt x="56320" y="37900"/>
                </a:lnTo>
                <a:lnTo>
                  <a:pt x="56290" y="37680"/>
                </a:lnTo>
                <a:lnTo>
                  <a:pt x="56270" y="37570"/>
                </a:lnTo>
                <a:lnTo>
                  <a:pt x="56210" y="37450"/>
                </a:lnTo>
                <a:lnTo>
                  <a:pt x="56150" y="37230"/>
                </a:lnTo>
                <a:lnTo>
                  <a:pt x="56100" y="37120"/>
                </a:lnTo>
                <a:lnTo>
                  <a:pt x="56000" y="37000"/>
                </a:lnTo>
                <a:lnTo>
                  <a:pt x="55820" y="36860"/>
                </a:lnTo>
                <a:lnTo>
                  <a:pt x="55780" y="36790"/>
                </a:lnTo>
                <a:lnTo>
                  <a:pt x="55780" y="36690"/>
                </a:lnTo>
                <a:lnTo>
                  <a:pt x="55820" y="36600"/>
                </a:lnTo>
                <a:lnTo>
                  <a:pt x="56110" y="36180"/>
                </a:lnTo>
                <a:lnTo>
                  <a:pt x="56180" y="36040"/>
                </a:lnTo>
                <a:lnTo>
                  <a:pt x="56230" y="35920"/>
                </a:lnTo>
                <a:lnTo>
                  <a:pt x="56220" y="35760"/>
                </a:lnTo>
                <a:lnTo>
                  <a:pt x="56070" y="35200"/>
                </a:lnTo>
                <a:lnTo>
                  <a:pt x="56030" y="34840"/>
                </a:lnTo>
                <a:lnTo>
                  <a:pt x="56050" y="34780"/>
                </a:lnTo>
                <a:lnTo>
                  <a:pt x="56120" y="34540"/>
                </a:lnTo>
                <a:lnTo>
                  <a:pt x="56130" y="34480"/>
                </a:lnTo>
                <a:lnTo>
                  <a:pt x="56120" y="34410"/>
                </a:lnTo>
                <a:lnTo>
                  <a:pt x="56080" y="34340"/>
                </a:lnTo>
                <a:lnTo>
                  <a:pt x="55990" y="34250"/>
                </a:lnTo>
                <a:lnTo>
                  <a:pt x="55890" y="34210"/>
                </a:lnTo>
                <a:lnTo>
                  <a:pt x="55820" y="34190"/>
                </a:lnTo>
                <a:lnTo>
                  <a:pt x="55590" y="34190"/>
                </a:lnTo>
                <a:lnTo>
                  <a:pt x="55540" y="34180"/>
                </a:lnTo>
                <a:lnTo>
                  <a:pt x="55500" y="34150"/>
                </a:lnTo>
                <a:lnTo>
                  <a:pt x="55470" y="34100"/>
                </a:lnTo>
                <a:lnTo>
                  <a:pt x="55420" y="33990"/>
                </a:lnTo>
                <a:lnTo>
                  <a:pt x="55350" y="33910"/>
                </a:lnTo>
                <a:lnTo>
                  <a:pt x="55300" y="33860"/>
                </a:lnTo>
                <a:lnTo>
                  <a:pt x="55240" y="33770"/>
                </a:lnTo>
                <a:lnTo>
                  <a:pt x="55180" y="33650"/>
                </a:lnTo>
                <a:lnTo>
                  <a:pt x="54980" y="33080"/>
                </a:lnTo>
                <a:lnTo>
                  <a:pt x="54920" y="33000"/>
                </a:lnTo>
                <a:lnTo>
                  <a:pt x="54880" y="32940"/>
                </a:lnTo>
                <a:lnTo>
                  <a:pt x="54840" y="32890"/>
                </a:lnTo>
                <a:lnTo>
                  <a:pt x="54840" y="32820"/>
                </a:lnTo>
                <a:lnTo>
                  <a:pt x="54860" y="32780"/>
                </a:lnTo>
                <a:lnTo>
                  <a:pt x="54890" y="32740"/>
                </a:lnTo>
                <a:lnTo>
                  <a:pt x="55040" y="32650"/>
                </a:lnTo>
                <a:lnTo>
                  <a:pt x="55070" y="32610"/>
                </a:lnTo>
                <a:lnTo>
                  <a:pt x="55090" y="32570"/>
                </a:lnTo>
                <a:lnTo>
                  <a:pt x="55090" y="32520"/>
                </a:lnTo>
                <a:lnTo>
                  <a:pt x="55080" y="32450"/>
                </a:lnTo>
                <a:lnTo>
                  <a:pt x="55060" y="32370"/>
                </a:lnTo>
                <a:lnTo>
                  <a:pt x="55060" y="32330"/>
                </a:lnTo>
                <a:lnTo>
                  <a:pt x="55070" y="32290"/>
                </a:lnTo>
                <a:lnTo>
                  <a:pt x="55100" y="32260"/>
                </a:lnTo>
                <a:lnTo>
                  <a:pt x="55130" y="32220"/>
                </a:lnTo>
                <a:lnTo>
                  <a:pt x="55140" y="32180"/>
                </a:lnTo>
                <a:lnTo>
                  <a:pt x="55140" y="32120"/>
                </a:lnTo>
                <a:lnTo>
                  <a:pt x="55030" y="31770"/>
                </a:lnTo>
                <a:lnTo>
                  <a:pt x="55020" y="31500"/>
                </a:lnTo>
                <a:lnTo>
                  <a:pt x="54990" y="31440"/>
                </a:lnTo>
                <a:lnTo>
                  <a:pt x="54860" y="31340"/>
                </a:lnTo>
                <a:lnTo>
                  <a:pt x="54820" y="31270"/>
                </a:lnTo>
                <a:lnTo>
                  <a:pt x="54630" y="30050"/>
                </a:lnTo>
                <a:lnTo>
                  <a:pt x="54650" y="29380"/>
                </a:lnTo>
                <a:lnTo>
                  <a:pt x="54620" y="29280"/>
                </a:lnTo>
                <a:lnTo>
                  <a:pt x="54540" y="29210"/>
                </a:lnTo>
                <a:lnTo>
                  <a:pt x="54400" y="29150"/>
                </a:lnTo>
                <a:lnTo>
                  <a:pt x="54300" y="29140"/>
                </a:lnTo>
                <a:lnTo>
                  <a:pt x="54210" y="29140"/>
                </a:lnTo>
                <a:lnTo>
                  <a:pt x="54150" y="29160"/>
                </a:lnTo>
                <a:lnTo>
                  <a:pt x="54080" y="29160"/>
                </a:lnTo>
                <a:lnTo>
                  <a:pt x="53710" y="29150"/>
                </a:lnTo>
                <a:lnTo>
                  <a:pt x="53610" y="29110"/>
                </a:lnTo>
                <a:lnTo>
                  <a:pt x="53540" y="29040"/>
                </a:lnTo>
                <a:lnTo>
                  <a:pt x="53480" y="28920"/>
                </a:lnTo>
                <a:lnTo>
                  <a:pt x="53470" y="28820"/>
                </a:lnTo>
                <a:lnTo>
                  <a:pt x="53550" y="28080"/>
                </a:lnTo>
                <a:lnTo>
                  <a:pt x="53540" y="27950"/>
                </a:lnTo>
                <a:lnTo>
                  <a:pt x="53530" y="27860"/>
                </a:lnTo>
                <a:lnTo>
                  <a:pt x="53510" y="27800"/>
                </a:lnTo>
                <a:lnTo>
                  <a:pt x="53460" y="27690"/>
                </a:lnTo>
                <a:lnTo>
                  <a:pt x="53390" y="27590"/>
                </a:lnTo>
                <a:lnTo>
                  <a:pt x="53280" y="27470"/>
                </a:lnTo>
                <a:lnTo>
                  <a:pt x="53120" y="27320"/>
                </a:lnTo>
                <a:lnTo>
                  <a:pt x="52950" y="27200"/>
                </a:lnTo>
                <a:lnTo>
                  <a:pt x="52790" y="27120"/>
                </a:lnTo>
                <a:lnTo>
                  <a:pt x="52310" y="27020"/>
                </a:lnTo>
                <a:lnTo>
                  <a:pt x="52160" y="26950"/>
                </a:lnTo>
                <a:lnTo>
                  <a:pt x="52010" y="26830"/>
                </a:lnTo>
                <a:lnTo>
                  <a:pt x="51800" y="26600"/>
                </a:lnTo>
                <a:lnTo>
                  <a:pt x="51510" y="26350"/>
                </a:lnTo>
                <a:lnTo>
                  <a:pt x="51460" y="25710"/>
                </a:lnTo>
                <a:lnTo>
                  <a:pt x="51330" y="25400"/>
                </a:lnTo>
                <a:lnTo>
                  <a:pt x="51320" y="25330"/>
                </a:lnTo>
                <a:lnTo>
                  <a:pt x="51340" y="25240"/>
                </a:lnTo>
                <a:lnTo>
                  <a:pt x="51460" y="25020"/>
                </a:lnTo>
                <a:lnTo>
                  <a:pt x="51490" y="24940"/>
                </a:lnTo>
                <a:lnTo>
                  <a:pt x="51500" y="24840"/>
                </a:lnTo>
                <a:lnTo>
                  <a:pt x="51490" y="24720"/>
                </a:lnTo>
                <a:lnTo>
                  <a:pt x="51520" y="24560"/>
                </a:lnTo>
                <a:lnTo>
                  <a:pt x="51660" y="24370"/>
                </a:lnTo>
                <a:lnTo>
                  <a:pt x="52100" y="24300"/>
                </a:lnTo>
                <a:lnTo>
                  <a:pt x="53210" y="24230"/>
                </a:lnTo>
                <a:lnTo>
                  <a:pt x="53520" y="24140"/>
                </a:lnTo>
                <a:lnTo>
                  <a:pt x="53510" y="23890"/>
                </a:lnTo>
                <a:lnTo>
                  <a:pt x="53300" y="23390"/>
                </a:lnTo>
                <a:lnTo>
                  <a:pt x="53270" y="23240"/>
                </a:lnTo>
                <a:lnTo>
                  <a:pt x="53330" y="23120"/>
                </a:lnTo>
                <a:lnTo>
                  <a:pt x="53460" y="23010"/>
                </a:lnTo>
                <a:lnTo>
                  <a:pt x="53720" y="22850"/>
                </a:lnTo>
                <a:lnTo>
                  <a:pt x="53850" y="22760"/>
                </a:lnTo>
                <a:lnTo>
                  <a:pt x="53920" y="22660"/>
                </a:lnTo>
                <a:lnTo>
                  <a:pt x="54010" y="22520"/>
                </a:lnTo>
                <a:lnTo>
                  <a:pt x="54150" y="22480"/>
                </a:lnTo>
                <a:lnTo>
                  <a:pt x="54260" y="22470"/>
                </a:lnTo>
                <a:lnTo>
                  <a:pt x="54360" y="22470"/>
                </a:lnTo>
                <a:lnTo>
                  <a:pt x="54440" y="22500"/>
                </a:lnTo>
                <a:lnTo>
                  <a:pt x="54620" y="22570"/>
                </a:lnTo>
                <a:lnTo>
                  <a:pt x="54700" y="22590"/>
                </a:lnTo>
                <a:lnTo>
                  <a:pt x="54760" y="22580"/>
                </a:lnTo>
                <a:lnTo>
                  <a:pt x="54810" y="22520"/>
                </a:lnTo>
                <a:lnTo>
                  <a:pt x="54880" y="22350"/>
                </a:lnTo>
                <a:lnTo>
                  <a:pt x="54920" y="22300"/>
                </a:lnTo>
                <a:lnTo>
                  <a:pt x="54970" y="22280"/>
                </a:lnTo>
                <a:lnTo>
                  <a:pt x="55170" y="22250"/>
                </a:lnTo>
                <a:lnTo>
                  <a:pt x="55290" y="22200"/>
                </a:lnTo>
                <a:lnTo>
                  <a:pt x="55760" y="21950"/>
                </a:lnTo>
                <a:lnTo>
                  <a:pt x="55890" y="21930"/>
                </a:lnTo>
                <a:lnTo>
                  <a:pt x="55950" y="21940"/>
                </a:lnTo>
                <a:lnTo>
                  <a:pt x="55980" y="21970"/>
                </a:lnTo>
                <a:lnTo>
                  <a:pt x="56020" y="22060"/>
                </a:lnTo>
                <a:lnTo>
                  <a:pt x="56050" y="22120"/>
                </a:lnTo>
                <a:lnTo>
                  <a:pt x="56100" y="22190"/>
                </a:lnTo>
                <a:lnTo>
                  <a:pt x="56180" y="22250"/>
                </a:lnTo>
                <a:lnTo>
                  <a:pt x="56340" y="22370"/>
                </a:lnTo>
                <a:lnTo>
                  <a:pt x="56410" y="22430"/>
                </a:lnTo>
                <a:lnTo>
                  <a:pt x="56460" y="22530"/>
                </a:lnTo>
                <a:lnTo>
                  <a:pt x="56500" y="22640"/>
                </a:lnTo>
                <a:lnTo>
                  <a:pt x="56550" y="22750"/>
                </a:lnTo>
                <a:lnTo>
                  <a:pt x="56620" y="22820"/>
                </a:lnTo>
                <a:lnTo>
                  <a:pt x="56730" y="22870"/>
                </a:lnTo>
                <a:lnTo>
                  <a:pt x="56890" y="22870"/>
                </a:lnTo>
                <a:lnTo>
                  <a:pt x="57080" y="22830"/>
                </a:lnTo>
                <a:lnTo>
                  <a:pt x="57280" y="22780"/>
                </a:lnTo>
                <a:lnTo>
                  <a:pt x="57430" y="22710"/>
                </a:lnTo>
                <a:lnTo>
                  <a:pt x="57490" y="22630"/>
                </a:lnTo>
                <a:lnTo>
                  <a:pt x="57490" y="22560"/>
                </a:lnTo>
                <a:lnTo>
                  <a:pt x="57460" y="22510"/>
                </a:lnTo>
                <a:lnTo>
                  <a:pt x="57360" y="22430"/>
                </a:lnTo>
                <a:lnTo>
                  <a:pt x="57310" y="22370"/>
                </a:lnTo>
                <a:lnTo>
                  <a:pt x="57290" y="22300"/>
                </a:lnTo>
                <a:lnTo>
                  <a:pt x="57280" y="22220"/>
                </a:lnTo>
                <a:lnTo>
                  <a:pt x="57310" y="22120"/>
                </a:lnTo>
                <a:lnTo>
                  <a:pt x="57540" y="21580"/>
                </a:lnTo>
                <a:lnTo>
                  <a:pt x="57560" y="21520"/>
                </a:lnTo>
                <a:lnTo>
                  <a:pt x="57570" y="21420"/>
                </a:lnTo>
                <a:lnTo>
                  <a:pt x="57560" y="21350"/>
                </a:lnTo>
                <a:lnTo>
                  <a:pt x="57540" y="21280"/>
                </a:lnTo>
                <a:lnTo>
                  <a:pt x="57320" y="20880"/>
                </a:lnTo>
                <a:lnTo>
                  <a:pt x="57290" y="20800"/>
                </a:lnTo>
                <a:lnTo>
                  <a:pt x="57280" y="20750"/>
                </a:lnTo>
                <a:lnTo>
                  <a:pt x="57270" y="20570"/>
                </a:lnTo>
                <a:lnTo>
                  <a:pt x="57290" y="20440"/>
                </a:lnTo>
                <a:lnTo>
                  <a:pt x="57330" y="20320"/>
                </a:lnTo>
                <a:lnTo>
                  <a:pt x="57390" y="20210"/>
                </a:lnTo>
                <a:lnTo>
                  <a:pt x="57480" y="20100"/>
                </a:lnTo>
                <a:lnTo>
                  <a:pt x="57540" y="20040"/>
                </a:lnTo>
                <a:lnTo>
                  <a:pt x="57600" y="20010"/>
                </a:lnTo>
                <a:lnTo>
                  <a:pt x="57780" y="19950"/>
                </a:lnTo>
                <a:lnTo>
                  <a:pt x="57930" y="19930"/>
                </a:lnTo>
                <a:lnTo>
                  <a:pt x="58090" y="19920"/>
                </a:lnTo>
                <a:lnTo>
                  <a:pt x="58240" y="19960"/>
                </a:lnTo>
                <a:lnTo>
                  <a:pt x="58510" y="20100"/>
                </a:lnTo>
                <a:lnTo>
                  <a:pt x="58630" y="20140"/>
                </a:lnTo>
                <a:lnTo>
                  <a:pt x="59990" y="20280"/>
                </a:lnTo>
                <a:lnTo>
                  <a:pt x="60100" y="20260"/>
                </a:lnTo>
                <a:lnTo>
                  <a:pt x="60150" y="20250"/>
                </a:lnTo>
                <a:lnTo>
                  <a:pt x="60290" y="201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