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Haut-Mbomou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Haut-Mbomou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73310" y="33020"/>
                </a:moveTo>
                <a:lnTo>
                  <a:pt x="73360" y="32880"/>
                </a:lnTo>
                <a:lnTo>
                  <a:pt x="73390" y="32870"/>
                </a:lnTo>
                <a:lnTo>
                  <a:pt x="73440" y="32870"/>
                </a:lnTo>
                <a:lnTo>
                  <a:pt x="73500" y="32870"/>
                </a:lnTo>
                <a:lnTo>
                  <a:pt x="73600" y="32850"/>
                </a:lnTo>
                <a:lnTo>
                  <a:pt x="73630" y="32820"/>
                </a:lnTo>
                <a:lnTo>
                  <a:pt x="73630" y="32800"/>
                </a:lnTo>
                <a:lnTo>
                  <a:pt x="73610" y="32780"/>
                </a:lnTo>
                <a:lnTo>
                  <a:pt x="73580" y="32770"/>
                </a:lnTo>
                <a:lnTo>
                  <a:pt x="73560" y="32700"/>
                </a:lnTo>
                <a:lnTo>
                  <a:pt x="73540" y="32670"/>
                </a:lnTo>
                <a:lnTo>
                  <a:pt x="73510" y="32640"/>
                </a:lnTo>
                <a:lnTo>
                  <a:pt x="73490" y="32610"/>
                </a:lnTo>
                <a:lnTo>
                  <a:pt x="73490" y="32560"/>
                </a:lnTo>
                <a:lnTo>
                  <a:pt x="73510" y="32530"/>
                </a:lnTo>
                <a:lnTo>
                  <a:pt x="73540" y="32510"/>
                </a:lnTo>
                <a:lnTo>
                  <a:pt x="73620" y="32500"/>
                </a:lnTo>
                <a:lnTo>
                  <a:pt x="73660" y="32480"/>
                </a:lnTo>
                <a:lnTo>
                  <a:pt x="73700" y="32460"/>
                </a:lnTo>
                <a:lnTo>
                  <a:pt x="73770" y="32390"/>
                </a:lnTo>
                <a:lnTo>
                  <a:pt x="73780" y="32350"/>
                </a:lnTo>
                <a:lnTo>
                  <a:pt x="73770" y="32260"/>
                </a:lnTo>
                <a:lnTo>
                  <a:pt x="73790" y="32190"/>
                </a:lnTo>
                <a:lnTo>
                  <a:pt x="73820" y="32160"/>
                </a:lnTo>
                <a:lnTo>
                  <a:pt x="73860" y="32130"/>
                </a:lnTo>
                <a:lnTo>
                  <a:pt x="73900" y="32120"/>
                </a:lnTo>
                <a:lnTo>
                  <a:pt x="73910" y="32090"/>
                </a:lnTo>
                <a:lnTo>
                  <a:pt x="73900" y="32070"/>
                </a:lnTo>
                <a:lnTo>
                  <a:pt x="73870" y="32050"/>
                </a:lnTo>
                <a:lnTo>
                  <a:pt x="73830" y="32040"/>
                </a:lnTo>
                <a:lnTo>
                  <a:pt x="73810" y="32020"/>
                </a:lnTo>
                <a:lnTo>
                  <a:pt x="73790" y="32000"/>
                </a:lnTo>
                <a:lnTo>
                  <a:pt x="73760" y="31930"/>
                </a:lnTo>
                <a:lnTo>
                  <a:pt x="73730" y="31760"/>
                </a:lnTo>
                <a:lnTo>
                  <a:pt x="73760" y="31720"/>
                </a:lnTo>
                <a:lnTo>
                  <a:pt x="73900" y="31590"/>
                </a:lnTo>
                <a:lnTo>
                  <a:pt x="73950" y="31550"/>
                </a:lnTo>
                <a:lnTo>
                  <a:pt x="74000" y="31530"/>
                </a:lnTo>
                <a:lnTo>
                  <a:pt x="74080" y="31540"/>
                </a:lnTo>
                <a:lnTo>
                  <a:pt x="74120" y="31540"/>
                </a:lnTo>
                <a:lnTo>
                  <a:pt x="74330" y="31460"/>
                </a:lnTo>
                <a:lnTo>
                  <a:pt x="74360" y="31450"/>
                </a:lnTo>
                <a:lnTo>
                  <a:pt x="74440" y="31460"/>
                </a:lnTo>
                <a:lnTo>
                  <a:pt x="74520" y="31460"/>
                </a:lnTo>
                <a:lnTo>
                  <a:pt x="74550" y="31470"/>
                </a:lnTo>
                <a:lnTo>
                  <a:pt x="74580" y="31480"/>
                </a:lnTo>
                <a:lnTo>
                  <a:pt x="74610" y="31490"/>
                </a:lnTo>
                <a:lnTo>
                  <a:pt x="74650" y="31500"/>
                </a:lnTo>
                <a:lnTo>
                  <a:pt x="74770" y="31490"/>
                </a:lnTo>
                <a:lnTo>
                  <a:pt x="74930" y="31440"/>
                </a:lnTo>
                <a:lnTo>
                  <a:pt x="74960" y="31420"/>
                </a:lnTo>
                <a:lnTo>
                  <a:pt x="75070" y="31250"/>
                </a:lnTo>
                <a:lnTo>
                  <a:pt x="75110" y="31220"/>
                </a:lnTo>
                <a:lnTo>
                  <a:pt x="75140" y="31210"/>
                </a:lnTo>
                <a:lnTo>
                  <a:pt x="75210" y="31240"/>
                </a:lnTo>
                <a:lnTo>
                  <a:pt x="75250" y="31240"/>
                </a:lnTo>
                <a:lnTo>
                  <a:pt x="75280" y="31210"/>
                </a:lnTo>
                <a:lnTo>
                  <a:pt x="75350" y="31060"/>
                </a:lnTo>
                <a:lnTo>
                  <a:pt x="75350" y="31010"/>
                </a:lnTo>
                <a:lnTo>
                  <a:pt x="75350" y="30960"/>
                </a:lnTo>
                <a:lnTo>
                  <a:pt x="75330" y="30830"/>
                </a:lnTo>
                <a:lnTo>
                  <a:pt x="75320" y="30800"/>
                </a:lnTo>
                <a:lnTo>
                  <a:pt x="75280" y="30700"/>
                </a:lnTo>
                <a:lnTo>
                  <a:pt x="75270" y="30660"/>
                </a:lnTo>
                <a:lnTo>
                  <a:pt x="75270" y="30610"/>
                </a:lnTo>
                <a:lnTo>
                  <a:pt x="75340" y="30400"/>
                </a:lnTo>
                <a:lnTo>
                  <a:pt x="75350" y="30360"/>
                </a:lnTo>
                <a:lnTo>
                  <a:pt x="75350" y="30320"/>
                </a:lnTo>
                <a:lnTo>
                  <a:pt x="75350" y="30280"/>
                </a:lnTo>
                <a:lnTo>
                  <a:pt x="75350" y="30240"/>
                </a:lnTo>
                <a:lnTo>
                  <a:pt x="75340" y="30200"/>
                </a:lnTo>
                <a:lnTo>
                  <a:pt x="75340" y="30140"/>
                </a:lnTo>
                <a:lnTo>
                  <a:pt x="75350" y="30080"/>
                </a:lnTo>
                <a:lnTo>
                  <a:pt x="75380" y="29960"/>
                </a:lnTo>
                <a:lnTo>
                  <a:pt x="75390" y="29900"/>
                </a:lnTo>
                <a:lnTo>
                  <a:pt x="75390" y="29850"/>
                </a:lnTo>
                <a:lnTo>
                  <a:pt x="75370" y="29820"/>
                </a:lnTo>
                <a:lnTo>
                  <a:pt x="75340" y="29800"/>
                </a:lnTo>
                <a:lnTo>
                  <a:pt x="75280" y="29770"/>
                </a:lnTo>
                <a:lnTo>
                  <a:pt x="75250" y="29750"/>
                </a:lnTo>
                <a:lnTo>
                  <a:pt x="75240" y="29720"/>
                </a:lnTo>
                <a:lnTo>
                  <a:pt x="75240" y="29690"/>
                </a:lnTo>
                <a:lnTo>
                  <a:pt x="75250" y="29640"/>
                </a:lnTo>
                <a:lnTo>
                  <a:pt x="75260" y="29590"/>
                </a:lnTo>
                <a:lnTo>
                  <a:pt x="75260" y="29560"/>
                </a:lnTo>
                <a:lnTo>
                  <a:pt x="75230" y="29540"/>
                </a:lnTo>
                <a:lnTo>
                  <a:pt x="75200" y="29530"/>
                </a:lnTo>
                <a:lnTo>
                  <a:pt x="75140" y="29550"/>
                </a:lnTo>
                <a:lnTo>
                  <a:pt x="75110" y="29560"/>
                </a:lnTo>
                <a:lnTo>
                  <a:pt x="75090" y="29540"/>
                </a:lnTo>
                <a:lnTo>
                  <a:pt x="75080" y="29500"/>
                </a:lnTo>
                <a:lnTo>
                  <a:pt x="75100" y="29420"/>
                </a:lnTo>
                <a:lnTo>
                  <a:pt x="75110" y="29370"/>
                </a:lnTo>
                <a:lnTo>
                  <a:pt x="75110" y="29320"/>
                </a:lnTo>
                <a:lnTo>
                  <a:pt x="75090" y="29290"/>
                </a:lnTo>
                <a:lnTo>
                  <a:pt x="75080" y="29260"/>
                </a:lnTo>
                <a:lnTo>
                  <a:pt x="75070" y="29220"/>
                </a:lnTo>
                <a:lnTo>
                  <a:pt x="75060" y="29180"/>
                </a:lnTo>
                <a:lnTo>
                  <a:pt x="75050" y="29130"/>
                </a:lnTo>
                <a:lnTo>
                  <a:pt x="75060" y="29060"/>
                </a:lnTo>
                <a:lnTo>
                  <a:pt x="75100" y="28910"/>
                </a:lnTo>
                <a:lnTo>
                  <a:pt x="75210" y="28650"/>
                </a:lnTo>
                <a:lnTo>
                  <a:pt x="75290" y="28540"/>
                </a:lnTo>
                <a:lnTo>
                  <a:pt x="75340" y="28410"/>
                </a:lnTo>
                <a:lnTo>
                  <a:pt x="75420" y="28310"/>
                </a:lnTo>
                <a:lnTo>
                  <a:pt x="75540" y="28020"/>
                </a:lnTo>
                <a:lnTo>
                  <a:pt x="75590" y="27940"/>
                </a:lnTo>
                <a:lnTo>
                  <a:pt x="75630" y="27890"/>
                </a:lnTo>
                <a:lnTo>
                  <a:pt x="75630" y="27870"/>
                </a:lnTo>
                <a:lnTo>
                  <a:pt x="75600" y="27860"/>
                </a:lnTo>
                <a:lnTo>
                  <a:pt x="75540" y="27830"/>
                </a:lnTo>
                <a:lnTo>
                  <a:pt x="75480" y="27800"/>
                </a:lnTo>
                <a:lnTo>
                  <a:pt x="75440" y="27770"/>
                </a:lnTo>
                <a:lnTo>
                  <a:pt x="75410" y="27760"/>
                </a:lnTo>
                <a:lnTo>
                  <a:pt x="75400" y="27730"/>
                </a:lnTo>
                <a:lnTo>
                  <a:pt x="75390" y="27690"/>
                </a:lnTo>
                <a:lnTo>
                  <a:pt x="75400" y="27640"/>
                </a:lnTo>
                <a:lnTo>
                  <a:pt x="75390" y="27610"/>
                </a:lnTo>
                <a:lnTo>
                  <a:pt x="75370" y="27590"/>
                </a:lnTo>
                <a:lnTo>
                  <a:pt x="75330" y="27580"/>
                </a:lnTo>
                <a:lnTo>
                  <a:pt x="75300" y="27560"/>
                </a:lnTo>
                <a:lnTo>
                  <a:pt x="75270" y="27540"/>
                </a:lnTo>
                <a:lnTo>
                  <a:pt x="75180" y="27270"/>
                </a:lnTo>
                <a:lnTo>
                  <a:pt x="75140" y="27200"/>
                </a:lnTo>
                <a:lnTo>
                  <a:pt x="75060" y="27110"/>
                </a:lnTo>
                <a:lnTo>
                  <a:pt x="75020" y="27050"/>
                </a:lnTo>
                <a:lnTo>
                  <a:pt x="75000" y="27020"/>
                </a:lnTo>
                <a:lnTo>
                  <a:pt x="74950" y="26840"/>
                </a:lnTo>
                <a:lnTo>
                  <a:pt x="74980" y="26260"/>
                </a:lnTo>
                <a:lnTo>
                  <a:pt x="74970" y="26230"/>
                </a:lnTo>
                <a:lnTo>
                  <a:pt x="74940" y="26180"/>
                </a:lnTo>
                <a:lnTo>
                  <a:pt x="74930" y="26150"/>
                </a:lnTo>
                <a:lnTo>
                  <a:pt x="74900" y="26130"/>
                </a:lnTo>
                <a:lnTo>
                  <a:pt x="74890" y="26070"/>
                </a:lnTo>
                <a:lnTo>
                  <a:pt x="74880" y="26000"/>
                </a:lnTo>
                <a:lnTo>
                  <a:pt x="74890" y="25830"/>
                </a:lnTo>
                <a:lnTo>
                  <a:pt x="74880" y="25740"/>
                </a:lnTo>
                <a:lnTo>
                  <a:pt x="74860" y="25650"/>
                </a:lnTo>
                <a:lnTo>
                  <a:pt x="74800" y="25530"/>
                </a:lnTo>
                <a:lnTo>
                  <a:pt x="74760" y="25400"/>
                </a:lnTo>
                <a:lnTo>
                  <a:pt x="74730" y="25230"/>
                </a:lnTo>
                <a:lnTo>
                  <a:pt x="74700" y="24950"/>
                </a:lnTo>
                <a:lnTo>
                  <a:pt x="74690" y="24870"/>
                </a:lnTo>
                <a:lnTo>
                  <a:pt x="74660" y="24810"/>
                </a:lnTo>
                <a:lnTo>
                  <a:pt x="74640" y="24740"/>
                </a:lnTo>
                <a:lnTo>
                  <a:pt x="74800" y="24030"/>
                </a:lnTo>
                <a:lnTo>
                  <a:pt x="74800" y="23850"/>
                </a:lnTo>
                <a:lnTo>
                  <a:pt x="74780" y="23750"/>
                </a:lnTo>
                <a:lnTo>
                  <a:pt x="74690" y="23690"/>
                </a:lnTo>
                <a:lnTo>
                  <a:pt x="74650" y="23660"/>
                </a:lnTo>
                <a:lnTo>
                  <a:pt x="74580" y="23580"/>
                </a:lnTo>
                <a:lnTo>
                  <a:pt x="74540" y="23540"/>
                </a:lnTo>
                <a:lnTo>
                  <a:pt x="74500" y="23520"/>
                </a:lnTo>
                <a:lnTo>
                  <a:pt x="74460" y="23470"/>
                </a:lnTo>
                <a:lnTo>
                  <a:pt x="74430" y="23400"/>
                </a:lnTo>
                <a:lnTo>
                  <a:pt x="74400" y="23250"/>
                </a:lnTo>
                <a:lnTo>
                  <a:pt x="74370" y="23160"/>
                </a:lnTo>
                <a:lnTo>
                  <a:pt x="74320" y="23100"/>
                </a:lnTo>
                <a:lnTo>
                  <a:pt x="74270" y="23080"/>
                </a:lnTo>
                <a:lnTo>
                  <a:pt x="74150" y="23050"/>
                </a:lnTo>
                <a:lnTo>
                  <a:pt x="74080" y="23020"/>
                </a:lnTo>
                <a:lnTo>
                  <a:pt x="73960" y="22950"/>
                </a:lnTo>
                <a:lnTo>
                  <a:pt x="73580" y="22640"/>
                </a:lnTo>
                <a:lnTo>
                  <a:pt x="73320" y="22380"/>
                </a:lnTo>
                <a:lnTo>
                  <a:pt x="73450" y="22390"/>
                </a:lnTo>
                <a:lnTo>
                  <a:pt x="73550" y="22390"/>
                </a:lnTo>
                <a:lnTo>
                  <a:pt x="73600" y="22400"/>
                </a:lnTo>
                <a:lnTo>
                  <a:pt x="73650" y="22430"/>
                </a:lnTo>
                <a:lnTo>
                  <a:pt x="73770" y="22520"/>
                </a:lnTo>
                <a:lnTo>
                  <a:pt x="73800" y="22540"/>
                </a:lnTo>
                <a:lnTo>
                  <a:pt x="74250" y="22380"/>
                </a:lnTo>
                <a:lnTo>
                  <a:pt x="74490" y="22360"/>
                </a:lnTo>
                <a:lnTo>
                  <a:pt x="74660" y="22520"/>
                </a:lnTo>
                <a:lnTo>
                  <a:pt x="74680" y="22580"/>
                </a:lnTo>
                <a:lnTo>
                  <a:pt x="74720" y="22630"/>
                </a:lnTo>
                <a:lnTo>
                  <a:pt x="74770" y="22660"/>
                </a:lnTo>
                <a:lnTo>
                  <a:pt x="74840" y="22670"/>
                </a:lnTo>
                <a:lnTo>
                  <a:pt x="75060" y="22810"/>
                </a:lnTo>
                <a:lnTo>
                  <a:pt x="75280" y="22820"/>
                </a:lnTo>
                <a:lnTo>
                  <a:pt x="75770" y="22740"/>
                </a:lnTo>
                <a:lnTo>
                  <a:pt x="76160" y="22810"/>
                </a:lnTo>
                <a:lnTo>
                  <a:pt x="76300" y="22810"/>
                </a:lnTo>
                <a:lnTo>
                  <a:pt x="76440" y="22830"/>
                </a:lnTo>
                <a:lnTo>
                  <a:pt x="76660" y="22950"/>
                </a:lnTo>
                <a:lnTo>
                  <a:pt x="77060" y="23000"/>
                </a:lnTo>
                <a:lnTo>
                  <a:pt x="77280" y="23100"/>
                </a:lnTo>
                <a:lnTo>
                  <a:pt x="77880" y="23650"/>
                </a:lnTo>
                <a:lnTo>
                  <a:pt x="77950" y="23770"/>
                </a:lnTo>
                <a:lnTo>
                  <a:pt x="77970" y="24020"/>
                </a:lnTo>
                <a:lnTo>
                  <a:pt x="78110" y="24170"/>
                </a:lnTo>
                <a:lnTo>
                  <a:pt x="78120" y="24290"/>
                </a:lnTo>
                <a:lnTo>
                  <a:pt x="78160" y="24340"/>
                </a:lnTo>
                <a:lnTo>
                  <a:pt x="78210" y="24390"/>
                </a:lnTo>
                <a:lnTo>
                  <a:pt x="78260" y="24430"/>
                </a:lnTo>
                <a:lnTo>
                  <a:pt x="78320" y="24460"/>
                </a:lnTo>
                <a:lnTo>
                  <a:pt x="78660" y="24840"/>
                </a:lnTo>
                <a:lnTo>
                  <a:pt x="78870" y="25000"/>
                </a:lnTo>
                <a:lnTo>
                  <a:pt x="79080" y="25080"/>
                </a:lnTo>
                <a:lnTo>
                  <a:pt x="79170" y="25070"/>
                </a:lnTo>
                <a:lnTo>
                  <a:pt x="79390" y="25020"/>
                </a:lnTo>
                <a:lnTo>
                  <a:pt x="79490" y="25020"/>
                </a:lnTo>
                <a:lnTo>
                  <a:pt x="79660" y="25050"/>
                </a:lnTo>
                <a:lnTo>
                  <a:pt x="79710" y="25080"/>
                </a:lnTo>
                <a:lnTo>
                  <a:pt x="79740" y="25120"/>
                </a:lnTo>
                <a:lnTo>
                  <a:pt x="79790" y="25160"/>
                </a:lnTo>
                <a:lnTo>
                  <a:pt x="79960" y="25220"/>
                </a:lnTo>
                <a:lnTo>
                  <a:pt x="80050" y="25310"/>
                </a:lnTo>
                <a:lnTo>
                  <a:pt x="80120" y="25420"/>
                </a:lnTo>
                <a:lnTo>
                  <a:pt x="80190" y="25640"/>
                </a:lnTo>
                <a:lnTo>
                  <a:pt x="80300" y="25830"/>
                </a:lnTo>
                <a:lnTo>
                  <a:pt x="80330" y="25950"/>
                </a:lnTo>
                <a:lnTo>
                  <a:pt x="80340" y="26050"/>
                </a:lnTo>
                <a:lnTo>
                  <a:pt x="80310" y="26350"/>
                </a:lnTo>
                <a:lnTo>
                  <a:pt x="80340" y="26460"/>
                </a:lnTo>
                <a:lnTo>
                  <a:pt x="80380" y="26560"/>
                </a:lnTo>
                <a:lnTo>
                  <a:pt x="80400" y="26660"/>
                </a:lnTo>
                <a:lnTo>
                  <a:pt x="80370" y="26780"/>
                </a:lnTo>
                <a:lnTo>
                  <a:pt x="80210" y="26920"/>
                </a:lnTo>
                <a:lnTo>
                  <a:pt x="79750" y="27080"/>
                </a:lnTo>
                <a:lnTo>
                  <a:pt x="79600" y="27220"/>
                </a:lnTo>
                <a:lnTo>
                  <a:pt x="79600" y="27310"/>
                </a:lnTo>
                <a:lnTo>
                  <a:pt x="79630" y="27420"/>
                </a:lnTo>
                <a:lnTo>
                  <a:pt x="79780" y="27770"/>
                </a:lnTo>
                <a:lnTo>
                  <a:pt x="80190" y="27990"/>
                </a:lnTo>
                <a:lnTo>
                  <a:pt x="80290" y="28050"/>
                </a:lnTo>
                <a:lnTo>
                  <a:pt x="80330" y="28100"/>
                </a:lnTo>
                <a:lnTo>
                  <a:pt x="80400" y="28210"/>
                </a:lnTo>
                <a:lnTo>
                  <a:pt x="80440" y="28260"/>
                </a:lnTo>
                <a:lnTo>
                  <a:pt x="80490" y="28290"/>
                </a:lnTo>
                <a:lnTo>
                  <a:pt x="80610" y="28330"/>
                </a:lnTo>
                <a:lnTo>
                  <a:pt x="80660" y="28360"/>
                </a:lnTo>
                <a:lnTo>
                  <a:pt x="80710" y="28460"/>
                </a:lnTo>
                <a:lnTo>
                  <a:pt x="80760" y="28660"/>
                </a:lnTo>
                <a:lnTo>
                  <a:pt x="80790" y="28770"/>
                </a:lnTo>
                <a:lnTo>
                  <a:pt x="80870" y="28870"/>
                </a:lnTo>
                <a:lnTo>
                  <a:pt x="80960" y="28940"/>
                </a:lnTo>
                <a:lnTo>
                  <a:pt x="81350" y="29130"/>
                </a:lnTo>
                <a:lnTo>
                  <a:pt x="81620" y="29340"/>
                </a:lnTo>
                <a:lnTo>
                  <a:pt x="81800" y="29420"/>
                </a:lnTo>
                <a:lnTo>
                  <a:pt x="81940" y="29380"/>
                </a:lnTo>
                <a:lnTo>
                  <a:pt x="82050" y="29400"/>
                </a:lnTo>
                <a:lnTo>
                  <a:pt x="82160" y="29460"/>
                </a:lnTo>
                <a:lnTo>
                  <a:pt x="82470" y="29750"/>
                </a:lnTo>
                <a:lnTo>
                  <a:pt x="82580" y="29810"/>
                </a:lnTo>
                <a:lnTo>
                  <a:pt x="83010" y="29920"/>
                </a:lnTo>
                <a:lnTo>
                  <a:pt x="83140" y="29970"/>
                </a:lnTo>
                <a:lnTo>
                  <a:pt x="83310" y="30110"/>
                </a:lnTo>
                <a:lnTo>
                  <a:pt x="83360" y="30120"/>
                </a:lnTo>
                <a:lnTo>
                  <a:pt x="83500" y="30120"/>
                </a:lnTo>
                <a:lnTo>
                  <a:pt x="83570" y="30150"/>
                </a:lnTo>
                <a:lnTo>
                  <a:pt x="83680" y="30260"/>
                </a:lnTo>
                <a:lnTo>
                  <a:pt x="83750" y="30280"/>
                </a:lnTo>
                <a:lnTo>
                  <a:pt x="83930" y="30290"/>
                </a:lnTo>
                <a:lnTo>
                  <a:pt x="83970" y="30350"/>
                </a:lnTo>
                <a:lnTo>
                  <a:pt x="83970" y="30440"/>
                </a:lnTo>
                <a:lnTo>
                  <a:pt x="84030" y="30550"/>
                </a:lnTo>
                <a:lnTo>
                  <a:pt x="84130" y="30590"/>
                </a:lnTo>
                <a:lnTo>
                  <a:pt x="84450" y="30620"/>
                </a:lnTo>
                <a:lnTo>
                  <a:pt x="84560" y="30680"/>
                </a:lnTo>
                <a:lnTo>
                  <a:pt x="84590" y="30730"/>
                </a:lnTo>
                <a:lnTo>
                  <a:pt x="84610" y="30860"/>
                </a:lnTo>
                <a:lnTo>
                  <a:pt x="84640" y="30930"/>
                </a:lnTo>
                <a:lnTo>
                  <a:pt x="84860" y="31050"/>
                </a:lnTo>
                <a:lnTo>
                  <a:pt x="84930" y="31070"/>
                </a:lnTo>
                <a:lnTo>
                  <a:pt x="85070" y="31090"/>
                </a:lnTo>
                <a:lnTo>
                  <a:pt x="85140" y="31120"/>
                </a:lnTo>
                <a:lnTo>
                  <a:pt x="85180" y="31170"/>
                </a:lnTo>
                <a:lnTo>
                  <a:pt x="85190" y="31220"/>
                </a:lnTo>
                <a:lnTo>
                  <a:pt x="85200" y="31270"/>
                </a:lnTo>
                <a:lnTo>
                  <a:pt x="85290" y="31290"/>
                </a:lnTo>
                <a:lnTo>
                  <a:pt x="85600" y="31310"/>
                </a:lnTo>
                <a:lnTo>
                  <a:pt x="85640" y="31470"/>
                </a:lnTo>
                <a:lnTo>
                  <a:pt x="85670" y="31840"/>
                </a:lnTo>
                <a:lnTo>
                  <a:pt x="85730" y="31990"/>
                </a:lnTo>
                <a:lnTo>
                  <a:pt x="85770" y="32020"/>
                </a:lnTo>
                <a:lnTo>
                  <a:pt x="85810" y="32010"/>
                </a:lnTo>
                <a:lnTo>
                  <a:pt x="85860" y="32000"/>
                </a:lnTo>
                <a:lnTo>
                  <a:pt x="85900" y="32000"/>
                </a:lnTo>
                <a:lnTo>
                  <a:pt x="85930" y="32030"/>
                </a:lnTo>
                <a:lnTo>
                  <a:pt x="85930" y="32060"/>
                </a:lnTo>
                <a:lnTo>
                  <a:pt x="85910" y="32110"/>
                </a:lnTo>
                <a:lnTo>
                  <a:pt x="85920" y="32150"/>
                </a:lnTo>
                <a:lnTo>
                  <a:pt x="85940" y="32240"/>
                </a:lnTo>
                <a:lnTo>
                  <a:pt x="85960" y="32320"/>
                </a:lnTo>
                <a:lnTo>
                  <a:pt x="85980" y="32400"/>
                </a:lnTo>
                <a:lnTo>
                  <a:pt x="86050" y="32480"/>
                </a:lnTo>
                <a:lnTo>
                  <a:pt x="86210" y="32580"/>
                </a:lnTo>
                <a:lnTo>
                  <a:pt x="86340" y="32610"/>
                </a:lnTo>
                <a:lnTo>
                  <a:pt x="86450" y="32660"/>
                </a:lnTo>
                <a:lnTo>
                  <a:pt x="86660" y="32930"/>
                </a:lnTo>
                <a:lnTo>
                  <a:pt x="86950" y="33130"/>
                </a:lnTo>
                <a:lnTo>
                  <a:pt x="87060" y="33250"/>
                </a:lnTo>
                <a:lnTo>
                  <a:pt x="87300" y="33380"/>
                </a:lnTo>
                <a:lnTo>
                  <a:pt x="87710" y="33530"/>
                </a:lnTo>
                <a:lnTo>
                  <a:pt x="88050" y="33720"/>
                </a:lnTo>
                <a:lnTo>
                  <a:pt x="88060" y="33880"/>
                </a:lnTo>
                <a:lnTo>
                  <a:pt x="88060" y="33960"/>
                </a:lnTo>
                <a:lnTo>
                  <a:pt x="88010" y="34030"/>
                </a:lnTo>
                <a:lnTo>
                  <a:pt x="87900" y="34240"/>
                </a:lnTo>
                <a:lnTo>
                  <a:pt x="87680" y="34540"/>
                </a:lnTo>
                <a:lnTo>
                  <a:pt x="87540" y="34820"/>
                </a:lnTo>
                <a:lnTo>
                  <a:pt x="87480" y="34870"/>
                </a:lnTo>
                <a:lnTo>
                  <a:pt x="87410" y="34910"/>
                </a:lnTo>
                <a:lnTo>
                  <a:pt x="87350" y="34960"/>
                </a:lnTo>
                <a:lnTo>
                  <a:pt x="87300" y="35040"/>
                </a:lnTo>
                <a:lnTo>
                  <a:pt x="87430" y="35080"/>
                </a:lnTo>
                <a:lnTo>
                  <a:pt x="87440" y="35180"/>
                </a:lnTo>
                <a:lnTo>
                  <a:pt x="87400" y="35320"/>
                </a:lnTo>
                <a:lnTo>
                  <a:pt x="87390" y="35440"/>
                </a:lnTo>
                <a:lnTo>
                  <a:pt x="87430" y="35590"/>
                </a:lnTo>
                <a:lnTo>
                  <a:pt x="87510" y="35650"/>
                </a:lnTo>
                <a:lnTo>
                  <a:pt x="87620" y="35700"/>
                </a:lnTo>
                <a:lnTo>
                  <a:pt x="87750" y="35770"/>
                </a:lnTo>
                <a:lnTo>
                  <a:pt x="87870" y="35890"/>
                </a:lnTo>
                <a:lnTo>
                  <a:pt x="88030" y="36110"/>
                </a:lnTo>
                <a:lnTo>
                  <a:pt x="88170" y="36190"/>
                </a:lnTo>
                <a:lnTo>
                  <a:pt x="88450" y="36260"/>
                </a:lnTo>
                <a:lnTo>
                  <a:pt x="88570" y="36340"/>
                </a:lnTo>
                <a:lnTo>
                  <a:pt x="88590" y="36520"/>
                </a:lnTo>
                <a:lnTo>
                  <a:pt x="88590" y="36690"/>
                </a:lnTo>
                <a:lnTo>
                  <a:pt x="88660" y="36730"/>
                </a:lnTo>
                <a:lnTo>
                  <a:pt x="88760" y="36720"/>
                </a:lnTo>
                <a:lnTo>
                  <a:pt x="88870" y="36750"/>
                </a:lnTo>
                <a:lnTo>
                  <a:pt x="88960" y="36860"/>
                </a:lnTo>
                <a:lnTo>
                  <a:pt x="88970" y="36990"/>
                </a:lnTo>
                <a:lnTo>
                  <a:pt x="88900" y="37120"/>
                </a:lnTo>
                <a:lnTo>
                  <a:pt x="88780" y="37220"/>
                </a:lnTo>
                <a:lnTo>
                  <a:pt x="88660" y="37290"/>
                </a:lnTo>
                <a:lnTo>
                  <a:pt x="88520" y="37390"/>
                </a:lnTo>
                <a:lnTo>
                  <a:pt x="88410" y="37510"/>
                </a:lnTo>
                <a:lnTo>
                  <a:pt x="88350" y="37640"/>
                </a:lnTo>
                <a:lnTo>
                  <a:pt x="88380" y="37790"/>
                </a:lnTo>
                <a:lnTo>
                  <a:pt x="88490" y="37760"/>
                </a:lnTo>
                <a:lnTo>
                  <a:pt x="88770" y="37560"/>
                </a:lnTo>
                <a:lnTo>
                  <a:pt x="88890" y="37600"/>
                </a:lnTo>
                <a:lnTo>
                  <a:pt x="88970" y="37720"/>
                </a:lnTo>
                <a:lnTo>
                  <a:pt x="89020" y="37870"/>
                </a:lnTo>
                <a:lnTo>
                  <a:pt x="89090" y="38000"/>
                </a:lnTo>
                <a:lnTo>
                  <a:pt x="89200" y="38080"/>
                </a:lnTo>
                <a:lnTo>
                  <a:pt x="89610" y="38230"/>
                </a:lnTo>
                <a:lnTo>
                  <a:pt x="89830" y="38250"/>
                </a:lnTo>
                <a:lnTo>
                  <a:pt x="90330" y="38230"/>
                </a:lnTo>
                <a:lnTo>
                  <a:pt x="90820" y="38430"/>
                </a:lnTo>
                <a:lnTo>
                  <a:pt x="90950" y="38510"/>
                </a:lnTo>
                <a:lnTo>
                  <a:pt x="91020" y="38600"/>
                </a:lnTo>
                <a:lnTo>
                  <a:pt x="91060" y="38910"/>
                </a:lnTo>
                <a:lnTo>
                  <a:pt x="91120" y="39040"/>
                </a:lnTo>
                <a:lnTo>
                  <a:pt x="91280" y="39110"/>
                </a:lnTo>
                <a:lnTo>
                  <a:pt x="91440" y="39100"/>
                </a:lnTo>
                <a:lnTo>
                  <a:pt x="91560" y="39060"/>
                </a:lnTo>
                <a:lnTo>
                  <a:pt x="91640" y="39070"/>
                </a:lnTo>
                <a:lnTo>
                  <a:pt x="91710" y="39230"/>
                </a:lnTo>
                <a:lnTo>
                  <a:pt x="91800" y="39350"/>
                </a:lnTo>
                <a:lnTo>
                  <a:pt x="91950" y="39360"/>
                </a:lnTo>
                <a:lnTo>
                  <a:pt x="92250" y="39290"/>
                </a:lnTo>
                <a:lnTo>
                  <a:pt x="92320" y="39370"/>
                </a:lnTo>
                <a:lnTo>
                  <a:pt x="92410" y="39570"/>
                </a:lnTo>
                <a:lnTo>
                  <a:pt x="92530" y="39660"/>
                </a:lnTo>
                <a:lnTo>
                  <a:pt x="92590" y="39770"/>
                </a:lnTo>
                <a:lnTo>
                  <a:pt x="92630" y="39800"/>
                </a:lnTo>
                <a:lnTo>
                  <a:pt x="92700" y="39810"/>
                </a:lnTo>
                <a:lnTo>
                  <a:pt x="92820" y="39760"/>
                </a:lnTo>
                <a:lnTo>
                  <a:pt x="92890" y="39760"/>
                </a:lnTo>
                <a:lnTo>
                  <a:pt x="93180" y="39870"/>
                </a:lnTo>
                <a:lnTo>
                  <a:pt x="93240" y="39920"/>
                </a:lnTo>
                <a:lnTo>
                  <a:pt x="93290" y="40040"/>
                </a:lnTo>
                <a:lnTo>
                  <a:pt x="93300" y="40110"/>
                </a:lnTo>
                <a:lnTo>
                  <a:pt x="93330" y="40160"/>
                </a:lnTo>
                <a:lnTo>
                  <a:pt x="93470" y="40210"/>
                </a:lnTo>
                <a:lnTo>
                  <a:pt x="93570" y="40260"/>
                </a:lnTo>
                <a:lnTo>
                  <a:pt x="93650" y="40350"/>
                </a:lnTo>
                <a:lnTo>
                  <a:pt x="93710" y="40460"/>
                </a:lnTo>
                <a:lnTo>
                  <a:pt x="93730" y="40570"/>
                </a:lnTo>
                <a:lnTo>
                  <a:pt x="93730" y="40630"/>
                </a:lnTo>
                <a:lnTo>
                  <a:pt x="93750" y="40670"/>
                </a:lnTo>
                <a:lnTo>
                  <a:pt x="93780" y="40700"/>
                </a:lnTo>
                <a:lnTo>
                  <a:pt x="93900" y="40780"/>
                </a:lnTo>
                <a:lnTo>
                  <a:pt x="93910" y="40820"/>
                </a:lnTo>
                <a:lnTo>
                  <a:pt x="93890" y="40870"/>
                </a:lnTo>
                <a:lnTo>
                  <a:pt x="93880" y="40990"/>
                </a:lnTo>
                <a:lnTo>
                  <a:pt x="93850" y="41090"/>
                </a:lnTo>
                <a:lnTo>
                  <a:pt x="93850" y="41140"/>
                </a:lnTo>
                <a:lnTo>
                  <a:pt x="93890" y="41200"/>
                </a:lnTo>
                <a:lnTo>
                  <a:pt x="93930" y="41210"/>
                </a:lnTo>
                <a:lnTo>
                  <a:pt x="93960" y="41190"/>
                </a:lnTo>
                <a:lnTo>
                  <a:pt x="93990" y="41190"/>
                </a:lnTo>
                <a:lnTo>
                  <a:pt x="94020" y="41180"/>
                </a:lnTo>
                <a:lnTo>
                  <a:pt x="94050" y="41160"/>
                </a:lnTo>
                <a:lnTo>
                  <a:pt x="94110" y="41150"/>
                </a:lnTo>
                <a:lnTo>
                  <a:pt x="94170" y="41200"/>
                </a:lnTo>
                <a:lnTo>
                  <a:pt x="94200" y="41260"/>
                </a:lnTo>
                <a:lnTo>
                  <a:pt x="94180" y="41380"/>
                </a:lnTo>
                <a:lnTo>
                  <a:pt x="94200" y="41450"/>
                </a:lnTo>
                <a:lnTo>
                  <a:pt x="93910" y="42210"/>
                </a:lnTo>
                <a:lnTo>
                  <a:pt x="93900" y="42320"/>
                </a:lnTo>
                <a:lnTo>
                  <a:pt x="93910" y="42410"/>
                </a:lnTo>
                <a:lnTo>
                  <a:pt x="93970" y="42590"/>
                </a:lnTo>
                <a:lnTo>
                  <a:pt x="94010" y="42930"/>
                </a:lnTo>
                <a:lnTo>
                  <a:pt x="94040" y="43040"/>
                </a:lnTo>
                <a:lnTo>
                  <a:pt x="94220" y="43480"/>
                </a:lnTo>
                <a:lnTo>
                  <a:pt x="94340" y="43680"/>
                </a:lnTo>
                <a:lnTo>
                  <a:pt x="94480" y="43860"/>
                </a:lnTo>
                <a:lnTo>
                  <a:pt x="94880" y="44130"/>
                </a:lnTo>
                <a:lnTo>
                  <a:pt x="95070" y="44290"/>
                </a:lnTo>
                <a:lnTo>
                  <a:pt x="95180" y="44570"/>
                </a:lnTo>
                <a:lnTo>
                  <a:pt x="95380" y="44710"/>
                </a:lnTo>
                <a:lnTo>
                  <a:pt x="95450" y="44800"/>
                </a:lnTo>
                <a:lnTo>
                  <a:pt x="95420" y="44790"/>
                </a:lnTo>
                <a:lnTo>
                  <a:pt x="95390" y="44750"/>
                </a:lnTo>
                <a:lnTo>
                  <a:pt x="95270" y="44680"/>
                </a:lnTo>
                <a:lnTo>
                  <a:pt x="95130" y="44620"/>
                </a:lnTo>
                <a:lnTo>
                  <a:pt x="95070" y="44610"/>
                </a:lnTo>
                <a:lnTo>
                  <a:pt x="94980" y="44600"/>
                </a:lnTo>
                <a:lnTo>
                  <a:pt x="94890" y="44560"/>
                </a:lnTo>
                <a:lnTo>
                  <a:pt x="94750" y="44520"/>
                </a:lnTo>
                <a:lnTo>
                  <a:pt x="94700" y="44490"/>
                </a:lnTo>
                <a:lnTo>
                  <a:pt x="94640" y="44440"/>
                </a:lnTo>
                <a:lnTo>
                  <a:pt x="94600" y="44410"/>
                </a:lnTo>
                <a:lnTo>
                  <a:pt x="94520" y="44400"/>
                </a:lnTo>
                <a:lnTo>
                  <a:pt x="94510" y="44400"/>
                </a:lnTo>
                <a:lnTo>
                  <a:pt x="94420" y="44360"/>
                </a:lnTo>
                <a:lnTo>
                  <a:pt x="94400" y="44350"/>
                </a:lnTo>
                <a:lnTo>
                  <a:pt x="94250" y="44310"/>
                </a:lnTo>
                <a:lnTo>
                  <a:pt x="94170" y="44300"/>
                </a:lnTo>
                <a:lnTo>
                  <a:pt x="94000" y="44230"/>
                </a:lnTo>
                <a:lnTo>
                  <a:pt x="93750" y="44090"/>
                </a:lnTo>
                <a:lnTo>
                  <a:pt x="93650" y="44000"/>
                </a:lnTo>
                <a:lnTo>
                  <a:pt x="93590" y="43970"/>
                </a:lnTo>
                <a:lnTo>
                  <a:pt x="93480" y="43900"/>
                </a:lnTo>
                <a:lnTo>
                  <a:pt x="93380" y="43870"/>
                </a:lnTo>
                <a:lnTo>
                  <a:pt x="93160" y="43850"/>
                </a:lnTo>
                <a:lnTo>
                  <a:pt x="92930" y="43870"/>
                </a:lnTo>
                <a:lnTo>
                  <a:pt x="92910" y="43880"/>
                </a:lnTo>
                <a:lnTo>
                  <a:pt x="92850" y="43890"/>
                </a:lnTo>
                <a:lnTo>
                  <a:pt x="92780" y="43920"/>
                </a:lnTo>
                <a:lnTo>
                  <a:pt x="92740" y="43940"/>
                </a:lnTo>
                <a:lnTo>
                  <a:pt x="92580" y="43990"/>
                </a:lnTo>
                <a:lnTo>
                  <a:pt x="92510" y="44030"/>
                </a:lnTo>
                <a:lnTo>
                  <a:pt x="92480" y="44060"/>
                </a:lnTo>
                <a:lnTo>
                  <a:pt x="92390" y="44130"/>
                </a:lnTo>
                <a:lnTo>
                  <a:pt x="92370" y="44140"/>
                </a:lnTo>
                <a:lnTo>
                  <a:pt x="92280" y="44190"/>
                </a:lnTo>
                <a:lnTo>
                  <a:pt x="92240" y="44200"/>
                </a:lnTo>
                <a:lnTo>
                  <a:pt x="92170" y="44230"/>
                </a:lnTo>
                <a:lnTo>
                  <a:pt x="92150" y="44260"/>
                </a:lnTo>
                <a:lnTo>
                  <a:pt x="92070" y="44280"/>
                </a:lnTo>
                <a:lnTo>
                  <a:pt x="92020" y="44330"/>
                </a:lnTo>
                <a:lnTo>
                  <a:pt x="92010" y="44330"/>
                </a:lnTo>
                <a:lnTo>
                  <a:pt x="91930" y="44360"/>
                </a:lnTo>
                <a:lnTo>
                  <a:pt x="91910" y="44400"/>
                </a:lnTo>
                <a:lnTo>
                  <a:pt x="91920" y="44420"/>
                </a:lnTo>
                <a:lnTo>
                  <a:pt x="91710" y="44640"/>
                </a:lnTo>
                <a:lnTo>
                  <a:pt x="91680" y="44700"/>
                </a:lnTo>
                <a:lnTo>
                  <a:pt x="91650" y="44780"/>
                </a:lnTo>
                <a:lnTo>
                  <a:pt x="91620" y="44780"/>
                </a:lnTo>
                <a:lnTo>
                  <a:pt x="91610" y="44820"/>
                </a:lnTo>
                <a:lnTo>
                  <a:pt x="91610" y="44830"/>
                </a:lnTo>
                <a:lnTo>
                  <a:pt x="91620" y="44850"/>
                </a:lnTo>
                <a:lnTo>
                  <a:pt x="91610" y="44860"/>
                </a:lnTo>
                <a:lnTo>
                  <a:pt x="91570" y="44920"/>
                </a:lnTo>
                <a:lnTo>
                  <a:pt x="91490" y="45000"/>
                </a:lnTo>
                <a:lnTo>
                  <a:pt x="91460" y="45030"/>
                </a:lnTo>
                <a:lnTo>
                  <a:pt x="91400" y="45030"/>
                </a:lnTo>
                <a:lnTo>
                  <a:pt x="91380" y="45020"/>
                </a:lnTo>
                <a:lnTo>
                  <a:pt x="91370" y="45000"/>
                </a:lnTo>
                <a:lnTo>
                  <a:pt x="91320" y="44980"/>
                </a:lnTo>
                <a:lnTo>
                  <a:pt x="91340" y="44940"/>
                </a:lnTo>
                <a:lnTo>
                  <a:pt x="91310" y="44910"/>
                </a:lnTo>
                <a:lnTo>
                  <a:pt x="91230" y="44900"/>
                </a:lnTo>
                <a:lnTo>
                  <a:pt x="91210" y="44880"/>
                </a:lnTo>
                <a:lnTo>
                  <a:pt x="91190" y="44890"/>
                </a:lnTo>
                <a:lnTo>
                  <a:pt x="91170" y="44940"/>
                </a:lnTo>
                <a:lnTo>
                  <a:pt x="91160" y="44950"/>
                </a:lnTo>
                <a:lnTo>
                  <a:pt x="91150" y="44960"/>
                </a:lnTo>
                <a:lnTo>
                  <a:pt x="91140" y="44960"/>
                </a:lnTo>
                <a:lnTo>
                  <a:pt x="91040" y="44950"/>
                </a:lnTo>
                <a:lnTo>
                  <a:pt x="91030" y="44940"/>
                </a:lnTo>
                <a:lnTo>
                  <a:pt x="91010" y="44890"/>
                </a:lnTo>
                <a:lnTo>
                  <a:pt x="90970" y="44890"/>
                </a:lnTo>
                <a:lnTo>
                  <a:pt x="90950" y="44860"/>
                </a:lnTo>
                <a:lnTo>
                  <a:pt x="90930" y="44830"/>
                </a:lnTo>
                <a:lnTo>
                  <a:pt x="90940" y="44790"/>
                </a:lnTo>
                <a:lnTo>
                  <a:pt x="90880" y="44770"/>
                </a:lnTo>
                <a:lnTo>
                  <a:pt x="90910" y="44730"/>
                </a:lnTo>
                <a:lnTo>
                  <a:pt x="90890" y="44690"/>
                </a:lnTo>
                <a:lnTo>
                  <a:pt x="90860" y="44710"/>
                </a:lnTo>
                <a:lnTo>
                  <a:pt x="90810" y="44700"/>
                </a:lnTo>
                <a:lnTo>
                  <a:pt x="90790" y="44700"/>
                </a:lnTo>
                <a:lnTo>
                  <a:pt x="90780" y="44680"/>
                </a:lnTo>
                <a:lnTo>
                  <a:pt x="90800" y="44660"/>
                </a:lnTo>
                <a:lnTo>
                  <a:pt x="90790" y="44640"/>
                </a:lnTo>
                <a:lnTo>
                  <a:pt x="90800" y="44590"/>
                </a:lnTo>
                <a:lnTo>
                  <a:pt x="90760" y="44610"/>
                </a:lnTo>
                <a:lnTo>
                  <a:pt x="90690" y="44590"/>
                </a:lnTo>
                <a:lnTo>
                  <a:pt x="90680" y="44600"/>
                </a:lnTo>
                <a:lnTo>
                  <a:pt x="90670" y="44620"/>
                </a:lnTo>
                <a:lnTo>
                  <a:pt x="90640" y="44570"/>
                </a:lnTo>
                <a:lnTo>
                  <a:pt x="90580" y="44580"/>
                </a:lnTo>
                <a:lnTo>
                  <a:pt x="90520" y="44630"/>
                </a:lnTo>
                <a:lnTo>
                  <a:pt x="90480" y="44600"/>
                </a:lnTo>
                <a:lnTo>
                  <a:pt x="90470" y="44600"/>
                </a:lnTo>
                <a:lnTo>
                  <a:pt x="90460" y="44640"/>
                </a:lnTo>
                <a:lnTo>
                  <a:pt x="90430" y="44640"/>
                </a:lnTo>
                <a:lnTo>
                  <a:pt x="90420" y="44600"/>
                </a:lnTo>
                <a:lnTo>
                  <a:pt x="90370" y="44580"/>
                </a:lnTo>
                <a:lnTo>
                  <a:pt x="90360" y="44640"/>
                </a:lnTo>
                <a:lnTo>
                  <a:pt x="90230" y="44640"/>
                </a:lnTo>
                <a:lnTo>
                  <a:pt x="90210" y="44650"/>
                </a:lnTo>
                <a:lnTo>
                  <a:pt x="90220" y="44640"/>
                </a:lnTo>
                <a:lnTo>
                  <a:pt x="90210" y="44620"/>
                </a:lnTo>
                <a:lnTo>
                  <a:pt x="90180" y="44620"/>
                </a:lnTo>
                <a:lnTo>
                  <a:pt x="90160" y="44620"/>
                </a:lnTo>
                <a:lnTo>
                  <a:pt x="90160" y="44630"/>
                </a:lnTo>
                <a:lnTo>
                  <a:pt x="90150" y="44640"/>
                </a:lnTo>
                <a:lnTo>
                  <a:pt x="90160" y="44660"/>
                </a:lnTo>
                <a:lnTo>
                  <a:pt x="90170" y="44670"/>
                </a:lnTo>
                <a:lnTo>
                  <a:pt x="90160" y="44670"/>
                </a:lnTo>
                <a:lnTo>
                  <a:pt x="90070" y="44750"/>
                </a:lnTo>
                <a:lnTo>
                  <a:pt x="90040" y="44760"/>
                </a:lnTo>
                <a:lnTo>
                  <a:pt x="90030" y="44760"/>
                </a:lnTo>
                <a:lnTo>
                  <a:pt x="89980" y="44760"/>
                </a:lnTo>
                <a:lnTo>
                  <a:pt x="89960" y="44750"/>
                </a:lnTo>
                <a:lnTo>
                  <a:pt x="89950" y="44700"/>
                </a:lnTo>
                <a:lnTo>
                  <a:pt x="89930" y="44700"/>
                </a:lnTo>
                <a:lnTo>
                  <a:pt x="89910" y="44700"/>
                </a:lnTo>
                <a:lnTo>
                  <a:pt x="89880" y="44680"/>
                </a:lnTo>
                <a:lnTo>
                  <a:pt x="89880" y="44690"/>
                </a:lnTo>
                <a:lnTo>
                  <a:pt x="89860" y="44730"/>
                </a:lnTo>
                <a:lnTo>
                  <a:pt x="89810" y="44720"/>
                </a:lnTo>
                <a:lnTo>
                  <a:pt x="89790" y="44740"/>
                </a:lnTo>
                <a:lnTo>
                  <a:pt x="89810" y="44770"/>
                </a:lnTo>
                <a:lnTo>
                  <a:pt x="89820" y="44800"/>
                </a:lnTo>
                <a:lnTo>
                  <a:pt x="89800" y="44830"/>
                </a:lnTo>
                <a:lnTo>
                  <a:pt x="89770" y="44830"/>
                </a:lnTo>
                <a:lnTo>
                  <a:pt x="89760" y="44820"/>
                </a:lnTo>
                <a:lnTo>
                  <a:pt x="89740" y="44800"/>
                </a:lnTo>
                <a:lnTo>
                  <a:pt x="89750" y="44780"/>
                </a:lnTo>
                <a:lnTo>
                  <a:pt x="89750" y="44740"/>
                </a:lnTo>
                <a:lnTo>
                  <a:pt x="89700" y="44740"/>
                </a:lnTo>
                <a:lnTo>
                  <a:pt x="89740" y="44690"/>
                </a:lnTo>
                <a:lnTo>
                  <a:pt x="89730" y="44680"/>
                </a:lnTo>
                <a:lnTo>
                  <a:pt x="89620" y="44720"/>
                </a:lnTo>
                <a:lnTo>
                  <a:pt x="89610" y="44730"/>
                </a:lnTo>
                <a:lnTo>
                  <a:pt x="89610" y="44740"/>
                </a:lnTo>
                <a:lnTo>
                  <a:pt x="89580" y="44730"/>
                </a:lnTo>
                <a:lnTo>
                  <a:pt x="89530" y="44750"/>
                </a:lnTo>
                <a:lnTo>
                  <a:pt x="89520" y="44720"/>
                </a:lnTo>
                <a:lnTo>
                  <a:pt x="89510" y="44720"/>
                </a:lnTo>
                <a:lnTo>
                  <a:pt x="89490" y="44720"/>
                </a:lnTo>
                <a:lnTo>
                  <a:pt x="89490" y="44750"/>
                </a:lnTo>
                <a:lnTo>
                  <a:pt x="89480" y="44750"/>
                </a:lnTo>
                <a:lnTo>
                  <a:pt x="89440" y="44730"/>
                </a:lnTo>
                <a:lnTo>
                  <a:pt x="89420" y="44730"/>
                </a:lnTo>
                <a:lnTo>
                  <a:pt x="89400" y="44780"/>
                </a:lnTo>
                <a:lnTo>
                  <a:pt x="89400" y="44790"/>
                </a:lnTo>
                <a:lnTo>
                  <a:pt x="89400" y="44820"/>
                </a:lnTo>
                <a:lnTo>
                  <a:pt x="89410" y="44820"/>
                </a:lnTo>
                <a:lnTo>
                  <a:pt x="89420" y="44830"/>
                </a:lnTo>
                <a:lnTo>
                  <a:pt x="89400" y="44850"/>
                </a:lnTo>
                <a:lnTo>
                  <a:pt x="89350" y="44850"/>
                </a:lnTo>
                <a:lnTo>
                  <a:pt x="89320" y="44830"/>
                </a:lnTo>
                <a:lnTo>
                  <a:pt x="89320" y="44760"/>
                </a:lnTo>
                <a:lnTo>
                  <a:pt x="89300" y="44760"/>
                </a:lnTo>
                <a:lnTo>
                  <a:pt x="89290" y="44770"/>
                </a:lnTo>
                <a:lnTo>
                  <a:pt x="89280" y="44820"/>
                </a:lnTo>
                <a:lnTo>
                  <a:pt x="89260" y="44840"/>
                </a:lnTo>
                <a:lnTo>
                  <a:pt x="89250" y="44850"/>
                </a:lnTo>
                <a:lnTo>
                  <a:pt x="89270" y="44880"/>
                </a:lnTo>
                <a:lnTo>
                  <a:pt x="89240" y="44900"/>
                </a:lnTo>
                <a:lnTo>
                  <a:pt x="89190" y="44920"/>
                </a:lnTo>
                <a:lnTo>
                  <a:pt x="89180" y="44930"/>
                </a:lnTo>
                <a:lnTo>
                  <a:pt x="89200" y="44900"/>
                </a:lnTo>
                <a:lnTo>
                  <a:pt x="89200" y="44860"/>
                </a:lnTo>
                <a:lnTo>
                  <a:pt x="89190" y="44820"/>
                </a:lnTo>
                <a:lnTo>
                  <a:pt x="89140" y="44830"/>
                </a:lnTo>
                <a:lnTo>
                  <a:pt x="89120" y="44860"/>
                </a:lnTo>
                <a:lnTo>
                  <a:pt x="89130" y="44900"/>
                </a:lnTo>
                <a:lnTo>
                  <a:pt x="89100" y="44960"/>
                </a:lnTo>
                <a:lnTo>
                  <a:pt x="89040" y="44970"/>
                </a:lnTo>
                <a:lnTo>
                  <a:pt x="89030" y="44970"/>
                </a:lnTo>
                <a:lnTo>
                  <a:pt x="89010" y="44940"/>
                </a:lnTo>
                <a:lnTo>
                  <a:pt x="88980" y="44970"/>
                </a:lnTo>
                <a:lnTo>
                  <a:pt x="88930" y="44970"/>
                </a:lnTo>
                <a:lnTo>
                  <a:pt x="88930" y="44960"/>
                </a:lnTo>
                <a:lnTo>
                  <a:pt x="88920" y="44920"/>
                </a:lnTo>
                <a:lnTo>
                  <a:pt x="88900" y="44910"/>
                </a:lnTo>
                <a:lnTo>
                  <a:pt x="88860" y="44910"/>
                </a:lnTo>
                <a:lnTo>
                  <a:pt x="88860" y="44920"/>
                </a:lnTo>
                <a:lnTo>
                  <a:pt x="88850" y="44940"/>
                </a:lnTo>
                <a:lnTo>
                  <a:pt x="88790" y="44920"/>
                </a:lnTo>
                <a:lnTo>
                  <a:pt x="88790" y="44900"/>
                </a:lnTo>
                <a:lnTo>
                  <a:pt x="88800" y="44890"/>
                </a:lnTo>
                <a:lnTo>
                  <a:pt x="88790" y="44870"/>
                </a:lnTo>
                <a:lnTo>
                  <a:pt x="88750" y="44890"/>
                </a:lnTo>
                <a:lnTo>
                  <a:pt x="88690" y="44850"/>
                </a:lnTo>
                <a:lnTo>
                  <a:pt x="88660" y="44880"/>
                </a:lnTo>
                <a:lnTo>
                  <a:pt x="88640" y="44880"/>
                </a:lnTo>
                <a:lnTo>
                  <a:pt x="88640" y="44870"/>
                </a:lnTo>
                <a:lnTo>
                  <a:pt x="88630" y="44830"/>
                </a:lnTo>
                <a:lnTo>
                  <a:pt x="88590" y="44770"/>
                </a:lnTo>
                <a:lnTo>
                  <a:pt x="88630" y="44770"/>
                </a:lnTo>
                <a:lnTo>
                  <a:pt x="88630" y="44760"/>
                </a:lnTo>
                <a:lnTo>
                  <a:pt x="88600" y="44690"/>
                </a:lnTo>
                <a:lnTo>
                  <a:pt x="88600" y="44670"/>
                </a:lnTo>
                <a:lnTo>
                  <a:pt x="88610" y="44630"/>
                </a:lnTo>
                <a:lnTo>
                  <a:pt x="88600" y="44620"/>
                </a:lnTo>
                <a:lnTo>
                  <a:pt x="88560" y="44620"/>
                </a:lnTo>
                <a:lnTo>
                  <a:pt x="88530" y="44650"/>
                </a:lnTo>
                <a:lnTo>
                  <a:pt x="88500" y="44570"/>
                </a:lnTo>
                <a:lnTo>
                  <a:pt x="88500" y="44560"/>
                </a:lnTo>
                <a:lnTo>
                  <a:pt x="88490" y="44500"/>
                </a:lnTo>
                <a:lnTo>
                  <a:pt x="88480" y="44500"/>
                </a:lnTo>
                <a:lnTo>
                  <a:pt x="88440" y="44520"/>
                </a:lnTo>
                <a:lnTo>
                  <a:pt x="88430" y="44520"/>
                </a:lnTo>
                <a:lnTo>
                  <a:pt x="88410" y="44500"/>
                </a:lnTo>
                <a:lnTo>
                  <a:pt x="88360" y="44470"/>
                </a:lnTo>
                <a:lnTo>
                  <a:pt x="88360" y="44440"/>
                </a:lnTo>
                <a:lnTo>
                  <a:pt x="88330" y="44450"/>
                </a:lnTo>
                <a:lnTo>
                  <a:pt x="88320" y="44450"/>
                </a:lnTo>
                <a:lnTo>
                  <a:pt x="88300" y="44440"/>
                </a:lnTo>
                <a:lnTo>
                  <a:pt x="88290" y="44430"/>
                </a:lnTo>
                <a:lnTo>
                  <a:pt x="88310" y="44380"/>
                </a:lnTo>
                <a:lnTo>
                  <a:pt x="88300" y="44370"/>
                </a:lnTo>
                <a:lnTo>
                  <a:pt x="88240" y="44370"/>
                </a:lnTo>
                <a:lnTo>
                  <a:pt x="88230" y="44380"/>
                </a:lnTo>
                <a:lnTo>
                  <a:pt x="88200" y="44360"/>
                </a:lnTo>
                <a:lnTo>
                  <a:pt x="88140" y="44250"/>
                </a:lnTo>
                <a:lnTo>
                  <a:pt x="88130" y="44260"/>
                </a:lnTo>
                <a:lnTo>
                  <a:pt x="88120" y="44260"/>
                </a:lnTo>
                <a:lnTo>
                  <a:pt x="88110" y="44260"/>
                </a:lnTo>
                <a:lnTo>
                  <a:pt x="88060" y="44260"/>
                </a:lnTo>
                <a:lnTo>
                  <a:pt x="88020" y="44290"/>
                </a:lnTo>
                <a:lnTo>
                  <a:pt x="87970" y="44300"/>
                </a:lnTo>
                <a:lnTo>
                  <a:pt x="87930" y="44290"/>
                </a:lnTo>
                <a:lnTo>
                  <a:pt x="87880" y="44220"/>
                </a:lnTo>
                <a:lnTo>
                  <a:pt x="87860" y="44210"/>
                </a:lnTo>
                <a:lnTo>
                  <a:pt x="87850" y="44230"/>
                </a:lnTo>
                <a:lnTo>
                  <a:pt x="87810" y="44260"/>
                </a:lnTo>
                <a:lnTo>
                  <a:pt x="87760" y="44260"/>
                </a:lnTo>
                <a:lnTo>
                  <a:pt x="87740" y="44250"/>
                </a:lnTo>
                <a:lnTo>
                  <a:pt x="87720" y="44250"/>
                </a:lnTo>
                <a:lnTo>
                  <a:pt x="87700" y="44260"/>
                </a:lnTo>
                <a:lnTo>
                  <a:pt x="87640" y="44270"/>
                </a:lnTo>
                <a:lnTo>
                  <a:pt x="87630" y="44240"/>
                </a:lnTo>
                <a:lnTo>
                  <a:pt x="87620" y="44220"/>
                </a:lnTo>
                <a:lnTo>
                  <a:pt x="87610" y="44230"/>
                </a:lnTo>
                <a:lnTo>
                  <a:pt x="87590" y="44230"/>
                </a:lnTo>
                <a:lnTo>
                  <a:pt x="87580" y="44260"/>
                </a:lnTo>
                <a:lnTo>
                  <a:pt x="87520" y="44250"/>
                </a:lnTo>
                <a:lnTo>
                  <a:pt x="87510" y="44240"/>
                </a:lnTo>
                <a:lnTo>
                  <a:pt x="87490" y="44220"/>
                </a:lnTo>
                <a:lnTo>
                  <a:pt x="87470" y="44170"/>
                </a:lnTo>
                <a:lnTo>
                  <a:pt x="87460" y="44170"/>
                </a:lnTo>
                <a:lnTo>
                  <a:pt x="87450" y="44180"/>
                </a:lnTo>
                <a:lnTo>
                  <a:pt x="87390" y="44210"/>
                </a:lnTo>
                <a:lnTo>
                  <a:pt x="87380" y="44180"/>
                </a:lnTo>
                <a:lnTo>
                  <a:pt x="87420" y="44140"/>
                </a:lnTo>
                <a:lnTo>
                  <a:pt x="87410" y="44110"/>
                </a:lnTo>
                <a:lnTo>
                  <a:pt x="87390" y="44100"/>
                </a:lnTo>
                <a:lnTo>
                  <a:pt x="87210" y="44110"/>
                </a:lnTo>
                <a:lnTo>
                  <a:pt x="87190" y="44090"/>
                </a:lnTo>
                <a:lnTo>
                  <a:pt x="87190" y="44070"/>
                </a:lnTo>
                <a:lnTo>
                  <a:pt x="87230" y="44000"/>
                </a:lnTo>
                <a:lnTo>
                  <a:pt x="87190" y="43960"/>
                </a:lnTo>
                <a:lnTo>
                  <a:pt x="87190" y="43950"/>
                </a:lnTo>
                <a:lnTo>
                  <a:pt x="87180" y="43910"/>
                </a:lnTo>
                <a:lnTo>
                  <a:pt x="87150" y="43910"/>
                </a:lnTo>
                <a:lnTo>
                  <a:pt x="87130" y="43930"/>
                </a:lnTo>
                <a:lnTo>
                  <a:pt x="87120" y="43970"/>
                </a:lnTo>
                <a:lnTo>
                  <a:pt x="87100" y="43980"/>
                </a:lnTo>
                <a:lnTo>
                  <a:pt x="87070" y="43990"/>
                </a:lnTo>
                <a:lnTo>
                  <a:pt x="87060" y="43950"/>
                </a:lnTo>
                <a:lnTo>
                  <a:pt x="87030" y="43910"/>
                </a:lnTo>
                <a:lnTo>
                  <a:pt x="87090" y="43860"/>
                </a:lnTo>
                <a:lnTo>
                  <a:pt x="87070" y="43840"/>
                </a:lnTo>
                <a:lnTo>
                  <a:pt x="87050" y="43840"/>
                </a:lnTo>
                <a:lnTo>
                  <a:pt x="87020" y="43850"/>
                </a:lnTo>
                <a:lnTo>
                  <a:pt x="86970" y="43850"/>
                </a:lnTo>
                <a:lnTo>
                  <a:pt x="86970" y="43880"/>
                </a:lnTo>
                <a:lnTo>
                  <a:pt x="86930" y="43890"/>
                </a:lnTo>
                <a:lnTo>
                  <a:pt x="86920" y="43870"/>
                </a:lnTo>
                <a:lnTo>
                  <a:pt x="86880" y="43840"/>
                </a:lnTo>
                <a:lnTo>
                  <a:pt x="86940" y="43800"/>
                </a:lnTo>
                <a:lnTo>
                  <a:pt x="86890" y="43750"/>
                </a:lnTo>
                <a:lnTo>
                  <a:pt x="86880" y="43710"/>
                </a:lnTo>
                <a:lnTo>
                  <a:pt x="86890" y="43670"/>
                </a:lnTo>
                <a:lnTo>
                  <a:pt x="86870" y="43640"/>
                </a:lnTo>
                <a:lnTo>
                  <a:pt x="86830" y="43640"/>
                </a:lnTo>
                <a:lnTo>
                  <a:pt x="86810" y="43660"/>
                </a:lnTo>
                <a:lnTo>
                  <a:pt x="86810" y="43670"/>
                </a:lnTo>
                <a:lnTo>
                  <a:pt x="86800" y="43630"/>
                </a:lnTo>
                <a:lnTo>
                  <a:pt x="86780" y="43650"/>
                </a:lnTo>
                <a:lnTo>
                  <a:pt x="86740" y="43690"/>
                </a:lnTo>
                <a:lnTo>
                  <a:pt x="86730" y="43660"/>
                </a:lnTo>
                <a:lnTo>
                  <a:pt x="86720" y="43610"/>
                </a:lnTo>
                <a:lnTo>
                  <a:pt x="86700" y="43610"/>
                </a:lnTo>
                <a:lnTo>
                  <a:pt x="86680" y="43630"/>
                </a:lnTo>
                <a:lnTo>
                  <a:pt x="86670" y="43650"/>
                </a:lnTo>
                <a:lnTo>
                  <a:pt x="86650" y="43650"/>
                </a:lnTo>
                <a:lnTo>
                  <a:pt x="86640" y="43660"/>
                </a:lnTo>
                <a:lnTo>
                  <a:pt x="86610" y="43630"/>
                </a:lnTo>
                <a:lnTo>
                  <a:pt x="86530" y="43660"/>
                </a:lnTo>
                <a:lnTo>
                  <a:pt x="86520" y="43640"/>
                </a:lnTo>
                <a:lnTo>
                  <a:pt x="86560" y="43510"/>
                </a:lnTo>
                <a:lnTo>
                  <a:pt x="86540" y="43490"/>
                </a:lnTo>
                <a:lnTo>
                  <a:pt x="86440" y="43490"/>
                </a:lnTo>
                <a:lnTo>
                  <a:pt x="86400" y="43460"/>
                </a:lnTo>
                <a:lnTo>
                  <a:pt x="86370" y="43450"/>
                </a:lnTo>
                <a:lnTo>
                  <a:pt x="86350" y="43460"/>
                </a:lnTo>
                <a:lnTo>
                  <a:pt x="86360" y="43500"/>
                </a:lnTo>
                <a:lnTo>
                  <a:pt x="86320" y="43490"/>
                </a:lnTo>
                <a:lnTo>
                  <a:pt x="86290" y="43560"/>
                </a:lnTo>
                <a:lnTo>
                  <a:pt x="86250" y="43610"/>
                </a:lnTo>
                <a:lnTo>
                  <a:pt x="86200" y="43630"/>
                </a:lnTo>
                <a:lnTo>
                  <a:pt x="86150" y="43630"/>
                </a:lnTo>
                <a:lnTo>
                  <a:pt x="86100" y="43620"/>
                </a:lnTo>
                <a:lnTo>
                  <a:pt x="86070" y="43610"/>
                </a:lnTo>
                <a:lnTo>
                  <a:pt x="86030" y="43590"/>
                </a:lnTo>
                <a:lnTo>
                  <a:pt x="86060" y="43760"/>
                </a:lnTo>
                <a:lnTo>
                  <a:pt x="86080" y="43820"/>
                </a:lnTo>
                <a:lnTo>
                  <a:pt x="86020" y="43790"/>
                </a:lnTo>
                <a:lnTo>
                  <a:pt x="85950" y="43780"/>
                </a:lnTo>
                <a:lnTo>
                  <a:pt x="85910" y="43810"/>
                </a:lnTo>
                <a:lnTo>
                  <a:pt x="85890" y="43890"/>
                </a:lnTo>
                <a:lnTo>
                  <a:pt x="85850" y="43900"/>
                </a:lnTo>
                <a:lnTo>
                  <a:pt x="85810" y="43900"/>
                </a:lnTo>
                <a:lnTo>
                  <a:pt x="85790" y="43880"/>
                </a:lnTo>
                <a:lnTo>
                  <a:pt x="85790" y="43800"/>
                </a:lnTo>
                <a:lnTo>
                  <a:pt x="85770" y="43800"/>
                </a:lnTo>
                <a:lnTo>
                  <a:pt x="85740" y="43820"/>
                </a:lnTo>
                <a:lnTo>
                  <a:pt x="85710" y="43880"/>
                </a:lnTo>
                <a:lnTo>
                  <a:pt x="85680" y="43880"/>
                </a:lnTo>
                <a:lnTo>
                  <a:pt x="85610" y="43850"/>
                </a:lnTo>
                <a:lnTo>
                  <a:pt x="85600" y="43850"/>
                </a:lnTo>
                <a:lnTo>
                  <a:pt x="85580" y="43860"/>
                </a:lnTo>
                <a:lnTo>
                  <a:pt x="85530" y="43860"/>
                </a:lnTo>
                <a:lnTo>
                  <a:pt x="85490" y="43840"/>
                </a:lnTo>
                <a:lnTo>
                  <a:pt x="85480" y="43810"/>
                </a:lnTo>
                <a:lnTo>
                  <a:pt x="85500" y="43750"/>
                </a:lnTo>
                <a:lnTo>
                  <a:pt x="85500" y="43740"/>
                </a:lnTo>
                <a:lnTo>
                  <a:pt x="85480" y="43700"/>
                </a:lnTo>
                <a:lnTo>
                  <a:pt x="85460" y="43690"/>
                </a:lnTo>
                <a:lnTo>
                  <a:pt x="85420" y="43690"/>
                </a:lnTo>
                <a:lnTo>
                  <a:pt x="85400" y="43720"/>
                </a:lnTo>
                <a:lnTo>
                  <a:pt x="85390" y="43740"/>
                </a:lnTo>
                <a:lnTo>
                  <a:pt x="85380" y="43750"/>
                </a:lnTo>
                <a:lnTo>
                  <a:pt x="85370" y="43750"/>
                </a:lnTo>
                <a:lnTo>
                  <a:pt x="85350" y="43740"/>
                </a:lnTo>
                <a:lnTo>
                  <a:pt x="85340" y="43730"/>
                </a:lnTo>
                <a:lnTo>
                  <a:pt x="85310" y="43620"/>
                </a:lnTo>
                <a:lnTo>
                  <a:pt x="85260" y="43650"/>
                </a:lnTo>
                <a:lnTo>
                  <a:pt x="85250" y="43670"/>
                </a:lnTo>
                <a:lnTo>
                  <a:pt x="85210" y="43710"/>
                </a:lnTo>
                <a:lnTo>
                  <a:pt x="85160" y="43730"/>
                </a:lnTo>
                <a:lnTo>
                  <a:pt x="85130" y="43790"/>
                </a:lnTo>
                <a:lnTo>
                  <a:pt x="85130" y="43920"/>
                </a:lnTo>
                <a:lnTo>
                  <a:pt x="85100" y="43900"/>
                </a:lnTo>
                <a:lnTo>
                  <a:pt x="85070" y="43870"/>
                </a:lnTo>
                <a:lnTo>
                  <a:pt x="85020" y="43850"/>
                </a:lnTo>
                <a:lnTo>
                  <a:pt x="84980" y="43860"/>
                </a:lnTo>
                <a:lnTo>
                  <a:pt x="84800" y="43860"/>
                </a:lnTo>
                <a:lnTo>
                  <a:pt x="84750" y="43860"/>
                </a:lnTo>
                <a:lnTo>
                  <a:pt x="84680" y="43860"/>
                </a:lnTo>
                <a:lnTo>
                  <a:pt x="84670" y="43850"/>
                </a:lnTo>
                <a:lnTo>
                  <a:pt x="84630" y="43800"/>
                </a:lnTo>
                <a:lnTo>
                  <a:pt x="84610" y="43770"/>
                </a:lnTo>
                <a:lnTo>
                  <a:pt x="84560" y="43760"/>
                </a:lnTo>
                <a:lnTo>
                  <a:pt x="84490" y="43760"/>
                </a:lnTo>
                <a:lnTo>
                  <a:pt x="84460" y="43760"/>
                </a:lnTo>
                <a:lnTo>
                  <a:pt x="84430" y="43770"/>
                </a:lnTo>
                <a:lnTo>
                  <a:pt x="84370" y="43770"/>
                </a:lnTo>
                <a:lnTo>
                  <a:pt x="84350" y="43820"/>
                </a:lnTo>
                <a:lnTo>
                  <a:pt x="84280" y="43900"/>
                </a:lnTo>
                <a:lnTo>
                  <a:pt x="84230" y="43920"/>
                </a:lnTo>
                <a:lnTo>
                  <a:pt x="84200" y="43900"/>
                </a:lnTo>
                <a:lnTo>
                  <a:pt x="84180" y="43860"/>
                </a:lnTo>
                <a:lnTo>
                  <a:pt x="84180" y="43850"/>
                </a:lnTo>
                <a:lnTo>
                  <a:pt x="84170" y="43780"/>
                </a:lnTo>
                <a:lnTo>
                  <a:pt x="84150" y="43780"/>
                </a:lnTo>
                <a:lnTo>
                  <a:pt x="84120" y="43750"/>
                </a:lnTo>
                <a:lnTo>
                  <a:pt x="84120" y="43720"/>
                </a:lnTo>
                <a:lnTo>
                  <a:pt x="84140" y="43690"/>
                </a:lnTo>
                <a:lnTo>
                  <a:pt x="84150" y="43630"/>
                </a:lnTo>
                <a:lnTo>
                  <a:pt x="84170" y="43600"/>
                </a:lnTo>
                <a:lnTo>
                  <a:pt x="84160" y="43580"/>
                </a:lnTo>
                <a:lnTo>
                  <a:pt x="84150" y="43570"/>
                </a:lnTo>
                <a:lnTo>
                  <a:pt x="84090" y="43590"/>
                </a:lnTo>
                <a:lnTo>
                  <a:pt x="84070" y="43600"/>
                </a:lnTo>
                <a:lnTo>
                  <a:pt x="84060" y="43610"/>
                </a:lnTo>
                <a:lnTo>
                  <a:pt x="84020" y="43620"/>
                </a:lnTo>
                <a:lnTo>
                  <a:pt x="83990" y="43630"/>
                </a:lnTo>
                <a:lnTo>
                  <a:pt x="83980" y="43590"/>
                </a:lnTo>
                <a:lnTo>
                  <a:pt x="84020" y="43560"/>
                </a:lnTo>
                <a:lnTo>
                  <a:pt x="84030" y="43530"/>
                </a:lnTo>
                <a:lnTo>
                  <a:pt x="84020" y="43460"/>
                </a:lnTo>
                <a:lnTo>
                  <a:pt x="83970" y="43390"/>
                </a:lnTo>
                <a:lnTo>
                  <a:pt x="83940" y="43380"/>
                </a:lnTo>
                <a:lnTo>
                  <a:pt x="83880" y="43420"/>
                </a:lnTo>
                <a:lnTo>
                  <a:pt x="83820" y="43450"/>
                </a:lnTo>
                <a:lnTo>
                  <a:pt x="83830" y="43480"/>
                </a:lnTo>
                <a:lnTo>
                  <a:pt x="83840" y="43480"/>
                </a:lnTo>
                <a:lnTo>
                  <a:pt x="83870" y="43480"/>
                </a:lnTo>
                <a:lnTo>
                  <a:pt x="83890" y="43490"/>
                </a:lnTo>
                <a:lnTo>
                  <a:pt x="83830" y="43580"/>
                </a:lnTo>
                <a:lnTo>
                  <a:pt x="83730" y="43590"/>
                </a:lnTo>
                <a:lnTo>
                  <a:pt x="83650" y="43550"/>
                </a:lnTo>
                <a:lnTo>
                  <a:pt x="83650" y="43540"/>
                </a:lnTo>
                <a:lnTo>
                  <a:pt x="83610" y="43470"/>
                </a:lnTo>
                <a:lnTo>
                  <a:pt x="83610" y="43440"/>
                </a:lnTo>
                <a:lnTo>
                  <a:pt x="83580" y="43440"/>
                </a:lnTo>
                <a:lnTo>
                  <a:pt x="83530" y="43450"/>
                </a:lnTo>
                <a:lnTo>
                  <a:pt x="83460" y="43380"/>
                </a:lnTo>
                <a:lnTo>
                  <a:pt x="83460" y="43370"/>
                </a:lnTo>
                <a:lnTo>
                  <a:pt x="83430" y="43350"/>
                </a:lnTo>
                <a:lnTo>
                  <a:pt x="83430" y="43340"/>
                </a:lnTo>
                <a:lnTo>
                  <a:pt x="83420" y="43250"/>
                </a:lnTo>
                <a:lnTo>
                  <a:pt x="83390" y="43220"/>
                </a:lnTo>
                <a:lnTo>
                  <a:pt x="83360" y="43200"/>
                </a:lnTo>
                <a:lnTo>
                  <a:pt x="83270" y="43190"/>
                </a:lnTo>
                <a:lnTo>
                  <a:pt x="83230" y="43160"/>
                </a:lnTo>
                <a:lnTo>
                  <a:pt x="83190" y="43160"/>
                </a:lnTo>
                <a:lnTo>
                  <a:pt x="83150" y="43110"/>
                </a:lnTo>
                <a:lnTo>
                  <a:pt x="83140" y="43110"/>
                </a:lnTo>
                <a:lnTo>
                  <a:pt x="83120" y="43120"/>
                </a:lnTo>
                <a:lnTo>
                  <a:pt x="83090" y="43140"/>
                </a:lnTo>
                <a:lnTo>
                  <a:pt x="83070" y="43130"/>
                </a:lnTo>
                <a:lnTo>
                  <a:pt x="83060" y="43120"/>
                </a:lnTo>
                <a:lnTo>
                  <a:pt x="83070" y="43050"/>
                </a:lnTo>
                <a:lnTo>
                  <a:pt x="83060" y="43020"/>
                </a:lnTo>
                <a:lnTo>
                  <a:pt x="83040" y="43000"/>
                </a:lnTo>
                <a:lnTo>
                  <a:pt x="82940" y="43010"/>
                </a:lnTo>
                <a:lnTo>
                  <a:pt x="82910" y="43040"/>
                </a:lnTo>
                <a:lnTo>
                  <a:pt x="82910" y="43050"/>
                </a:lnTo>
                <a:lnTo>
                  <a:pt x="82890" y="43070"/>
                </a:lnTo>
                <a:lnTo>
                  <a:pt x="82850" y="43120"/>
                </a:lnTo>
                <a:lnTo>
                  <a:pt x="82820" y="43120"/>
                </a:lnTo>
                <a:lnTo>
                  <a:pt x="82820" y="43100"/>
                </a:lnTo>
                <a:lnTo>
                  <a:pt x="82820" y="43090"/>
                </a:lnTo>
                <a:lnTo>
                  <a:pt x="82820" y="43080"/>
                </a:lnTo>
                <a:lnTo>
                  <a:pt x="82800" y="43050"/>
                </a:lnTo>
                <a:lnTo>
                  <a:pt x="82700" y="43050"/>
                </a:lnTo>
                <a:lnTo>
                  <a:pt x="82700" y="43010"/>
                </a:lnTo>
                <a:lnTo>
                  <a:pt x="82730" y="42990"/>
                </a:lnTo>
                <a:lnTo>
                  <a:pt x="82750" y="42960"/>
                </a:lnTo>
                <a:lnTo>
                  <a:pt x="82760" y="42950"/>
                </a:lnTo>
                <a:lnTo>
                  <a:pt x="82800" y="42930"/>
                </a:lnTo>
                <a:lnTo>
                  <a:pt x="82820" y="42910"/>
                </a:lnTo>
                <a:lnTo>
                  <a:pt x="82790" y="42870"/>
                </a:lnTo>
                <a:lnTo>
                  <a:pt x="82760" y="42860"/>
                </a:lnTo>
                <a:lnTo>
                  <a:pt x="82710" y="42870"/>
                </a:lnTo>
                <a:lnTo>
                  <a:pt x="82660" y="42870"/>
                </a:lnTo>
                <a:lnTo>
                  <a:pt x="82640" y="42880"/>
                </a:lnTo>
                <a:lnTo>
                  <a:pt x="82610" y="42880"/>
                </a:lnTo>
                <a:lnTo>
                  <a:pt x="82580" y="42840"/>
                </a:lnTo>
                <a:lnTo>
                  <a:pt x="82560" y="42760"/>
                </a:lnTo>
                <a:lnTo>
                  <a:pt x="82540" y="42740"/>
                </a:lnTo>
                <a:lnTo>
                  <a:pt x="82550" y="42710"/>
                </a:lnTo>
                <a:lnTo>
                  <a:pt x="82500" y="42670"/>
                </a:lnTo>
                <a:lnTo>
                  <a:pt x="82450" y="42660"/>
                </a:lnTo>
                <a:lnTo>
                  <a:pt x="82430" y="42660"/>
                </a:lnTo>
                <a:lnTo>
                  <a:pt x="82360" y="42670"/>
                </a:lnTo>
                <a:lnTo>
                  <a:pt x="82320" y="42660"/>
                </a:lnTo>
                <a:lnTo>
                  <a:pt x="82260" y="42600"/>
                </a:lnTo>
                <a:lnTo>
                  <a:pt x="82240" y="42600"/>
                </a:lnTo>
                <a:lnTo>
                  <a:pt x="82220" y="42600"/>
                </a:lnTo>
                <a:lnTo>
                  <a:pt x="82200" y="42620"/>
                </a:lnTo>
                <a:lnTo>
                  <a:pt x="82190" y="42620"/>
                </a:lnTo>
                <a:lnTo>
                  <a:pt x="82180" y="42660"/>
                </a:lnTo>
                <a:lnTo>
                  <a:pt x="82190" y="42690"/>
                </a:lnTo>
                <a:lnTo>
                  <a:pt x="82160" y="42690"/>
                </a:lnTo>
                <a:lnTo>
                  <a:pt x="82220" y="42820"/>
                </a:lnTo>
                <a:lnTo>
                  <a:pt x="82200" y="42820"/>
                </a:lnTo>
                <a:lnTo>
                  <a:pt x="82130" y="42830"/>
                </a:lnTo>
                <a:lnTo>
                  <a:pt x="82070" y="42860"/>
                </a:lnTo>
                <a:lnTo>
                  <a:pt x="82010" y="42890"/>
                </a:lnTo>
                <a:lnTo>
                  <a:pt x="81980" y="42870"/>
                </a:lnTo>
                <a:lnTo>
                  <a:pt x="81950" y="42790"/>
                </a:lnTo>
                <a:lnTo>
                  <a:pt x="81920" y="42750"/>
                </a:lnTo>
                <a:lnTo>
                  <a:pt x="81890" y="42740"/>
                </a:lnTo>
                <a:lnTo>
                  <a:pt x="81860" y="42740"/>
                </a:lnTo>
                <a:lnTo>
                  <a:pt x="81840" y="42740"/>
                </a:lnTo>
                <a:lnTo>
                  <a:pt x="81820" y="42760"/>
                </a:lnTo>
                <a:lnTo>
                  <a:pt x="81810" y="42770"/>
                </a:lnTo>
                <a:lnTo>
                  <a:pt x="81810" y="42810"/>
                </a:lnTo>
                <a:lnTo>
                  <a:pt x="81800" y="42830"/>
                </a:lnTo>
                <a:lnTo>
                  <a:pt x="81720" y="42870"/>
                </a:lnTo>
                <a:lnTo>
                  <a:pt x="81690" y="42850"/>
                </a:lnTo>
                <a:lnTo>
                  <a:pt x="81660" y="42860"/>
                </a:lnTo>
                <a:lnTo>
                  <a:pt x="81560" y="42910"/>
                </a:lnTo>
                <a:lnTo>
                  <a:pt x="81490" y="42990"/>
                </a:lnTo>
                <a:lnTo>
                  <a:pt x="81480" y="43000"/>
                </a:lnTo>
                <a:lnTo>
                  <a:pt x="81330" y="43030"/>
                </a:lnTo>
                <a:lnTo>
                  <a:pt x="81310" y="43010"/>
                </a:lnTo>
                <a:lnTo>
                  <a:pt x="81300" y="42920"/>
                </a:lnTo>
                <a:lnTo>
                  <a:pt x="81270" y="42900"/>
                </a:lnTo>
                <a:lnTo>
                  <a:pt x="81240" y="42920"/>
                </a:lnTo>
                <a:lnTo>
                  <a:pt x="81230" y="42950"/>
                </a:lnTo>
                <a:lnTo>
                  <a:pt x="81230" y="42970"/>
                </a:lnTo>
                <a:lnTo>
                  <a:pt x="81210" y="42960"/>
                </a:lnTo>
                <a:lnTo>
                  <a:pt x="81140" y="43050"/>
                </a:lnTo>
                <a:lnTo>
                  <a:pt x="81120" y="43050"/>
                </a:lnTo>
                <a:lnTo>
                  <a:pt x="81070" y="43050"/>
                </a:lnTo>
                <a:lnTo>
                  <a:pt x="81010" y="43090"/>
                </a:lnTo>
                <a:lnTo>
                  <a:pt x="81010" y="43100"/>
                </a:lnTo>
                <a:lnTo>
                  <a:pt x="80990" y="43120"/>
                </a:lnTo>
                <a:lnTo>
                  <a:pt x="81070" y="43250"/>
                </a:lnTo>
                <a:lnTo>
                  <a:pt x="80930" y="43290"/>
                </a:lnTo>
                <a:lnTo>
                  <a:pt x="80840" y="43390"/>
                </a:lnTo>
                <a:lnTo>
                  <a:pt x="80800" y="43540"/>
                </a:lnTo>
                <a:lnTo>
                  <a:pt x="80790" y="43700"/>
                </a:lnTo>
                <a:lnTo>
                  <a:pt x="80740" y="43790"/>
                </a:lnTo>
                <a:lnTo>
                  <a:pt x="80660" y="43880"/>
                </a:lnTo>
                <a:lnTo>
                  <a:pt x="80600" y="44000"/>
                </a:lnTo>
                <a:lnTo>
                  <a:pt x="80640" y="44150"/>
                </a:lnTo>
                <a:lnTo>
                  <a:pt x="80690" y="44180"/>
                </a:lnTo>
                <a:lnTo>
                  <a:pt x="80760" y="44200"/>
                </a:lnTo>
                <a:lnTo>
                  <a:pt x="80770" y="44200"/>
                </a:lnTo>
                <a:lnTo>
                  <a:pt x="80780" y="44220"/>
                </a:lnTo>
                <a:lnTo>
                  <a:pt x="80800" y="44240"/>
                </a:lnTo>
                <a:lnTo>
                  <a:pt x="80830" y="44250"/>
                </a:lnTo>
                <a:lnTo>
                  <a:pt x="80830" y="44240"/>
                </a:lnTo>
                <a:lnTo>
                  <a:pt x="80860" y="44240"/>
                </a:lnTo>
                <a:lnTo>
                  <a:pt x="80880" y="44250"/>
                </a:lnTo>
                <a:lnTo>
                  <a:pt x="80890" y="44310"/>
                </a:lnTo>
                <a:lnTo>
                  <a:pt x="80850" y="44440"/>
                </a:lnTo>
                <a:lnTo>
                  <a:pt x="80840" y="44520"/>
                </a:lnTo>
                <a:lnTo>
                  <a:pt x="80820" y="44560"/>
                </a:lnTo>
                <a:lnTo>
                  <a:pt x="80720" y="44680"/>
                </a:lnTo>
                <a:lnTo>
                  <a:pt x="80690" y="44760"/>
                </a:lnTo>
                <a:lnTo>
                  <a:pt x="80690" y="44930"/>
                </a:lnTo>
                <a:lnTo>
                  <a:pt x="80660" y="45000"/>
                </a:lnTo>
                <a:lnTo>
                  <a:pt x="80610" y="45050"/>
                </a:lnTo>
                <a:lnTo>
                  <a:pt x="80560" y="45060"/>
                </a:lnTo>
                <a:lnTo>
                  <a:pt x="80530" y="45070"/>
                </a:lnTo>
                <a:lnTo>
                  <a:pt x="80430" y="45090"/>
                </a:lnTo>
                <a:lnTo>
                  <a:pt x="80410" y="45090"/>
                </a:lnTo>
                <a:lnTo>
                  <a:pt x="80260" y="45100"/>
                </a:lnTo>
                <a:lnTo>
                  <a:pt x="80250" y="45110"/>
                </a:lnTo>
                <a:lnTo>
                  <a:pt x="80220" y="45110"/>
                </a:lnTo>
                <a:lnTo>
                  <a:pt x="80180" y="45120"/>
                </a:lnTo>
                <a:lnTo>
                  <a:pt x="80110" y="45170"/>
                </a:lnTo>
                <a:lnTo>
                  <a:pt x="80060" y="45200"/>
                </a:lnTo>
                <a:lnTo>
                  <a:pt x="80010" y="45200"/>
                </a:lnTo>
                <a:lnTo>
                  <a:pt x="79910" y="45170"/>
                </a:lnTo>
                <a:lnTo>
                  <a:pt x="79880" y="45170"/>
                </a:lnTo>
                <a:lnTo>
                  <a:pt x="79860" y="45170"/>
                </a:lnTo>
                <a:lnTo>
                  <a:pt x="79830" y="45200"/>
                </a:lnTo>
                <a:lnTo>
                  <a:pt x="79820" y="45210"/>
                </a:lnTo>
                <a:lnTo>
                  <a:pt x="79810" y="45240"/>
                </a:lnTo>
                <a:lnTo>
                  <a:pt x="79690" y="45250"/>
                </a:lnTo>
                <a:lnTo>
                  <a:pt x="79620" y="45190"/>
                </a:lnTo>
                <a:lnTo>
                  <a:pt x="79610" y="45140"/>
                </a:lnTo>
                <a:lnTo>
                  <a:pt x="79590" y="45110"/>
                </a:lnTo>
                <a:lnTo>
                  <a:pt x="79570" y="45100"/>
                </a:lnTo>
                <a:lnTo>
                  <a:pt x="79530" y="45100"/>
                </a:lnTo>
                <a:lnTo>
                  <a:pt x="79510" y="45110"/>
                </a:lnTo>
                <a:lnTo>
                  <a:pt x="79500" y="45120"/>
                </a:lnTo>
                <a:lnTo>
                  <a:pt x="79490" y="45140"/>
                </a:lnTo>
                <a:lnTo>
                  <a:pt x="79480" y="45200"/>
                </a:lnTo>
                <a:lnTo>
                  <a:pt x="79430" y="45170"/>
                </a:lnTo>
                <a:lnTo>
                  <a:pt x="79350" y="45170"/>
                </a:lnTo>
                <a:lnTo>
                  <a:pt x="79300" y="45240"/>
                </a:lnTo>
                <a:lnTo>
                  <a:pt x="79250" y="45280"/>
                </a:lnTo>
                <a:lnTo>
                  <a:pt x="79190" y="45300"/>
                </a:lnTo>
                <a:lnTo>
                  <a:pt x="79160" y="45330"/>
                </a:lnTo>
                <a:lnTo>
                  <a:pt x="79080" y="45470"/>
                </a:lnTo>
                <a:lnTo>
                  <a:pt x="79040" y="45620"/>
                </a:lnTo>
                <a:lnTo>
                  <a:pt x="78980" y="45630"/>
                </a:lnTo>
                <a:lnTo>
                  <a:pt x="78890" y="45610"/>
                </a:lnTo>
                <a:lnTo>
                  <a:pt x="78880" y="45590"/>
                </a:lnTo>
                <a:lnTo>
                  <a:pt x="78780" y="45540"/>
                </a:lnTo>
                <a:lnTo>
                  <a:pt x="78690" y="45540"/>
                </a:lnTo>
                <a:lnTo>
                  <a:pt x="78590" y="45480"/>
                </a:lnTo>
                <a:lnTo>
                  <a:pt x="78570" y="45420"/>
                </a:lnTo>
                <a:lnTo>
                  <a:pt x="78530" y="45370"/>
                </a:lnTo>
                <a:lnTo>
                  <a:pt x="78460" y="45340"/>
                </a:lnTo>
                <a:lnTo>
                  <a:pt x="78450" y="45340"/>
                </a:lnTo>
                <a:lnTo>
                  <a:pt x="78340" y="45340"/>
                </a:lnTo>
                <a:lnTo>
                  <a:pt x="78260" y="45360"/>
                </a:lnTo>
                <a:lnTo>
                  <a:pt x="78240" y="45360"/>
                </a:lnTo>
                <a:lnTo>
                  <a:pt x="78160" y="45360"/>
                </a:lnTo>
                <a:lnTo>
                  <a:pt x="78110" y="45380"/>
                </a:lnTo>
                <a:lnTo>
                  <a:pt x="77980" y="45480"/>
                </a:lnTo>
                <a:lnTo>
                  <a:pt x="77950" y="45500"/>
                </a:lnTo>
                <a:lnTo>
                  <a:pt x="77790" y="45530"/>
                </a:lnTo>
                <a:lnTo>
                  <a:pt x="77730" y="45560"/>
                </a:lnTo>
                <a:lnTo>
                  <a:pt x="77690" y="45560"/>
                </a:lnTo>
                <a:lnTo>
                  <a:pt x="77680" y="45580"/>
                </a:lnTo>
                <a:lnTo>
                  <a:pt x="77680" y="45590"/>
                </a:lnTo>
                <a:lnTo>
                  <a:pt x="77670" y="45600"/>
                </a:lnTo>
                <a:lnTo>
                  <a:pt x="77540" y="45690"/>
                </a:lnTo>
                <a:lnTo>
                  <a:pt x="77420" y="45730"/>
                </a:lnTo>
                <a:lnTo>
                  <a:pt x="77350" y="45720"/>
                </a:lnTo>
                <a:lnTo>
                  <a:pt x="77290" y="45720"/>
                </a:lnTo>
                <a:lnTo>
                  <a:pt x="77250" y="45700"/>
                </a:lnTo>
                <a:lnTo>
                  <a:pt x="77200" y="45680"/>
                </a:lnTo>
                <a:lnTo>
                  <a:pt x="77140" y="45710"/>
                </a:lnTo>
                <a:lnTo>
                  <a:pt x="77060" y="45790"/>
                </a:lnTo>
                <a:lnTo>
                  <a:pt x="76990" y="45860"/>
                </a:lnTo>
                <a:lnTo>
                  <a:pt x="76930" y="45860"/>
                </a:lnTo>
                <a:lnTo>
                  <a:pt x="76930" y="45850"/>
                </a:lnTo>
                <a:lnTo>
                  <a:pt x="76900" y="45830"/>
                </a:lnTo>
                <a:lnTo>
                  <a:pt x="76880" y="45840"/>
                </a:lnTo>
                <a:lnTo>
                  <a:pt x="76830" y="45790"/>
                </a:lnTo>
                <a:lnTo>
                  <a:pt x="76710" y="45860"/>
                </a:lnTo>
                <a:lnTo>
                  <a:pt x="76580" y="45870"/>
                </a:lnTo>
                <a:lnTo>
                  <a:pt x="76550" y="45870"/>
                </a:lnTo>
                <a:lnTo>
                  <a:pt x="76540" y="45840"/>
                </a:lnTo>
                <a:lnTo>
                  <a:pt x="76510" y="45830"/>
                </a:lnTo>
                <a:lnTo>
                  <a:pt x="76400" y="45830"/>
                </a:lnTo>
                <a:lnTo>
                  <a:pt x="76320" y="45850"/>
                </a:lnTo>
                <a:lnTo>
                  <a:pt x="76120" y="45820"/>
                </a:lnTo>
                <a:lnTo>
                  <a:pt x="76070" y="45800"/>
                </a:lnTo>
                <a:lnTo>
                  <a:pt x="76140" y="45740"/>
                </a:lnTo>
                <a:lnTo>
                  <a:pt x="76180" y="45650"/>
                </a:lnTo>
                <a:lnTo>
                  <a:pt x="76200" y="45580"/>
                </a:lnTo>
                <a:lnTo>
                  <a:pt x="76180" y="45510"/>
                </a:lnTo>
                <a:lnTo>
                  <a:pt x="76170" y="45520"/>
                </a:lnTo>
                <a:lnTo>
                  <a:pt x="76080" y="45500"/>
                </a:lnTo>
                <a:lnTo>
                  <a:pt x="76030" y="45480"/>
                </a:lnTo>
                <a:lnTo>
                  <a:pt x="75900" y="45470"/>
                </a:lnTo>
                <a:lnTo>
                  <a:pt x="75880" y="45420"/>
                </a:lnTo>
                <a:lnTo>
                  <a:pt x="75870" y="45400"/>
                </a:lnTo>
                <a:lnTo>
                  <a:pt x="75830" y="45200"/>
                </a:lnTo>
                <a:lnTo>
                  <a:pt x="75790" y="45120"/>
                </a:lnTo>
                <a:lnTo>
                  <a:pt x="75770" y="45090"/>
                </a:lnTo>
                <a:lnTo>
                  <a:pt x="75740" y="45070"/>
                </a:lnTo>
                <a:lnTo>
                  <a:pt x="75690" y="45070"/>
                </a:lnTo>
                <a:lnTo>
                  <a:pt x="75610" y="45080"/>
                </a:lnTo>
                <a:lnTo>
                  <a:pt x="75430" y="45040"/>
                </a:lnTo>
                <a:lnTo>
                  <a:pt x="75310" y="44950"/>
                </a:lnTo>
                <a:lnTo>
                  <a:pt x="75280" y="44910"/>
                </a:lnTo>
                <a:lnTo>
                  <a:pt x="75280" y="44850"/>
                </a:lnTo>
                <a:lnTo>
                  <a:pt x="75240" y="44770"/>
                </a:lnTo>
                <a:lnTo>
                  <a:pt x="75210" y="44730"/>
                </a:lnTo>
                <a:lnTo>
                  <a:pt x="75070" y="44690"/>
                </a:lnTo>
                <a:lnTo>
                  <a:pt x="74880" y="44590"/>
                </a:lnTo>
                <a:lnTo>
                  <a:pt x="74840" y="44580"/>
                </a:lnTo>
                <a:lnTo>
                  <a:pt x="74930" y="44510"/>
                </a:lnTo>
                <a:lnTo>
                  <a:pt x="74960" y="44460"/>
                </a:lnTo>
                <a:lnTo>
                  <a:pt x="74970" y="44440"/>
                </a:lnTo>
                <a:lnTo>
                  <a:pt x="74980" y="44430"/>
                </a:lnTo>
                <a:lnTo>
                  <a:pt x="75000" y="44430"/>
                </a:lnTo>
                <a:lnTo>
                  <a:pt x="75010" y="44420"/>
                </a:lnTo>
                <a:lnTo>
                  <a:pt x="75030" y="44420"/>
                </a:lnTo>
                <a:lnTo>
                  <a:pt x="75040" y="44430"/>
                </a:lnTo>
                <a:lnTo>
                  <a:pt x="75070" y="44440"/>
                </a:lnTo>
                <a:lnTo>
                  <a:pt x="75170" y="44520"/>
                </a:lnTo>
                <a:lnTo>
                  <a:pt x="75200" y="44540"/>
                </a:lnTo>
                <a:lnTo>
                  <a:pt x="75230" y="44550"/>
                </a:lnTo>
                <a:lnTo>
                  <a:pt x="75270" y="44540"/>
                </a:lnTo>
                <a:lnTo>
                  <a:pt x="75290" y="44520"/>
                </a:lnTo>
                <a:lnTo>
                  <a:pt x="75350" y="44490"/>
                </a:lnTo>
                <a:lnTo>
                  <a:pt x="75370" y="44470"/>
                </a:lnTo>
                <a:lnTo>
                  <a:pt x="75380" y="44450"/>
                </a:lnTo>
                <a:lnTo>
                  <a:pt x="75390" y="44430"/>
                </a:lnTo>
                <a:lnTo>
                  <a:pt x="75390" y="44400"/>
                </a:lnTo>
                <a:lnTo>
                  <a:pt x="75390" y="44390"/>
                </a:lnTo>
                <a:lnTo>
                  <a:pt x="75380" y="44380"/>
                </a:lnTo>
                <a:lnTo>
                  <a:pt x="75340" y="44360"/>
                </a:lnTo>
                <a:lnTo>
                  <a:pt x="75270" y="44350"/>
                </a:lnTo>
                <a:lnTo>
                  <a:pt x="75240" y="44330"/>
                </a:lnTo>
                <a:lnTo>
                  <a:pt x="75230" y="44290"/>
                </a:lnTo>
                <a:lnTo>
                  <a:pt x="75220" y="44240"/>
                </a:lnTo>
                <a:lnTo>
                  <a:pt x="75250" y="44210"/>
                </a:lnTo>
                <a:lnTo>
                  <a:pt x="75270" y="44180"/>
                </a:lnTo>
                <a:lnTo>
                  <a:pt x="75280" y="44160"/>
                </a:lnTo>
                <a:lnTo>
                  <a:pt x="75270" y="44140"/>
                </a:lnTo>
                <a:lnTo>
                  <a:pt x="75250" y="44110"/>
                </a:lnTo>
                <a:lnTo>
                  <a:pt x="75240" y="44070"/>
                </a:lnTo>
                <a:lnTo>
                  <a:pt x="75250" y="44020"/>
                </a:lnTo>
                <a:lnTo>
                  <a:pt x="75260" y="43990"/>
                </a:lnTo>
                <a:lnTo>
                  <a:pt x="75280" y="43960"/>
                </a:lnTo>
                <a:lnTo>
                  <a:pt x="75310" y="43940"/>
                </a:lnTo>
                <a:lnTo>
                  <a:pt x="75340" y="43940"/>
                </a:lnTo>
                <a:lnTo>
                  <a:pt x="75370" y="43960"/>
                </a:lnTo>
                <a:lnTo>
                  <a:pt x="75390" y="43980"/>
                </a:lnTo>
                <a:lnTo>
                  <a:pt x="75410" y="44010"/>
                </a:lnTo>
                <a:lnTo>
                  <a:pt x="75430" y="44030"/>
                </a:lnTo>
                <a:lnTo>
                  <a:pt x="75450" y="44050"/>
                </a:lnTo>
                <a:lnTo>
                  <a:pt x="75460" y="44050"/>
                </a:lnTo>
                <a:lnTo>
                  <a:pt x="75480" y="44020"/>
                </a:lnTo>
                <a:lnTo>
                  <a:pt x="75480" y="43850"/>
                </a:lnTo>
                <a:lnTo>
                  <a:pt x="75490" y="43820"/>
                </a:lnTo>
                <a:lnTo>
                  <a:pt x="75500" y="43810"/>
                </a:lnTo>
                <a:lnTo>
                  <a:pt x="75540" y="43770"/>
                </a:lnTo>
                <a:lnTo>
                  <a:pt x="75560" y="43740"/>
                </a:lnTo>
                <a:lnTo>
                  <a:pt x="75570" y="43720"/>
                </a:lnTo>
                <a:lnTo>
                  <a:pt x="75580" y="43710"/>
                </a:lnTo>
                <a:lnTo>
                  <a:pt x="75580" y="43600"/>
                </a:lnTo>
                <a:lnTo>
                  <a:pt x="75590" y="43570"/>
                </a:lnTo>
                <a:lnTo>
                  <a:pt x="75610" y="43550"/>
                </a:lnTo>
                <a:lnTo>
                  <a:pt x="75640" y="43530"/>
                </a:lnTo>
                <a:lnTo>
                  <a:pt x="75660" y="43510"/>
                </a:lnTo>
                <a:lnTo>
                  <a:pt x="75680" y="43480"/>
                </a:lnTo>
                <a:lnTo>
                  <a:pt x="75690" y="43440"/>
                </a:lnTo>
                <a:lnTo>
                  <a:pt x="75690" y="43410"/>
                </a:lnTo>
                <a:lnTo>
                  <a:pt x="75700" y="43400"/>
                </a:lnTo>
                <a:lnTo>
                  <a:pt x="75700" y="43390"/>
                </a:lnTo>
                <a:lnTo>
                  <a:pt x="75720" y="43380"/>
                </a:lnTo>
                <a:lnTo>
                  <a:pt x="75730" y="43380"/>
                </a:lnTo>
                <a:lnTo>
                  <a:pt x="75750" y="43400"/>
                </a:lnTo>
                <a:lnTo>
                  <a:pt x="75790" y="43440"/>
                </a:lnTo>
                <a:lnTo>
                  <a:pt x="75820" y="43460"/>
                </a:lnTo>
                <a:lnTo>
                  <a:pt x="75850" y="43460"/>
                </a:lnTo>
                <a:lnTo>
                  <a:pt x="75880" y="43450"/>
                </a:lnTo>
                <a:lnTo>
                  <a:pt x="75920" y="43440"/>
                </a:lnTo>
                <a:lnTo>
                  <a:pt x="75960" y="43440"/>
                </a:lnTo>
                <a:lnTo>
                  <a:pt x="76040" y="43450"/>
                </a:lnTo>
                <a:lnTo>
                  <a:pt x="76120" y="43440"/>
                </a:lnTo>
                <a:lnTo>
                  <a:pt x="76200" y="43450"/>
                </a:lnTo>
                <a:lnTo>
                  <a:pt x="76310" y="43480"/>
                </a:lnTo>
                <a:lnTo>
                  <a:pt x="76330" y="43480"/>
                </a:lnTo>
                <a:lnTo>
                  <a:pt x="76360" y="43480"/>
                </a:lnTo>
                <a:lnTo>
                  <a:pt x="76370" y="43470"/>
                </a:lnTo>
                <a:lnTo>
                  <a:pt x="76410" y="43450"/>
                </a:lnTo>
                <a:lnTo>
                  <a:pt x="76460" y="43420"/>
                </a:lnTo>
                <a:lnTo>
                  <a:pt x="76500" y="43390"/>
                </a:lnTo>
                <a:lnTo>
                  <a:pt x="76510" y="43370"/>
                </a:lnTo>
                <a:lnTo>
                  <a:pt x="76570" y="43290"/>
                </a:lnTo>
                <a:lnTo>
                  <a:pt x="76580" y="43280"/>
                </a:lnTo>
                <a:lnTo>
                  <a:pt x="76600" y="43260"/>
                </a:lnTo>
                <a:lnTo>
                  <a:pt x="76710" y="43220"/>
                </a:lnTo>
                <a:lnTo>
                  <a:pt x="76730" y="43220"/>
                </a:lnTo>
                <a:lnTo>
                  <a:pt x="76740" y="43220"/>
                </a:lnTo>
                <a:lnTo>
                  <a:pt x="76770" y="43230"/>
                </a:lnTo>
                <a:lnTo>
                  <a:pt x="76800" y="43240"/>
                </a:lnTo>
                <a:lnTo>
                  <a:pt x="76830" y="43260"/>
                </a:lnTo>
                <a:lnTo>
                  <a:pt x="76860" y="43280"/>
                </a:lnTo>
                <a:lnTo>
                  <a:pt x="76890" y="43290"/>
                </a:lnTo>
                <a:lnTo>
                  <a:pt x="76920" y="43300"/>
                </a:lnTo>
                <a:lnTo>
                  <a:pt x="76940" y="43290"/>
                </a:lnTo>
                <a:lnTo>
                  <a:pt x="76950" y="43270"/>
                </a:lnTo>
                <a:lnTo>
                  <a:pt x="76960" y="43250"/>
                </a:lnTo>
                <a:lnTo>
                  <a:pt x="76970" y="43180"/>
                </a:lnTo>
                <a:lnTo>
                  <a:pt x="76980" y="43140"/>
                </a:lnTo>
                <a:lnTo>
                  <a:pt x="76990" y="43120"/>
                </a:lnTo>
                <a:lnTo>
                  <a:pt x="77010" y="43110"/>
                </a:lnTo>
                <a:lnTo>
                  <a:pt x="77080" y="43100"/>
                </a:lnTo>
                <a:lnTo>
                  <a:pt x="77120" y="43090"/>
                </a:lnTo>
                <a:lnTo>
                  <a:pt x="77150" y="43080"/>
                </a:lnTo>
                <a:lnTo>
                  <a:pt x="77170" y="43060"/>
                </a:lnTo>
                <a:lnTo>
                  <a:pt x="77180" y="43050"/>
                </a:lnTo>
                <a:lnTo>
                  <a:pt x="77270" y="42910"/>
                </a:lnTo>
                <a:lnTo>
                  <a:pt x="77290" y="42880"/>
                </a:lnTo>
                <a:lnTo>
                  <a:pt x="77320" y="42870"/>
                </a:lnTo>
                <a:lnTo>
                  <a:pt x="77350" y="42880"/>
                </a:lnTo>
                <a:lnTo>
                  <a:pt x="77370" y="42890"/>
                </a:lnTo>
                <a:lnTo>
                  <a:pt x="77390" y="42910"/>
                </a:lnTo>
                <a:lnTo>
                  <a:pt x="77420" y="42930"/>
                </a:lnTo>
                <a:lnTo>
                  <a:pt x="77450" y="42950"/>
                </a:lnTo>
                <a:lnTo>
                  <a:pt x="77480" y="42960"/>
                </a:lnTo>
                <a:lnTo>
                  <a:pt x="77530" y="42980"/>
                </a:lnTo>
                <a:lnTo>
                  <a:pt x="77550" y="42970"/>
                </a:lnTo>
                <a:lnTo>
                  <a:pt x="77560" y="42960"/>
                </a:lnTo>
                <a:lnTo>
                  <a:pt x="77570" y="42940"/>
                </a:lnTo>
                <a:lnTo>
                  <a:pt x="77610" y="42760"/>
                </a:lnTo>
                <a:lnTo>
                  <a:pt x="77600" y="42570"/>
                </a:lnTo>
                <a:lnTo>
                  <a:pt x="77610" y="42560"/>
                </a:lnTo>
                <a:lnTo>
                  <a:pt x="77630" y="42560"/>
                </a:lnTo>
                <a:lnTo>
                  <a:pt x="77650" y="42590"/>
                </a:lnTo>
                <a:lnTo>
                  <a:pt x="77670" y="42600"/>
                </a:lnTo>
                <a:lnTo>
                  <a:pt x="77690" y="42590"/>
                </a:lnTo>
                <a:lnTo>
                  <a:pt x="77700" y="42570"/>
                </a:lnTo>
                <a:lnTo>
                  <a:pt x="77700" y="42490"/>
                </a:lnTo>
                <a:lnTo>
                  <a:pt x="77710" y="42450"/>
                </a:lnTo>
                <a:lnTo>
                  <a:pt x="77720" y="42440"/>
                </a:lnTo>
                <a:lnTo>
                  <a:pt x="77750" y="42420"/>
                </a:lnTo>
                <a:lnTo>
                  <a:pt x="77840" y="42390"/>
                </a:lnTo>
                <a:lnTo>
                  <a:pt x="77850" y="42350"/>
                </a:lnTo>
                <a:lnTo>
                  <a:pt x="77860" y="42320"/>
                </a:lnTo>
                <a:lnTo>
                  <a:pt x="77860" y="42250"/>
                </a:lnTo>
                <a:lnTo>
                  <a:pt x="77880" y="42240"/>
                </a:lnTo>
                <a:lnTo>
                  <a:pt x="77900" y="42240"/>
                </a:lnTo>
                <a:lnTo>
                  <a:pt x="78000" y="42280"/>
                </a:lnTo>
                <a:lnTo>
                  <a:pt x="78030" y="42290"/>
                </a:lnTo>
                <a:lnTo>
                  <a:pt x="78040" y="42280"/>
                </a:lnTo>
                <a:lnTo>
                  <a:pt x="78090" y="42230"/>
                </a:lnTo>
                <a:lnTo>
                  <a:pt x="78100" y="42220"/>
                </a:lnTo>
                <a:lnTo>
                  <a:pt x="78110" y="42210"/>
                </a:lnTo>
                <a:lnTo>
                  <a:pt x="78170" y="42210"/>
                </a:lnTo>
                <a:lnTo>
                  <a:pt x="78220" y="42190"/>
                </a:lnTo>
                <a:lnTo>
                  <a:pt x="78250" y="42180"/>
                </a:lnTo>
                <a:lnTo>
                  <a:pt x="78260" y="42160"/>
                </a:lnTo>
                <a:lnTo>
                  <a:pt x="78270" y="42150"/>
                </a:lnTo>
                <a:lnTo>
                  <a:pt x="78270" y="42130"/>
                </a:lnTo>
                <a:lnTo>
                  <a:pt x="78270" y="42120"/>
                </a:lnTo>
                <a:lnTo>
                  <a:pt x="78210" y="42060"/>
                </a:lnTo>
                <a:lnTo>
                  <a:pt x="78190" y="42030"/>
                </a:lnTo>
                <a:lnTo>
                  <a:pt x="78180" y="41970"/>
                </a:lnTo>
                <a:lnTo>
                  <a:pt x="78190" y="41940"/>
                </a:lnTo>
                <a:lnTo>
                  <a:pt x="78220" y="41920"/>
                </a:lnTo>
                <a:lnTo>
                  <a:pt x="78240" y="41910"/>
                </a:lnTo>
                <a:lnTo>
                  <a:pt x="78270" y="41900"/>
                </a:lnTo>
                <a:lnTo>
                  <a:pt x="78290" y="41900"/>
                </a:lnTo>
                <a:lnTo>
                  <a:pt x="78300" y="41900"/>
                </a:lnTo>
                <a:lnTo>
                  <a:pt x="78330" y="41900"/>
                </a:lnTo>
                <a:lnTo>
                  <a:pt x="78350" y="41900"/>
                </a:lnTo>
                <a:lnTo>
                  <a:pt x="78370" y="41890"/>
                </a:lnTo>
                <a:lnTo>
                  <a:pt x="78390" y="41880"/>
                </a:lnTo>
                <a:lnTo>
                  <a:pt x="78400" y="41850"/>
                </a:lnTo>
                <a:lnTo>
                  <a:pt x="78420" y="41830"/>
                </a:lnTo>
                <a:lnTo>
                  <a:pt x="78430" y="41800"/>
                </a:lnTo>
                <a:lnTo>
                  <a:pt x="78440" y="41790"/>
                </a:lnTo>
                <a:lnTo>
                  <a:pt x="78530" y="41750"/>
                </a:lnTo>
                <a:lnTo>
                  <a:pt x="78550" y="41730"/>
                </a:lnTo>
                <a:lnTo>
                  <a:pt x="78570" y="41700"/>
                </a:lnTo>
                <a:lnTo>
                  <a:pt x="78590" y="41670"/>
                </a:lnTo>
                <a:lnTo>
                  <a:pt x="78590" y="41650"/>
                </a:lnTo>
                <a:lnTo>
                  <a:pt x="78600" y="41620"/>
                </a:lnTo>
                <a:lnTo>
                  <a:pt x="78590" y="41550"/>
                </a:lnTo>
                <a:lnTo>
                  <a:pt x="78600" y="41520"/>
                </a:lnTo>
                <a:lnTo>
                  <a:pt x="78610" y="41490"/>
                </a:lnTo>
                <a:lnTo>
                  <a:pt x="78620" y="41470"/>
                </a:lnTo>
                <a:lnTo>
                  <a:pt x="78650" y="41440"/>
                </a:lnTo>
                <a:lnTo>
                  <a:pt x="78710" y="41410"/>
                </a:lnTo>
                <a:lnTo>
                  <a:pt x="78770" y="41370"/>
                </a:lnTo>
                <a:lnTo>
                  <a:pt x="78770" y="41350"/>
                </a:lnTo>
                <a:lnTo>
                  <a:pt x="78760" y="41340"/>
                </a:lnTo>
                <a:lnTo>
                  <a:pt x="78700" y="41320"/>
                </a:lnTo>
                <a:lnTo>
                  <a:pt x="78610" y="41300"/>
                </a:lnTo>
                <a:lnTo>
                  <a:pt x="78600" y="41280"/>
                </a:lnTo>
                <a:lnTo>
                  <a:pt x="78600" y="41270"/>
                </a:lnTo>
                <a:lnTo>
                  <a:pt x="78620" y="41240"/>
                </a:lnTo>
                <a:lnTo>
                  <a:pt x="78750" y="41180"/>
                </a:lnTo>
                <a:lnTo>
                  <a:pt x="78760" y="41160"/>
                </a:lnTo>
                <a:lnTo>
                  <a:pt x="78750" y="41140"/>
                </a:lnTo>
                <a:lnTo>
                  <a:pt x="78710" y="41120"/>
                </a:lnTo>
                <a:lnTo>
                  <a:pt x="78680" y="41080"/>
                </a:lnTo>
                <a:lnTo>
                  <a:pt x="78650" y="41010"/>
                </a:lnTo>
                <a:lnTo>
                  <a:pt x="78650" y="40960"/>
                </a:lnTo>
                <a:lnTo>
                  <a:pt x="78650" y="40910"/>
                </a:lnTo>
                <a:lnTo>
                  <a:pt x="78670" y="40880"/>
                </a:lnTo>
                <a:lnTo>
                  <a:pt x="78700" y="40870"/>
                </a:lnTo>
                <a:lnTo>
                  <a:pt x="78720" y="40830"/>
                </a:lnTo>
                <a:lnTo>
                  <a:pt x="78720" y="40780"/>
                </a:lnTo>
                <a:lnTo>
                  <a:pt x="78690" y="40690"/>
                </a:lnTo>
                <a:lnTo>
                  <a:pt x="78690" y="40630"/>
                </a:lnTo>
                <a:lnTo>
                  <a:pt x="78690" y="40590"/>
                </a:lnTo>
                <a:lnTo>
                  <a:pt x="78730" y="40520"/>
                </a:lnTo>
                <a:lnTo>
                  <a:pt x="78740" y="40480"/>
                </a:lnTo>
                <a:lnTo>
                  <a:pt x="78740" y="40430"/>
                </a:lnTo>
                <a:lnTo>
                  <a:pt x="78730" y="40360"/>
                </a:lnTo>
                <a:lnTo>
                  <a:pt x="78740" y="40310"/>
                </a:lnTo>
                <a:lnTo>
                  <a:pt x="78750" y="40260"/>
                </a:lnTo>
                <a:lnTo>
                  <a:pt x="78780" y="40200"/>
                </a:lnTo>
                <a:lnTo>
                  <a:pt x="78780" y="40160"/>
                </a:lnTo>
                <a:lnTo>
                  <a:pt x="78780" y="40100"/>
                </a:lnTo>
                <a:lnTo>
                  <a:pt x="78750" y="40000"/>
                </a:lnTo>
                <a:lnTo>
                  <a:pt x="78760" y="39960"/>
                </a:lnTo>
                <a:lnTo>
                  <a:pt x="78790" y="39940"/>
                </a:lnTo>
                <a:lnTo>
                  <a:pt x="78820" y="39930"/>
                </a:lnTo>
                <a:lnTo>
                  <a:pt x="78880" y="39890"/>
                </a:lnTo>
                <a:lnTo>
                  <a:pt x="78910" y="39880"/>
                </a:lnTo>
                <a:lnTo>
                  <a:pt x="79030" y="39870"/>
                </a:lnTo>
                <a:lnTo>
                  <a:pt x="79060" y="39860"/>
                </a:lnTo>
                <a:lnTo>
                  <a:pt x="79100" y="39850"/>
                </a:lnTo>
                <a:lnTo>
                  <a:pt x="79120" y="39830"/>
                </a:lnTo>
                <a:lnTo>
                  <a:pt x="79140" y="39800"/>
                </a:lnTo>
                <a:lnTo>
                  <a:pt x="79190" y="39710"/>
                </a:lnTo>
                <a:lnTo>
                  <a:pt x="79210" y="39680"/>
                </a:lnTo>
                <a:lnTo>
                  <a:pt x="79240" y="39660"/>
                </a:lnTo>
                <a:lnTo>
                  <a:pt x="79270" y="39660"/>
                </a:lnTo>
                <a:lnTo>
                  <a:pt x="79300" y="39670"/>
                </a:lnTo>
                <a:lnTo>
                  <a:pt x="79330" y="39690"/>
                </a:lnTo>
                <a:lnTo>
                  <a:pt x="79350" y="39710"/>
                </a:lnTo>
                <a:lnTo>
                  <a:pt x="79430" y="39890"/>
                </a:lnTo>
                <a:lnTo>
                  <a:pt x="79460" y="39890"/>
                </a:lnTo>
                <a:lnTo>
                  <a:pt x="79470" y="39870"/>
                </a:lnTo>
                <a:lnTo>
                  <a:pt x="79480" y="39830"/>
                </a:lnTo>
                <a:lnTo>
                  <a:pt x="79490" y="39750"/>
                </a:lnTo>
                <a:lnTo>
                  <a:pt x="79500" y="39710"/>
                </a:lnTo>
                <a:lnTo>
                  <a:pt x="79520" y="39690"/>
                </a:lnTo>
                <a:lnTo>
                  <a:pt x="79530" y="39650"/>
                </a:lnTo>
                <a:lnTo>
                  <a:pt x="79530" y="39610"/>
                </a:lnTo>
                <a:lnTo>
                  <a:pt x="79520" y="39530"/>
                </a:lnTo>
                <a:lnTo>
                  <a:pt x="79530" y="39400"/>
                </a:lnTo>
                <a:lnTo>
                  <a:pt x="79590" y="39210"/>
                </a:lnTo>
                <a:lnTo>
                  <a:pt x="79720" y="39030"/>
                </a:lnTo>
                <a:lnTo>
                  <a:pt x="79730" y="38930"/>
                </a:lnTo>
                <a:lnTo>
                  <a:pt x="79690" y="38820"/>
                </a:lnTo>
                <a:lnTo>
                  <a:pt x="79550" y="38640"/>
                </a:lnTo>
                <a:lnTo>
                  <a:pt x="79430" y="38580"/>
                </a:lnTo>
                <a:lnTo>
                  <a:pt x="79340" y="38570"/>
                </a:lnTo>
                <a:lnTo>
                  <a:pt x="79270" y="38590"/>
                </a:lnTo>
                <a:lnTo>
                  <a:pt x="79210" y="38590"/>
                </a:lnTo>
                <a:lnTo>
                  <a:pt x="79140" y="38560"/>
                </a:lnTo>
                <a:lnTo>
                  <a:pt x="79090" y="38480"/>
                </a:lnTo>
                <a:lnTo>
                  <a:pt x="79060" y="38420"/>
                </a:lnTo>
                <a:lnTo>
                  <a:pt x="79020" y="38340"/>
                </a:lnTo>
                <a:lnTo>
                  <a:pt x="78980" y="38270"/>
                </a:lnTo>
                <a:lnTo>
                  <a:pt x="78860" y="38140"/>
                </a:lnTo>
                <a:lnTo>
                  <a:pt x="78830" y="38070"/>
                </a:lnTo>
                <a:lnTo>
                  <a:pt x="78820" y="38020"/>
                </a:lnTo>
                <a:lnTo>
                  <a:pt x="78820" y="37980"/>
                </a:lnTo>
                <a:lnTo>
                  <a:pt x="78800" y="37930"/>
                </a:lnTo>
                <a:lnTo>
                  <a:pt x="78760" y="37890"/>
                </a:lnTo>
                <a:lnTo>
                  <a:pt x="78690" y="37880"/>
                </a:lnTo>
                <a:lnTo>
                  <a:pt x="78560" y="37880"/>
                </a:lnTo>
                <a:lnTo>
                  <a:pt x="78510" y="37860"/>
                </a:lnTo>
                <a:lnTo>
                  <a:pt x="78390" y="37680"/>
                </a:lnTo>
                <a:lnTo>
                  <a:pt x="77500" y="36890"/>
                </a:lnTo>
                <a:lnTo>
                  <a:pt x="77410" y="36770"/>
                </a:lnTo>
                <a:lnTo>
                  <a:pt x="77420" y="36730"/>
                </a:lnTo>
                <a:lnTo>
                  <a:pt x="77450" y="36720"/>
                </a:lnTo>
                <a:lnTo>
                  <a:pt x="77690" y="36800"/>
                </a:lnTo>
                <a:lnTo>
                  <a:pt x="77810" y="36830"/>
                </a:lnTo>
                <a:lnTo>
                  <a:pt x="77930" y="36840"/>
                </a:lnTo>
                <a:lnTo>
                  <a:pt x="78030" y="36830"/>
                </a:lnTo>
                <a:lnTo>
                  <a:pt x="78180" y="36720"/>
                </a:lnTo>
                <a:lnTo>
                  <a:pt x="78250" y="36690"/>
                </a:lnTo>
                <a:lnTo>
                  <a:pt x="78390" y="36650"/>
                </a:lnTo>
                <a:lnTo>
                  <a:pt x="78430" y="36620"/>
                </a:lnTo>
                <a:lnTo>
                  <a:pt x="78460" y="36590"/>
                </a:lnTo>
                <a:lnTo>
                  <a:pt x="78500" y="36410"/>
                </a:lnTo>
                <a:lnTo>
                  <a:pt x="78540" y="36310"/>
                </a:lnTo>
                <a:lnTo>
                  <a:pt x="78600" y="36270"/>
                </a:lnTo>
                <a:lnTo>
                  <a:pt x="78680" y="36250"/>
                </a:lnTo>
                <a:lnTo>
                  <a:pt x="78810" y="36250"/>
                </a:lnTo>
                <a:lnTo>
                  <a:pt x="78900" y="36230"/>
                </a:lnTo>
                <a:lnTo>
                  <a:pt x="78950" y="36170"/>
                </a:lnTo>
                <a:lnTo>
                  <a:pt x="78970" y="36070"/>
                </a:lnTo>
                <a:lnTo>
                  <a:pt x="78970" y="35950"/>
                </a:lnTo>
                <a:lnTo>
                  <a:pt x="78950" y="35860"/>
                </a:lnTo>
                <a:lnTo>
                  <a:pt x="78880" y="35760"/>
                </a:lnTo>
                <a:lnTo>
                  <a:pt x="78800" y="35670"/>
                </a:lnTo>
                <a:lnTo>
                  <a:pt x="78480" y="35400"/>
                </a:lnTo>
                <a:lnTo>
                  <a:pt x="78230" y="35230"/>
                </a:lnTo>
                <a:lnTo>
                  <a:pt x="78050" y="35150"/>
                </a:lnTo>
                <a:lnTo>
                  <a:pt x="77930" y="35060"/>
                </a:lnTo>
                <a:lnTo>
                  <a:pt x="77760" y="34910"/>
                </a:lnTo>
                <a:lnTo>
                  <a:pt x="77660" y="34860"/>
                </a:lnTo>
                <a:lnTo>
                  <a:pt x="77530" y="34840"/>
                </a:lnTo>
                <a:lnTo>
                  <a:pt x="77140" y="34870"/>
                </a:lnTo>
                <a:lnTo>
                  <a:pt x="77030" y="34900"/>
                </a:lnTo>
                <a:lnTo>
                  <a:pt x="76870" y="35000"/>
                </a:lnTo>
                <a:lnTo>
                  <a:pt x="76450" y="35410"/>
                </a:lnTo>
                <a:lnTo>
                  <a:pt x="76320" y="35500"/>
                </a:lnTo>
                <a:lnTo>
                  <a:pt x="76220" y="35530"/>
                </a:lnTo>
                <a:lnTo>
                  <a:pt x="76020" y="35490"/>
                </a:lnTo>
                <a:lnTo>
                  <a:pt x="75910" y="35490"/>
                </a:lnTo>
                <a:lnTo>
                  <a:pt x="75820" y="35520"/>
                </a:lnTo>
                <a:lnTo>
                  <a:pt x="75750" y="35560"/>
                </a:lnTo>
                <a:lnTo>
                  <a:pt x="75270" y="35170"/>
                </a:lnTo>
                <a:lnTo>
                  <a:pt x="73310" y="33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