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Basse-Kotto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Central African Republic • State Map | Fully Editable Vector Shape</a:t>
            </a:r>
          </a:p>
        </p:txBody>
      </p:sp>
      <p:sp>
        <p:nvSpPr>
          <p:cNvPr id="101" name="Basse-Kotto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55210" y="41450"/>
                </a:moveTo>
                <a:lnTo>
                  <a:pt x="55800" y="41530"/>
                </a:lnTo>
                <a:lnTo>
                  <a:pt x="56260" y="41680"/>
                </a:lnTo>
                <a:lnTo>
                  <a:pt x="56870" y="41980"/>
                </a:lnTo>
                <a:lnTo>
                  <a:pt x="56860" y="42320"/>
                </a:lnTo>
                <a:lnTo>
                  <a:pt x="56880" y="42500"/>
                </a:lnTo>
                <a:lnTo>
                  <a:pt x="56880" y="42570"/>
                </a:lnTo>
                <a:lnTo>
                  <a:pt x="56890" y="42610"/>
                </a:lnTo>
                <a:lnTo>
                  <a:pt x="56910" y="42620"/>
                </a:lnTo>
                <a:lnTo>
                  <a:pt x="56920" y="42640"/>
                </a:lnTo>
                <a:lnTo>
                  <a:pt x="56920" y="42670"/>
                </a:lnTo>
                <a:lnTo>
                  <a:pt x="56900" y="42760"/>
                </a:lnTo>
                <a:lnTo>
                  <a:pt x="56840" y="42860"/>
                </a:lnTo>
                <a:lnTo>
                  <a:pt x="56830" y="42940"/>
                </a:lnTo>
                <a:lnTo>
                  <a:pt x="56810" y="43690"/>
                </a:lnTo>
                <a:lnTo>
                  <a:pt x="56730" y="44080"/>
                </a:lnTo>
                <a:lnTo>
                  <a:pt x="56690" y="44200"/>
                </a:lnTo>
                <a:lnTo>
                  <a:pt x="56600" y="44280"/>
                </a:lnTo>
                <a:lnTo>
                  <a:pt x="56400" y="44400"/>
                </a:lnTo>
                <a:lnTo>
                  <a:pt x="56160" y="44610"/>
                </a:lnTo>
                <a:lnTo>
                  <a:pt x="56110" y="44680"/>
                </a:lnTo>
                <a:lnTo>
                  <a:pt x="56130" y="44790"/>
                </a:lnTo>
                <a:lnTo>
                  <a:pt x="56330" y="45000"/>
                </a:lnTo>
                <a:lnTo>
                  <a:pt x="56400" y="45110"/>
                </a:lnTo>
                <a:lnTo>
                  <a:pt x="56400" y="45260"/>
                </a:lnTo>
                <a:lnTo>
                  <a:pt x="56340" y="45380"/>
                </a:lnTo>
                <a:lnTo>
                  <a:pt x="56080" y="45690"/>
                </a:lnTo>
                <a:lnTo>
                  <a:pt x="56040" y="45790"/>
                </a:lnTo>
                <a:lnTo>
                  <a:pt x="55970" y="46530"/>
                </a:lnTo>
                <a:lnTo>
                  <a:pt x="55950" y="46640"/>
                </a:lnTo>
                <a:lnTo>
                  <a:pt x="55850" y="46760"/>
                </a:lnTo>
                <a:lnTo>
                  <a:pt x="55810" y="46920"/>
                </a:lnTo>
                <a:lnTo>
                  <a:pt x="55780" y="46980"/>
                </a:lnTo>
                <a:lnTo>
                  <a:pt x="55770" y="47040"/>
                </a:lnTo>
                <a:lnTo>
                  <a:pt x="55820" y="47150"/>
                </a:lnTo>
                <a:lnTo>
                  <a:pt x="55790" y="47190"/>
                </a:lnTo>
                <a:lnTo>
                  <a:pt x="55750" y="47230"/>
                </a:lnTo>
                <a:lnTo>
                  <a:pt x="55730" y="47290"/>
                </a:lnTo>
                <a:lnTo>
                  <a:pt x="55770" y="47410"/>
                </a:lnTo>
                <a:lnTo>
                  <a:pt x="55870" y="47470"/>
                </a:lnTo>
                <a:lnTo>
                  <a:pt x="55980" y="47470"/>
                </a:lnTo>
                <a:lnTo>
                  <a:pt x="56070" y="47410"/>
                </a:lnTo>
                <a:lnTo>
                  <a:pt x="56110" y="47410"/>
                </a:lnTo>
                <a:lnTo>
                  <a:pt x="56120" y="47450"/>
                </a:lnTo>
                <a:lnTo>
                  <a:pt x="56150" y="47490"/>
                </a:lnTo>
                <a:lnTo>
                  <a:pt x="56190" y="47510"/>
                </a:lnTo>
                <a:lnTo>
                  <a:pt x="56300" y="47450"/>
                </a:lnTo>
                <a:lnTo>
                  <a:pt x="56330" y="47500"/>
                </a:lnTo>
                <a:lnTo>
                  <a:pt x="56350" y="47600"/>
                </a:lnTo>
                <a:lnTo>
                  <a:pt x="56490" y="47690"/>
                </a:lnTo>
                <a:lnTo>
                  <a:pt x="56580" y="47700"/>
                </a:lnTo>
                <a:lnTo>
                  <a:pt x="56680" y="47650"/>
                </a:lnTo>
                <a:lnTo>
                  <a:pt x="56720" y="47720"/>
                </a:lnTo>
                <a:lnTo>
                  <a:pt x="56750" y="47770"/>
                </a:lnTo>
                <a:lnTo>
                  <a:pt x="56830" y="47850"/>
                </a:lnTo>
                <a:lnTo>
                  <a:pt x="56840" y="47830"/>
                </a:lnTo>
                <a:lnTo>
                  <a:pt x="56890" y="47800"/>
                </a:lnTo>
                <a:lnTo>
                  <a:pt x="56940" y="47780"/>
                </a:lnTo>
                <a:lnTo>
                  <a:pt x="56970" y="47790"/>
                </a:lnTo>
                <a:lnTo>
                  <a:pt x="56990" y="47840"/>
                </a:lnTo>
                <a:lnTo>
                  <a:pt x="56970" y="47870"/>
                </a:lnTo>
                <a:lnTo>
                  <a:pt x="56940" y="47900"/>
                </a:lnTo>
                <a:lnTo>
                  <a:pt x="56920" y="47910"/>
                </a:lnTo>
                <a:lnTo>
                  <a:pt x="56970" y="48060"/>
                </a:lnTo>
                <a:lnTo>
                  <a:pt x="57070" y="48140"/>
                </a:lnTo>
                <a:lnTo>
                  <a:pt x="57180" y="48210"/>
                </a:lnTo>
                <a:lnTo>
                  <a:pt x="57260" y="48330"/>
                </a:lnTo>
                <a:lnTo>
                  <a:pt x="57240" y="48400"/>
                </a:lnTo>
                <a:lnTo>
                  <a:pt x="57150" y="48500"/>
                </a:lnTo>
                <a:lnTo>
                  <a:pt x="57160" y="48560"/>
                </a:lnTo>
                <a:lnTo>
                  <a:pt x="57220" y="48590"/>
                </a:lnTo>
                <a:lnTo>
                  <a:pt x="57410" y="48610"/>
                </a:lnTo>
                <a:lnTo>
                  <a:pt x="57470" y="48630"/>
                </a:lnTo>
                <a:lnTo>
                  <a:pt x="57570" y="48660"/>
                </a:lnTo>
                <a:lnTo>
                  <a:pt x="57970" y="48520"/>
                </a:lnTo>
                <a:lnTo>
                  <a:pt x="58250" y="48500"/>
                </a:lnTo>
                <a:lnTo>
                  <a:pt x="58480" y="48550"/>
                </a:lnTo>
                <a:lnTo>
                  <a:pt x="58590" y="48700"/>
                </a:lnTo>
                <a:lnTo>
                  <a:pt x="58490" y="48990"/>
                </a:lnTo>
                <a:lnTo>
                  <a:pt x="58310" y="49230"/>
                </a:lnTo>
                <a:lnTo>
                  <a:pt x="58240" y="49350"/>
                </a:lnTo>
                <a:lnTo>
                  <a:pt x="58210" y="49500"/>
                </a:lnTo>
                <a:lnTo>
                  <a:pt x="58190" y="49530"/>
                </a:lnTo>
                <a:lnTo>
                  <a:pt x="58040" y="49690"/>
                </a:lnTo>
                <a:lnTo>
                  <a:pt x="58010" y="49750"/>
                </a:lnTo>
                <a:lnTo>
                  <a:pt x="58010" y="49830"/>
                </a:lnTo>
                <a:lnTo>
                  <a:pt x="58040" y="50180"/>
                </a:lnTo>
                <a:lnTo>
                  <a:pt x="58020" y="50250"/>
                </a:lnTo>
                <a:lnTo>
                  <a:pt x="57970" y="50340"/>
                </a:lnTo>
                <a:lnTo>
                  <a:pt x="57910" y="50420"/>
                </a:lnTo>
                <a:lnTo>
                  <a:pt x="57860" y="50470"/>
                </a:lnTo>
                <a:lnTo>
                  <a:pt x="57830" y="50540"/>
                </a:lnTo>
                <a:lnTo>
                  <a:pt x="57830" y="50670"/>
                </a:lnTo>
                <a:lnTo>
                  <a:pt x="57820" y="50680"/>
                </a:lnTo>
                <a:lnTo>
                  <a:pt x="57620" y="50590"/>
                </a:lnTo>
                <a:lnTo>
                  <a:pt x="57570" y="50570"/>
                </a:lnTo>
                <a:lnTo>
                  <a:pt x="57490" y="50580"/>
                </a:lnTo>
                <a:lnTo>
                  <a:pt x="57450" y="50590"/>
                </a:lnTo>
                <a:lnTo>
                  <a:pt x="57420" y="50600"/>
                </a:lnTo>
                <a:lnTo>
                  <a:pt x="57360" y="50630"/>
                </a:lnTo>
                <a:lnTo>
                  <a:pt x="57210" y="50650"/>
                </a:lnTo>
                <a:lnTo>
                  <a:pt x="56840" y="50630"/>
                </a:lnTo>
                <a:lnTo>
                  <a:pt x="56690" y="50600"/>
                </a:lnTo>
                <a:lnTo>
                  <a:pt x="56680" y="50600"/>
                </a:lnTo>
                <a:lnTo>
                  <a:pt x="56640" y="50600"/>
                </a:lnTo>
                <a:lnTo>
                  <a:pt x="56530" y="50520"/>
                </a:lnTo>
                <a:lnTo>
                  <a:pt x="56430" y="50440"/>
                </a:lnTo>
                <a:lnTo>
                  <a:pt x="56310" y="50380"/>
                </a:lnTo>
                <a:lnTo>
                  <a:pt x="56240" y="50370"/>
                </a:lnTo>
                <a:lnTo>
                  <a:pt x="56040" y="50380"/>
                </a:lnTo>
                <a:lnTo>
                  <a:pt x="55970" y="50370"/>
                </a:lnTo>
                <a:lnTo>
                  <a:pt x="55930" y="50350"/>
                </a:lnTo>
                <a:lnTo>
                  <a:pt x="55910" y="50320"/>
                </a:lnTo>
                <a:lnTo>
                  <a:pt x="55880" y="50290"/>
                </a:lnTo>
                <a:lnTo>
                  <a:pt x="55860" y="50280"/>
                </a:lnTo>
                <a:lnTo>
                  <a:pt x="55830" y="50240"/>
                </a:lnTo>
                <a:lnTo>
                  <a:pt x="55780" y="50190"/>
                </a:lnTo>
                <a:lnTo>
                  <a:pt x="55720" y="50160"/>
                </a:lnTo>
                <a:lnTo>
                  <a:pt x="55680" y="50160"/>
                </a:lnTo>
                <a:lnTo>
                  <a:pt x="55620" y="50170"/>
                </a:lnTo>
                <a:lnTo>
                  <a:pt x="55500" y="50200"/>
                </a:lnTo>
                <a:lnTo>
                  <a:pt x="55460" y="50190"/>
                </a:lnTo>
                <a:lnTo>
                  <a:pt x="55440" y="50190"/>
                </a:lnTo>
                <a:lnTo>
                  <a:pt x="55420" y="50190"/>
                </a:lnTo>
                <a:lnTo>
                  <a:pt x="55350" y="50220"/>
                </a:lnTo>
                <a:lnTo>
                  <a:pt x="55310" y="50220"/>
                </a:lnTo>
                <a:lnTo>
                  <a:pt x="55250" y="50150"/>
                </a:lnTo>
                <a:lnTo>
                  <a:pt x="55190" y="50120"/>
                </a:lnTo>
                <a:lnTo>
                  <a:pt x="55130" y="50120"/>
                </a:lnTo>
                <a:lnTo>
                  <a:pt x="55070" y="50170"/>
                </a:lnTo>
                <a:lnTo>
                  <a:pt x="55010" y="50230"/>
                </a:lnTo>
                <a:lnTo>
                  <a:pt x="54390" y="50550"/>
                </a:lnTo>
                <a:lnTo>
                  <a:pt x="54360" y="50550"/>
                </a:lnTo>
                <a:lnTo>
                  <a:pt x="54040" y="50480"/>
                </a:lnTo>
                <a:lnTo>
                  <a:pt x="53960" y="50450"/>
                </a:lnTo>
                <a:lnTo>
                  <a:pt x="53960" y="50440"/>
                </a:lnTo>
                <a:lnTo>
                  <a:pt x="53890" y="50400"/>
                </a:lnTo>
                <a:lnTo>
                  <a:pt x="53800" y="50380"/>
                </a:lnTo>
                <a:lnTo>
                  <a:pt x="53720" y="50390"/>
                </a:lnTo>
                <a:lnTo>
                  <a:pt x="53710" y="50340"/>
                </a:lnTo>
                <a:lnTo>
                  <a:pt x="53600" y="50300"/>
                </a:lnTo>
                <a:lnTo>
                  <a:pt x="53520" y="50310"/>
                </a:lnTo>
                <a:lnTo>
                  <a:pt x="53430" y="50350"/>
                </a:lnTo>
                <a:lnTo>
                  <a:pt x="53380" y="50370"/>
                </a:lnTo>
                <a:lnTo>
                  <a:pt x="53380" y="50380"/>
                </a:lnTo>
                <a:lnTo>
                  <a:pt x="53330" y="50370"/>
                </a:lnTo>
                <a:lnTo>
                  <a:pt x="53220" y="50340"/>
                </a:lnTo>
                <a:lnTo>
                  <a:pt x="53060" y="50260"/>
                </a:lnTo>
                <a:lnTo>
                  <a:pt x="53050" y="50260"/>
                </a:lnTo>
                <a:lnTo>
                  <a:pt x="52760" y="50070"/>
                </a:lnTo>
                <a:lnTo>
                  <a:pt x="52720" y="50030"/>
                </a:lnTo>
                <a:lnTo>
                  <a:pt x="52680" y="49980"/>
                </a:lnTo>
                <a:lnTo>
                  <a:pt x="52620" y="49960"/>
                </a:lnTo>
                <a:lnTo>
                  <a:pt x="52610" y="49940"/>
                </a:lnTo>
                <a:lnTo>
                  <a:pt x="52600" y="49940"/>
                </a:lnTo>
                <a:lnTo>
                  <a:pt x="52590" y="49940"/>
                </a:lnTo>
                <a:lnTo>
                  <a:pt x="52560" y="49920"/>
                </a:lnTo>
                <a:lnTo>
                  <a:pt x="52540" y="49920"/>
                </a:lnTo>
                <a:lnTo>
                  <a:pt x="52480" y="49960"/>
                </a:lnTo>
                <a:lnTo>
                  <a:pt x="52390" y="49960"/>
                </a:lnTo>
                <a:lnTo>
                  <a:pt x="52340" y="49980"/>
                </a:lnTo>
                <a:lnTo>
                  <a:pt x="52280" y="50100"/>
                </a:lnTo>
                <a:lnTo>
                  <a:pt x="52280" y="50120"/>
                </a:lnTo>
                <a:lnTo>
                  <a:pt x="52270" y="50130"/>
                </a:lnTo>
                <a:lnTo>
                  <a:pt x="52260" y="50150"/>
                </a:lnTo>
                <a:lnTo>
                  <a:pt x="52220" y="50200"/>
                </a:lnTo>
                <a:lnTo>
                  <a:pt x="52150" y="50240"/>
                </a:lnTo>
                <a:lnTo>
                  <a:pt x="52070" y="50250"/>
                </a:lnTo>
                <a:lnTo>
                  <a:pt x="52010" y="50210"/>
                </a:lnTo>
                <a:lnTo>
                  <a:pt x="51960" y="50170"/>
                </a:lnTo>
                <a:lnTo>
                  <a:pt x="51890" y="50140"/>
                </a:lnTo>
                <a:lnTo>
                  <a:pt x="51790" y="50140"/>
                </a:lnTo>
                <a:lnTo>
                  <a:pt x="51730" y="50100"/>
                </a:lnTo>
                <a:lnTo>
                  <a:pt x="51690" y="50060"/>
                </a:lnTo>
                <a:lnTo>
                  <a:pt x="51660" y="50050"/>
                </a:lnTo>
                <a:lnTo>
                  <a:pt x="51660" y="50040"/>
                </a:lnTo>
                <a:lnTo>
                  <a:pt x="51560" y="50000"/>
                </a:lnTo>
                <a:lnTo>
                  <a:pt x="51430" y="49940"/>
                </a:lnTo>
                <a:lnTo>
                  <a:pt x="51410" y="49910"/>
                </a:lnTo>
                <a:lnTo>
                  <a:pt x="51390" y="49890"/>
                </a:lnTo>
                <a:lnTo>
                  <a:pt x="51340" y="49780"/>
                </a:lnTo>
                <a:lnTo>
                  <a:pt x="51300" y="49700"/>
                </a:lnTo>
                <a:lnTo>
                  <a:pt x="51220" y="49630"/>
                </a:lnTo>
                <a:lnTo>
                  <a:pt x="51200" y="49620"/>
                </a:lnTo>
                <a:lnTo>
                  <a:pt x="51190" y="49590"/>
                </a:lnTo>
                <a:lnTo>
                  <a:pt x="51120" y="49540"/>
                </a:lnTo>
                <a:lnTo>
                  <a:pt x="51100" y="49540"/>
                </a:lnTo>
                <a:lnTo>
                  <a:pt x="50990" y="49500"/>
                </a:lnTo>
                <a:lnTo>
                  <a:pt x="50970" y="49490"/>
                </a:lnTo>
                <a:lnTo>
                  <a:pt x="50970" y="49480"/>
                </a:lnTo>
                <a:lnTo>
                  <a:pt x="50960" y="49480"/>
                </a:lnTo>
                <a:lnTo>
                  <a:pt x="50340" y="49250"/>
                </a:lnTo>
                <a:lnTo>
                  <a:pt x="49700" y="49120"/>
                </a:lnTo>
                <a:lnTo>
                  <a:pt x="49430" y="49130"/>
                </a:lnTo>
                <a:lnTo>
                  <a:pt x="49330" y="49180"/>
                </a:lnTo>
                <a:lnTo>
                  <a:pt x="49250" y="49250"/>
                </a:lnTo>
                <a:lnTo>
                  <a:pt x="49150" y="49310"/>
                </a:lnTo>
                <a:lnTo>
                  <a:pt x="48980" y="49330"/>
                </a:lnTo>
                <a:lnTo>
                  <a:pt x="48430" y="49330"/>
                </a:lnTo>
                <a:lnTo>
                  <a:pt x="48220" y="49360"/>
                </a:lnTo>
                <a:lnTo>
                  <a:pt x="48200" y="49340"/>
                </a:lnTo>
                <a:lnTo>
                  <a:pt x="48130" y="49360"/>
                </a:lnTo>
                <a:lnTo>
                  <a:pt x="48070" y="49370"/>
                </a:lnTo>
                <a:lnTo>
                  <a:pt x="48070" y="49390"/>
                </a:lnTo>
                <a:lnTo>
                  <a:pt x="47830" y="49420"/>
                </a:lnTo>
                <a:lnTo>
                  <a:pt x="47770" y="49410"/>
                </a:lnTo>
                <a:lnTo>
                  <a:pt x="47740" y="49380"/>
                </a:lnTo>
                <a:lnTo>
                  <a:pt x="47730" y="49370"/>
                </a:lnTo>
                <a:lnTo>
                  <a:pt x="47610" y="49300"/>
                </a:lnTo>
                <a:lnTo>
                  <a:pt x="47500" y="49220"/>
                </a:lnTo>
                <a:lnTo>
                  <a:pt x="47450" y="49220"/>
                </a:lnTo>
                <a:lnTo>
                  <a:pt x="47180" y="48960"/>
                </a:lnTo>
                <a:lnTo>
                  <a:pt x="46810" y="48620"/>
                </a:lnTo>
                <a:lnTo>
                  <a:pt x="47450" y="48280"/>
                </a:lnTo>
                <a:lnTo>
                  <a:pt x="47610" y="48160"/>
                </a:lnTo>
                <a:lnTo>
                  <a:pt x="48000" y="47780"/>
                </a:lnTo>
                <a:lnTo>
                  <a:pt x="48500" y="47140"/>
                </a:lnTo>
                <a:lnTo>
                  <a:pt x="48590" y="47060"/>
                </a:lnTo>
                <a:lnTo>
                  <a:pt x="48890" y="46920"/>
                </a:lnTo>
                <a:lnTo>
                  <a:pt x="49160" y="46750"/>
                </a:lnTo>
                <a:lnTo>
                  <a:pt x="49260" y="46710"/>
                </a:lnTo>
                <a:lnTo>
                  <a:pt x="49350" y="46700"/>
                </a:lnTo>
                <a:lnTo>
                  <a:pt x="49500" y="46740"/>
                </a:lnTo>
                <a:lnTo>
                  <a:pt x="49580" y="46750"/>
                </a:lnTo>
                <a:lnTo>
                  <a:pt x="49680" y="46740"/>
                </a:lnTo>
                <a:lnTo>
                  <a:pt x="49780" y="46690"/>
                </a:lnTo>
                <a:lnTo>
                  <a:pt x="49870" y="46600"/>
                </a:lnTo>
                <a:lnTo>
                  <a:pt x="49930" y="46470"/>
                </a:lnTo>
                <a:lnTo>
                  <a:pt x="49950" y="46350"/>
                </a:lnTo>
                <a:lnTo>
                  <a:pt x="49940" y="46240"/>
                </a:lnTo>
                <a:lnTo>
                  <a:pt x="49880" y="45840"/>
                </a:lnTo>
                <a:lnTo>
                  <a:pt x="49870" y="45720"/>
                </a:lnTo>
                <a:lnTo>
                  <a:pt x="49890" y="45620"/>
                </a:lnTo>
                <a:lnTo>
                  <a:pt x="49940" y="45520"/>
                </a:lnTo>
                <a:lnTo>
                  <a:pt x="50100" y="45290"/>
                </a:lnTo>
                <a:lnTo>
                  <a:pt x="50140" y="45190"/>
                </a:lnTo>
                <a:lnTo>
                  <a:pt x="50160" y="45140"/>
                </a:lnTo>
                <a:lnTo>
                  <a:pt x="50160" y="45070"/>
                </a:lnTo>
                <a:lnTo>
                  <a:pt x="50130" y="44980"/>
                </a:lnTo>
                <a:lnTo>
                  <a:pt x="49960" y="44620"/>
                </a:lnTo>
                <a:lnTo>
                  <a:pt x="49930" y="44520"/>
                </a:lnTo>
                <a:lnTo>
                  <a:pt x="49920" y="44440"/>
                </a:lnTo>
                <a:lnTo>
                  <a:pt x="49930" y="44340"/>
                </a:lnTo>
                <a:lnTo>
                  <a:pt x="49970" y="44250"/>
                </a:lnTo>
                <a:lnTo>
                  <a:pt x="50030" y="44150"/>
                </a:lnTo>
                <a:lnTo>
                  <a:pt x="50200" y="43930"/>
                </a:lnTo>
                <a:lnTo>
                  <a:pt x="50260" y="43810"/>
                </a:lnTo>
                <a:lnTo>
                  <a:pt x="50300" y="43680"/>
                </a:lnTo>
                <a:lnTo>
                  <a:pt x="50330" y="43100"/>
                </a:lnTo>
                <a:lnTo>
                  <a:pt x="50300" y="42660"/>
                </a:lnTo>
                <a:lnTo>
                  <a:pt x="50330" y="42570"/>
                </a:lnTo>
                <a:lnTo>
                  <a:pt x="50380" y="42490"/>
                </a:lnTo>
                <a:lnTo>
                  <a:pt x="50500" y="42390"/>
                </a:lnTo>
                <a:lnTo>
                  <a:pt x="50510" y="42360"/>
                </a:lnTo>
                <a:lnTo>
                  <a:pt x="50520" y="42320"/>
                </a:lnTo>
                <a:lnTo>
                  <a:pt x="50480" y="42170"/>
                </a:lnTo>
                <a:lnTo>
                  <a:pt x="50470" y="42110"/>
                </a:lnTo>
                <a:lnTo>
                  <a:pt x="50480" y="41970"/>
                </a:lnTo>
                <a:lnTo>
                  <a:pt x="50470" y="41930"/>
                </a:lnTo>
                <a:lnTo>
                  <a:pt x="50450" y="41900"/>
                </a:lnTo>
                <a:lnTo>
                  <a:pt x="50410" y="41870"/>
                </a:lnTo>
                <a:lnTo>
                  <a:pt x="50370" y="41850"/>
                </a:lnTo>
                <a:lnTo>
                  <a:pt x="50260" y="41800"/>
                </a:lnTo>
                <a:lnTo>
                  <a:pt x="50240" y="41790"/>
                </a:lnTo>
                <a:lnTo>
                  <a:pt x="50220" y="41770"/>
                </a:lnTo>
                <a:lnTo>
                  <a:pt x="50190" y="41740"/>
                </a:lnTo>
                <a:lnTo>
                  <a:pt x="50180" y="41710"/>
                </a:lnTo>
                <a:lnTo>
                  <a:pt x="50170" y="41670"/>
                </a:lnTo>
                <a:lnTo>
                  <a:pt x="50180" y="41640"/>
                </a:lnTo>
                <a:lnTo>
                  <a:pt x="50220" y="41610"/>
                </a:lnTo>
                <a:lnTo>
                  <a:pt x="50300" y="41580"/>
                </a:lnTo>
                <a:lnTo>
                  <a:pt x="50650" y="41510"/>
                </a:lnTo>
                <a:lnTo>
                  <a:pt x="50700" y="41490"/>
                </a:lnTo>
                <a:lnTo>
                  <a:pt x="50750" y="41460"/>
                </a:lnTo>
                <a:lnTo>
                  <a:pt x="50770" y="41430"/>
                </a:lnTo>
                <a:lnTo>
                  <a:pt x="50790" y="41380"/>
                </a:lnTo>
                <a:lnTo>
                  <a:pt x="50790" y="41330"/>
                </a:lnTo>
                <a:lnTo>
                  <a:pt x="50750" y="41150"/>
                </a:lnTo>
                <a:lnTo>
                  <a:pt x="50750" y="41110"/>
                </a:lnTo>
                <a:lnTo>
                  <a:pt x="50760" y="41070"/>
                </a:lnTo>
                <a:lnTo>
                  <a:pt x="50790" y="41040"/>
                </a:lnTo>
                <a:lnTo>
                  <a:pt x="50930" y="40900"/>
                </a:lnTo>
                <a:lnTo>
                  <a:pt x="50960" y="40860"/>
                </a:lnTo>
                <a:lnTo>
                  <a:pt x="50980" y="40800"/>
                </a:lnTo>
                <a:lnTo>
                  <a:pt x="50990" y="40750"/>
                </a:lnTo>
                <a:lnTo>
                  <a:pt x="50990" y="40710"/>
                </a:lnTo>
                <a:lnTo>
                  <a:pt x="50970" y="40670"/>
                </a:lnTo>
                <a:lnTo>
                  <a:pt x="50940" y="40630"/>
                </a:lnTo>
                <a:lnTo>
                  <a:pt x="50870" y="40540"/>
                </a:lnTo>
                <a:lnTo>
                  <a:pt x="50840" y="40490"/>
                </a:lnTo>
                <a:lnTo>
                  <a:pt x="50820" y="40430"/>
                </a:lnTo>
                <a:lnTo>
                  <a:pt x="50810" y="40370"/>
                </a:lnTo>
                <a:lnTo>
                  <a:pt x="50830" y="40320"/>
                </a:lnTo>
                <a:lnTo>
                  <a:pt x="50850" y="40290"/>
                </a:lnTo>
                <a:lnTo>
                  <a:pt x="50900" y="40270"/>
                </a:lnTo>
                <a:lnTo>
                  <a:pt x="50950" y="40270"/>
                </a:lnTo>
                <a:lnTo>
                  <a:pt x="51010" y="40290"/>
                </a:lnTo>
                <a:lnTo>
                  <a:pt x="51080" y="40310"/>
                </a:lnTo>
                <a:lnTo>
                  <a:pt x="51180" y="40370"/>
                </a:lnTo>
                <a:lnTo>
                  <a:pt x="51250" y="40420"/>
                </a:lnTo>
                <a:lnTo>
                  <a:pt x="51300" y="40480"/>
                </a:lnTo>
                <a:lnTo>
                  <a:pt x="51400" y="40670"/>
                </a:lnTo>
                <a:lnTo>
                  <a:pt x="51450" y="40710"/>
                </a:lnTo>
                <a:lnTo>
                  <a:pt x="51500" y="40730"/>
                </a:lnTo>
                <a:lnTo>
                  <a:pt x="51620" y="40730"/>
                </a:lnTo>
                <a:lnTo>
                  <a:pt x="51680" y="40710"/>
                </a:lnTo>
                <a:lnTo>
                  <a:pt x="51730" y="40700"/>
                </a:lnTo>
                <a:lnTo>
                  <a:pt x="51760" y="40680"/>
                </a:lnTo>
                <a:lnTo>
                  <a:pt x="51800" y="40640"/>
                </a:lnTo>
                <a:lnTo>
                  <a:pt x="51820" y="40620"/>
                </a:lnTo>
                <a:lnTo>
                  <a:pt x="51860" y="40610"/>
                </a:lnTo>
                <a:lnTo>
                  <a:pt x="51910" y="40620"/>
                </a:lnTo>
                <a:lnTo>
                  <a:pt x="52140" y="40740"/>
                </a:lnTo>
                <a:lnTo>
                  <a:pt x="52210" y="40750"/>
                </a:lnTo>
                <a:lnTo>
                  <a:pt x="52320" y="40740"/>
                </a:lnTo>
                <a:lnTo>
                  <a:pt x="52390" y="40710"/>
                </a:lnTo>
                <a:lnTo>
                  <a:pt x="52650" y="40580"/>
                </a:lnTo>
                <a:lnTo>
                  <a:pt x="52700" y="40540"/>
                </a:lnTo>
                <a:lnTo>
                  <a:pt x="52840" y="40370"/>
                </a:lnTo>
                <a:lnTo>
                  <a:pt x="52880" y="40330"/>
                </a:lnTo>
                <a:lnTo>
                  <a:pt x="52920" y="40310"/>
                </a:lnTo>
                <a:lnTo>
                  <a:pt x="52950" y="40300"/>
                </a:lnTo>
                <a:lnTo>
                  <a:pt x="52990" y="40320"/>
                </a:lnTo>
                <a:lnTo>
                  <a:pt x="53080" y="40420"/>
                </a:lnTo>
                <a:lnTo>
                  <a:pt x="53120" y="40440"/>
                </a:lnTo>
                <a:lnTo>
                  <a:pt x="53180" y="40420"/>
                </a:lnTo>
                <a:lnTo>
                  <a:pt x="53220" y="40380"/>
                </a:lnTo>
                <a:lnTo>
                  <a:pt x="53250" y="40330"/>
                </a:lnTo>
                <a:lnTo>
                  <a:pt x="53300" y="40240"/>
                </a:lnTo>
                <a:lnTo>
                  <a:pt x="53320" y="40210"/>
                </a:lnTo>
                <a:lnTo>
                  <a:pt x="53350" y="40200"/>
                </a:lnTo>
                <a:lnTo>
                  <a:pt x="53380" y="40220"/>
                </a:lnTo>
                <a:lnTo>
                  <a:pt x="53470" y="40360"/>
                </a:lnTo>
                <a:lnTo>
                  <a:pt x="53530" y="40410"/>
                </a:lnTo>
                <a:lnTo>
                  <a:pt x="53630" y="40460"/>
                </a:lnTo>
                <a:lnTo>
                  <a:pt x="53690" y="40500"/>
                </a:lnTo>
                <a:lnTo>
                  <a:pt x="53760" y="40600"/>
                </a:lnTo>
                <a:lnTo>
                  <a:pt x="53840" y="40750"/>
                </a:lnTo>
                <a:lnTo>
                  <a:pt x="53950" y="40890"/>
                </a:lnTo>
                <a:lnTo>
                  <a:pt x="53980" y="40950"/>
                </a:lnTo>
                <a:lnTo>
                  <a:pt x="53990" y="41010"/>
                </a:lnTo>
                <a:lnTo>
                  <a:pt x="54000" y="41090"/>
                </a:lnTo>
                <a:lnTo>
                  <a:pt x="53980" y="41140"/>
                </a:lnTo>
                <a:lnTo>
                  <a:pt x="53970" y="41180"/>
                </a:lnTo>
                <a:lnTo>
                  <a:pt x="53960" y="41220"/>
                </a:lnTo>
                <a:lnTo>
                  <a:pt x="53980" y="41280"/>
                </a:lnTo>
                <a:lnTo>
                  <a:pt x="54120" y="41520"/>
                </a:lnTo>
                <a:lnTo>
                  <a:pt x="54140" y="41590"/>
                </a:lnTo>
                <a:lnTo>
                  <a:pt x="54210" y="41730"/>
                </a:lnTo>
                <a:lnTo>
                  <a:pt x="54380" y="41800"/>
                </a:lnTo>
                <a:lnTo>
                  <a:pt x="54400" y="41820"/>
                </a:lnTo>
                <a:lnTo>
                  <a:pt x="54510" y="42000"/>
                </a:lnTo>
                <a:lnTo>
                  <a:pt x="54570" y="42040"/>
                </a:lnTo>
                <a:lnTo>
                  <a:pt x="54620" y="42050"/>
                </a:lnTo>
                <a:lnTo>
                  <a:pt x="54690" y="42040"/>
                </a:lnTo>
                <a:lnTo>
                  <a:pt x="54790" y="42020"/>
                </a:lnTo>
                <a:lnTo>
                  <a:pt x="55010" y="41870"/>
                </a:lnTo>
                <a:lnTo>
                  <a:pt x="55210" y="41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