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Bangui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Bangui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3450" y="50140"/>
                </a:moveTo>
                <a:lnTo>
                  <a:pt x="33270" y="50010"/>
                </a:lnTo>
                <a:lnTo>
                  <a:pt x="33230" y="49920"/>
                </a:lnTo>
                <a:lnTo>
                  <a:pt x="33310" y="49780"/>
                </a:lnTo>
                <a:lnTo>
                  <a:pt x="33190" y="49680"/>
                </a:lnTo>
                <a:lnTo>
                  <a:pt x="33140" y="49570"/>
                </a:lnTo>
                <a:lnTo>
                  <a:pt x="33160" y="49490"/>
                </a:lnTo>
                <a:lnTo>
                  <a:pt x="33220" y="49380"/>
                </a:lnTo>
                <a:lnTo>
                  <a:pt x="33330" y="49260"/>
                </a:lnTo>
                <a:lnTo>
                  <a:pt x="33440" y="49220"/>
                </a:lnTo>
                <a:lnTo>
                  <a:pt x="33610" y="49220"/>
                </a:lnTo>
                <a:lnTo>
                  <a:pt x="33690" y="49280"/>
                </a:lnTo>
                <a:lnTo>
                  <a:pt x="33760" y="49400"/>
                </a:lnTo>
                <a:lnTo>
                  <a:pt x="33810" y="49540"/>
                </a:lnTo>
                <a:lnTo>
                  <a:pt x="33850" y="49690"/>
                </a:lnTo>
                <a:lnTo>
                  <a:pt x="33720" y="49680"/>
                </a:lnTo>
                <a:lnTo>
                  <a:pt x="33580" y="49810"/>
                </a:lnTo>
                <a:lnTo>
                  <a:pt x="33480" y="49990"/>
                </a:lnTo>
                <a:lnTo>
                  <a:pt x="33450" y="5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