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Bamingui-Bangoran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Bamingui-Bangoran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49300" y="14270"/>
                </a:moveTo>
                <a:lnTo>
                  <a:pt x="49320" y="14290"/>
                </a:lnTo>
                <a:lnTo>
                  <a:pt x="49510" y="14490"/>
                </a:lnTo>
                <a:lnTo>
                  <a:pt x="49660" y="14530"/>
                </a:lnTo>
                <a:lnTo>
                  <a:pt x="49770" y="14550"/>
                </a:lnTo>
                <a:lnTo>
                  <a:pt x="49840" y="14540"/>
                </a:lnTo>
                <a:lnTo>
                  <a:pt x="49880" y="14520"/>
                </a:lnTo>
                <a:lnTo>
                  <a:pt x="49900" y="14500"/>
                </a:lnTo>
                <a:lnTo>
                  <a:pt x="49970" y="14370"/>
                </a:lnTo>
                <a:lnTo>
                  <a:pt x="50020" y="14320"/>
                </a:lnTo>
                <a:lnTo>
                  <a:pt x="50040" y="14300"/>
                </a:lnTo>
                <a:lnTo>
                  <a:pt x="50080" y="14230"/>
                </a:lnTo>
                <a:lnTo>
                  <a:pt x="50100" y="14210"/>
                </a:lnTo>
                <a:lnTo>
                  <a:pt x="50130" y="14180"/>
                </a:lnTo>
                <a:lnTo>
                  <a:pt x="50170" y="14160"/>
                </a:lnTo>
                <a:lnTo>
                  <a:pt x="50340" y="14090"/>
                </a:lnTo>
                <a:lnTo>
                  <a:pt x="50460" y="14080"/>
                </a:lnTo>
                <a:lnTo>
                  <a:pt x="50520" y="14060"/>
                </a:lnTo>
                <a:lnTo>
                  <a:pt x="50560" y="14040"/>
                </a:lnTo>
                <a:lnTo>
                  <a:pt x="50640" y="13980"/>
                </a:lnTo>
                <a:lnTo>
                  <a:pt x="50660" y="13950"/>
                </a:lnTo>
                <a:lnTo>
                  <a:pt x="50680" y="13920"/>
                </a:lnTo>
                <a:lnTo>
                  <a:pt x="50700" y="13890"/>
                </a:lnTo>
                <a:lnTo>
                  <a:pt x="50740" y="13770"/>
                </a:lnTo>
                <a:lnTo>
                  <a:pt x="50750" y="13740"/>
                </a:lnTo>
                <a:lnTo>
                  <a:pt x="50780" y="13700"/>
                </a:lnTo>
                <a:lnTo>
                  <a:pt x="50820" y="13660"/>
                </a:lnTo>
                <a:lnTo>
                  <a:pt x="50980" y="13530"/>
                </a:lnTo>
                <a:lnTo>
                  <a:pt x="51220" y="13380"/>
                </a:lnTo>
                <a:lnTo>
                  <a:pt x="51330" y="13330"/>
                </a:lnTo>
                <a:lnTo>
                  <a:pt x="51440" y="13300"/>
                </a:lnTo>
                <a:lnTo>
                  <a:pt x="51530" y="13290"/>
                </a:lnTo>
                <a:lnTo>
                  <a:pt x="51700" y="13250"/>
                </a:lnTo>
                <a:lnTo>
                  <a:pt x="51790" y="13230"/>
                </a:lnTo>
                <a:lnTo>
                  <a:pt x="51930" y="13230"/>
                </a:lnTo>
                <a:lnTo>
                  <a:pt x="52040" y="13210"/>
                </a:lnTo>
                <a:lnTo>
                  <a:pt x="52360" y="13110"/>
                </a:lnTo>
                <a:lnTo>
                  <a:pt x="52420" y="13070"/>
                </a:lnTo>
                <a:lnTo>
                  <a:pt x="52440" y="13050"/>
                </a:lnTo>
                <a:lnTo>
                  <a:pt x="52520" y="12980"/>
                </a:lnTo>
                <a:lnTo>
                  <a:pt x="52570" y="12930"/>
                </a:lnTo>
                <a:lnTo>
                  <a:pt x="52630" y="12890"/>
                </a:lnTo>
                <a:lnTo>
                  <a:pt x="52650" y="12870"/>
                </a:lnTo>
                <a:lnTo>
                  <a:pt x="52670" y="12840"/>
                </a:lnTo>
                <a:lnTo>
                  <a:pt x="52700" y="12760"/>
                </a:lnTo>
                <a:lnTo>
                  <a:pt x="52720" y="12690"/>
                </a:lnTo>
                <a:lnTo>
                  <a:pt x="52750" y="12640"/>
                </a:lnTo>
                <a:lnTo>
                  <a:pt x="52790" y="12600"/>
                </a:lnTo>
                <a:lnTo>
                  <a:pt x="52940" y="12490"/>
                </a:lnTo>
                <a:lnTo>
                  <a:pt x="53080" y="12350"/>
                </a:lnTo>
                <a:lnTo>
                  <a:pt x="53230" y="12240"/>
                </a:lnTo>
                <a:lnTo>
                  <a:pt x="53320" y="12190"/>
                </a:lnTo>
                <a:lnTo>
                  <a:pt x="53420" y="12150"/>
                </a:lnTo>
                <a:lnTo>
                  <a:pt x="53470" y="12130"/>
                </a:lnTo>
                <a:lnTo>
                  <a:pt x="53510" y="12100"/>
                </a:lnTo>
                <a:lnTo>
                  <a:pt x="53570" y="12060"/>
                </a:lnTo>
                <a:lnTo>
                  <a:pt x="53600" y="12030"/>
                </a:lnTo>
                <a:lnTo>
                  <a:pt x="53620" y="12000"/>
                </a:lnTo>
                <a:lnTo>
                  <a:pt x="53640" y="11970"/>
                </a:lnTo>
                <a:lnTo>
                  <a:pt x="53680" y="11890"/>
                </a:lnTo>
                <a:lnTo>
                  <a:pt x="53700" y="11850"/>
                </a:lnTo>
                <a:lnTo>
                  <a:pt x="53740" y="11790"/>
                </a:lnTo>
                <a:lnTo>
                  <a:pt x="53780" y="11770"/>
                </a:lnTo>
                <a:lnTo>
                  <a:pt x="53810" y="11770"/>
                </a:lnTo>
                <a:lnTo>
                  <a:pt x="53980" y="11800"/>
                </a:lnTo>
                <a:lnTo>
                  <a:pt x="54040" y="11830"/>
                </a:lnTo>
                <a:lnTo>
                  <a:pt x="54080" y="11880"/>
                </a:lnTo>
                <a:lnTo>
                  <a:pt x="54120" y="11970"/>
                </a:lnTo>
                <a:lnTo>
                  <a:pt x="54130" y="12030"/>
                </a:lnTo>
                <a:lnTo>
                  <a:pt x="54140" y="12080"/>
                </a:lnTo>
                <a:lnTo>
                  <a:pt x="54120" y="12220"/>
                </a:lnTo>
                <a:lnTo>
                  <a:pt x="54120" y="12300"/>
                </a:lnTo>
                <a:lnTo>
                  <a:pt x="54140" y="12390"/>
                </a:lnTo>
                <a:lnTo>
                  <a:pt x="54200" y="12640"/>
                </a:lnTo>
                <a:lnTo>
                  <a:pt x="54210" y="12720"/>
                </a:lnTo>
                <a:lnTo>
                  <a:pt x="54210" y="12860"/>
                </a:lnTo>
                <a:lnTo>
                  <a:pt x="54220" y="12920"/>
                </a:lnTo>
                <a:lnTo>
                  <a:pt x="54240" y="12970"/>
                </a:lnTo>
                <a:lnTo>
                  <a:pt x="54280" y="13020"/>
                </a:lnTo>
                <a:lnTo>
                  <a:pt x="54340" y="13050"/>
                </a:lnTo>
                <a:lnTo>
                  <a:pt x="54440" y="13050"/>
                </a:lnTo>
                <a:lnTo>
                  <a:pt x="54620" y="13040"/>
                </a:lnTo>
                <a:lnTo>
                  <a:pt x="54800" y="13040"/>
                </a:lnTo>
                <a:lnTo>
                  <a:pt x="54890" y="13070"/>
                </a:lnTo>
                <a:lnTo>
                  <a:pt x="54960" y="13140"/>
                </a:lnTo>
                <a:lnTo>
                  <a:pt x="55010" y="13220"/>
                </a:lnTo>
                <a:lnTo>
                  <a:pt x="55080" y="13320"/>
                </a:lnTo>
                <a:lnTo>
                  <a:pt x="55490" y="13690"/>
                </a:lnTo>
                <a:lnTo>
                  <a:pt x="55510" y="13740"/>
                </a:lnTo>
                <a:lnTo>
                  <a:pt x="55550" y="13880"/>
                </a:lnTo>
                <a:lnTo>
                  <a:pt x="55580" y="13960"/>
                </a:lnTo>
                <a:lnTo>
                  <a:pt x="55630" y="14050"/>
                </a:lnTo>
                <a:lnTo>
                  <a:pt x="55700" y="14120"/>
                </a:lnTo>
                <a:lnTo>
                  <a:pt x="55950" y="14330"/>
                </a:lnTo>
                <a:lnTo>
                  <a:pt x="56000" y="14410"/>
                </a:lnTo>
                <a:lnTo>
                  <a:pt x="56040" y="14540"/>
                </a:lnTo>
                <a:lnTo>
                  <a:pt x="56110" y="15000"/>
                </a:lnTo>
                <a:lnTo>
                  <a:pt x="56130" y="15090"/>
                </a:lnTo>
                <a:lnTo>
                  <a:pt x="56180" y="15160"/>
                </a:lnTo>
                <a:lnTo>
                  <a:pt x="56230" y="15220"/>
                </a:lnTo>
                <a:lnTo>
                  <a:pt x="56290" y="15290"/>
                </a:lnTo>
                <a:lnTo>
                  <a:pt x="56350" y="15390"/>
                </a:lnTo>
                <a:lnTo>
                  <a:pt x="56490" y="15840"/>
                </a:lnTo>
                <a:lnTo>
                  <a:pt x="56530" y="15920"/>
                </a:lnTo>
                <a:lnTo>
                  <a:pt x="56590" y="15980"/>
                </a:lnTo>
                <a:lnTo>
                  <a:pt x="56780" y="16070"/>
                </a:lnTo>
                <a:lnTo>
                  <a:pt x="56860" y="16120"/>
                </a:lnTo>
                <a:lnTo>
                  <a:pt x="56930" y="16190"/>
                </a:lnTo>
                <a:lnTo>
                  <a:pt x="57100" y="16420"/>
                </a:lnTo>
                <a:lnTo>
                  <a:pt x="57200" y="16500"/>
                </a:lnTo>
                <a:lnTo>
                  <a:pt x="57450" y="16650"/>
                </a:lnTo>
                <a:lnTo>
                  <a:pt x="57530" y="16710"/>
                </a:lnTo>
                <a:lnTo>
                  <a:pt x="57570" y="16760"/>
                </a:lnTo>
                <a:lnTo>
                  <a:pt x="57600" y="16840"/>
                </a:lnTo>
                <a:lnTo>
                  <a:pt x="57630" y="16940"/>
                </a:lnTo>
                <a:lnTo>
                  <a:pt x="57690" y="17050"/>
                </a:lnTo>
                <a:lnTo>
                  <a:pt x="57770" y="17160"/>
                </a:lnTo>
                <a:lnTo>
                  <a:pt x="58100" y="17380"/>
                </a:lnTo>
                <a:lnTo>
                  <a:pt x="58170" y="17450"/>
                </a:lnTo>
                <a:lnTo>
                  <a:pt x="58170" y="17510"/>
                </a:lnTo>
                <a:lnTo>
                  <a:pt x="58160" y="17710"/>
                </a:lnTo>
                <a:lnTo>
                  <a:pt x="58350" y="18620"/>
                </a:lnTo>
                <a:lnTo>
                  <a:pt x="58420" y="18790"/>
                </a:lnTo>
                <a:lnTo>
                  <a:pt x="58510" y="18920"/>
                </a:lnTo>
                <a:lnTo>
                  <a:pt x="59040" y="19300"/>
                </a:lnTo>
                <a:lnTo>
                  <a:pt x="59150" y="19350"/>
                </a:lnTo>
                <a:lnTo>
                  <a:pt x="59540" y="19460"/>
                </a:lnTo>
                <a:lnTo>
                  <a:pt x="60060" y="19530"/>
                </a:lnTo>
                <a:lnTo>
                  <a:pt x="60180" y="19570"/>
                </a:lnTo>
                <a:lnTo>
                  <a:pt x="60250" y="19630"/>
                </a:lnTo>
                <a:lnTo>
                  <a:pt x="60290" y="19690"/>
                </a:lnTo>
                <a:lnTo>
                  <a:pt x="60300" y="19770"/>
                </a:lnTo>
                <a:lnTo>
                  <a:pt x="60310" y="19850"/>
                </a:lnTo>
                <a:lnTo>
                  <a:pt x="60290" y="20100"/>
                </a:lnTo>
                <a:lnTo>
                  <a:pt x="60150" y="20250"/>
                </a:lnTo>
                <a:lnTo>
                  <a:pt x="60100" y="20260"/>
                </a:lnTo>
                <a:lnTo>
                  <a:pt x="59990" y="20280"/>
                </a:lnTo>
                <a:lnTo>
                  <a:pt x="58630" y="20140"/>
                </a:lnTo>
                <a:lnTo>
                  <a:pt x="58510" y="20100"/>
                </a:lnTo>
                <a:lnTo>
                  <a:pt x="58240" y="19960"/>
                </a:lnTo>
                <a:lnTo>
                  <a:pt x="58090" y="19920"/>
                </a:lnTo>
                <a:lnTo>
                  <a:pt x="57930" y="19930"/>
                </a:lnTo>
                <a:lnTo>
                  <a:pt x="57780" y="19950"/>
                </a:lnTo>
                <a:lnTo>
                  <a:pt x="57600" y="20010"/>
                </a:lnTo>
                <a:lnTo>
                  <a:pt x="57540" y="20040"/>
                </a:lnTo>
                <a:lnTo>
                  <a:pt x="57480" y="20100"/>
                </a:lnTo>
                <a:lnTo>
                  <a:pt x="57390" y="20210"/>
                </a:lnTo>
                <a:lnTo>
                  <a:pt x="57330" y="20320"/>
                </a:lnTo>
                <a:lnTo>
                  <a:pt x="57290" y="20440"/>
                </a:lnTo>
                <a:lnTo>
                  <a:pt x="57270" y="20570"/>
                </a:lnTo>
                <a:lnTo>
                  <a:pt x="57280" y="20750"/>
                </a:lnTo>
                <a:lnTo>
                  <a:pt x="57290" y="20800"/>
                </a:lnTo>
                <a:lnTo>
                  <a:pt x="57320" y="20880"/>
                </a:lnTo>
                <a:lnTo>
                  <a:pt x="57540" y="21280"/>
                </a:lnTo>
                <a:lnTo>
                  <a:pt x="57560" y="21350"/>
                </a:lnTo>
                <a:lnTo>
                  <a:pt x="57570" y="21420"/>
                </a:lnTo>
                <a:lnTo>
                  <a:pt x="57560" y="21520"/>
                </a:lnTo>
                <a:lnTo>
                  <a:pt x="57540" y="21580"/>
                </a:lnTo>
                <a:lnTo>
                  <a:pt x="57310" y="22120"/>
                </a:lnTo>
                <a:lnTo>
                  <a:pt x="57280" y="22220"/>
                </a:lnTo>
                <a:lnTo>
                  <a:pt x="57290" y="22300"/>
                </a:lnTo>
                <a:lnTo>
                  <a:pt x="57310" y="22370"/>
                </a:lnTo>
                <a:lnTo>
                  <a:pt x="57360" y="22430"/>
                </a:lnTo>
                <a:lnTo>
                  <a:pt x="57460" y="22510"/>
                </a:lnTo>
                <a:lnTo>
                  <a:pt x="57490" y="22560"/>
                </a:lnTo>
                <a:lnTo>
                  <a:pt x="57490" y="22630"/>
                </a:lnTo>
                <a:lnTo>
                  <a:pt x="57430" y="22710"/>
                </a:lnTo>
                <a:lnTo>
                  <a:pt x="57280" y="22780"/>
                </a:lnTo>
                <a:lnTo>
                  <a:pt x="57080" y="22830"/>
                </a:lnTo>
                <a:lnTo>
                  <a:pt x="56890" y="22870"/>
                </a:lnTo>
                <a:lnTo>
                  <a:pt x="56730" y="22870"/>
                </a:lnTo>
                <a:lnTo>
                  <a:pt x="56620" y="22820"/>
                </a:lnTo>
                <a:lnTo>
                  <a:pt x="56550" y="22750"/>
                </a:lnTo>
                <a:lnTo>
                  <a:pt x="56500" y="22640"/>
                </a:lnTo>
                <a:lnTo>
                  <a:pt x="56460" y="22530"/>
                </a:lnTo>
                <a:lnTo>
                  <a:pt x="56410" y="22430"/>
                </a:lnTo>
                <a:lnTo>
                  <a:pt x="56340" y="22370"/>
                </a:lnTo>
                <a:lnTo>
                  <a:pt x="56180" y="22250"/>
                </a:lnTo>
                <a:lnTo>
                  <a:pt x="56100" y="22190"/>
                </a:lnTo>
                <a:lnTo>
                  <a:pt x="56050" y="22120"/>
                </a:lnTo>
                <a:lnTo>
                  <a:pt x="56020" y="22060"/>
                </a:lnTo>
                <a:lnTo>
                  <a:pt x="55980" y="21970"/>
                </a:lnTo>
                <a:lnTo>
                  <a:pt x="55950" y="21940"/>
                </a:lnTo>
                <a:lnTo>
                  <a:pt x="55890" y="21930"/>
                </a:lnTo>
                <a:lnTo>
                  <a:pt x="55760" y="21950"/>
                </a:lnTo>
                <a:lnTo>
                  <a:pt x="55290" y="22200"/>
                </a:lnTo>
                <a:lnTo>
                  <a:pt x="55170" y="22250"/>
                </a:lnTo>
                <a:lnTo>
                  <a:pt x="54970" y="22280"/>
                </a:lnTo>
                <a:lnTo>
                  <a:pt x="54920" y="22300"/>
                </a:lnTo>
                <a:lnTo>
                  <a:pt x="54880" y="22350"/>
                </a:lnTo>
                <a:lnTo>
                  <a:pt x="54810" y="22520"/>
                </a:lnTo>
                <a:lnTo>
                  <a:pt x="54760" y="22580"/>
                </a:lnTo>
                <a:lnTo>
                  <a:pt x="54700" y="22590"/>
                </a:lnTo>
                <a:lnTo>
                  <a:pt x="54620" y="22570"/>
                </a:lnTo>
                <a:lnTo>
                  <a:pt x="54440" y="22500"/>
                </a:lnTo>
                <a:lnTo>
                  <a:pt x="54360" y="22470"/>
                </a:lnTo>
                <a:lnTo>
                  <a:pt x="54260" y="22470"/>
                </a:lnTo>
                <a:lnTo>
                  <a:pt x="54150" y="22480"/>
                </a:lnTo>
                <a:lnTo>
                  <a:pt x="54010" y="22520"/>
                </a:lnTo>
                <a:lnTo>
                  <a:pt x="53920" y="22660"/>
                </a:lnTo>
                <a:lnTo>
                  <a:pt x="53850" y="22760"/>
                </a:lnTo>
                <a:lnTo>
                  <a:pt x="53720" y="22850"/>
                </a:lnTo>
                <a:lnTo>
                  <a:pt x="53460" y="23010"/>
                </a:lnTo>
                <a:lnTo>
                  <a:pt x="53330" y="23120"/>
                </a:lnTo>
                <a:lnTo>
                  <a:pt x="53270" y="23240"/>
                </a:lnTo>
                <a:lnTo>
                  <a:pt x="53300" y="23390"/>
                </a:lnTo>
                <a:lnTo>
                  <a:pt x="53510" y="23890"/>
                </a:lnTo>
                <a:lnTo>
                  <a:pt x="53520" y="24140"/>
                </a:lnTo>
                <a:lnTo>
                  <a:pt x="53210" y="24230"/>
                </a:lnTo>
                <a:lnTo>
                  <a:pt x="52100" y="24300"/>
                </a:lnTo>
                <a:lnTo>
                  <a:pt x="51660" y="24370"/>
                </a:lnTo>
                <a:lnTo>
                  <a:pt x="51520" y="24560"/>
                </a:lnTo>
                <a:lnTo>
                  <a:pt x="51490" y="24720"/>
                </a:lnTo>
                <a:lnTo>
                  <a:pt x="51500" y="24840"/>
                </a:lnTo>
                <a:lnTo>
                  <a:pt x="51490" y="24940"/>
                </a:lnTo>
                <a:lnTo>
                  <a:pt x="51460" y="25020"/>
                </a:lnTo>
                <a:lnTo>
                  <a:pt x="51340" y="25240"/>
                </a:lnTo>
                <a:lnTo>
                  <a:pt x="51320" y="25330"/>
                </a:lnTo>
                <a:lnTo>
                  <a:pt x="51330" y="25400"/>
                </a:lnTo>
                <a:lnTo>
                  <a:pt x="51460" y="25710"/>
                </a:lnTo>
                <a:lnTo>
                  <a:pt x="51510" y="26350"/>
                </a:lnTo>
                <a:lnTo>
                  <a:pt x="51370" y="26480"/>
                </a:lnTo>
                <a:lnTo>
                  <a:pt x="51340" y="26540"/>
                </a:lnTo>
                <a:lnTo>
                  <a:pt x="51300" y="26640"/>
                </a:lnTo>
                <a:lnTo>
                  <a:pt x="51250" y="26860"/>
                </a:lnTo>
                <a:lnTo>
                  <a:pt x="51220" y="26920"/>
                </a:lnTo>
                <a:lnTo>
                  <a:pt x="51170" y="26970"/>
                </a:lnTo>
                <a:lnTo>
                  <a:pt x="51110" y="27030"/>
                </a:lnTo>
                <a:lnTo>
                  <a:pt x="51020" y="27110"/>
                </a:lnTo>
                <a:lnTo>
                  <a:pt x="50990" y="27200"/>
                </a:lnTo>
                <a:lnTo>
                  <a:pt x="50990" y="27300"/>
                </a:lnTo>
                <a:lnTo>
                  <a:pt x="51010" y="27370"/>
                </a:lnTo>
                <a:lnTo>
                  <a:pt x="51110" y="27550"/>
                </a:lnTo>
                <a:lnTo>
                  <a:pt x="51130" y="27610"/>
                </a:lnTo>
                <a:lnTo>
                  <a:pt x="51140" y="27680"/>
                </a:lnTo>
                <a:lnTo>
                  <a:pt x="51120" y="27730"/>
                </a:lnTo>
                <a:lnTo>
                  <a:pt x="51100" y="27770"/>
                </a:lnTo>
                <a:lnTo>
                  <a:pt x="51080" y="27790"/>
                </a:lnTo>
                <a:lnTo>
                  <a:pt x="50820" y="27990"/>
                </a:lnTo>
                <a:lnTo>
                  <a:pt x="50740" y="28070"/>
                </a:lnTo>
                <a:lnTo>
                  <a:pt x="50250" y="28760"/>
                </a:lnTo>
                <a:lnTo>
                  <a:pt x="50140" y="28890"/>
                </a:lnTo>
                <a:lnTo>
                  <a:pt x="49860" y="29260"/>
                </a:lnTo>
                <a:lnTo>
                  <a:pt x="49810" y="29300"/>
                </a:lnTo>
                <a:lnTo>
                  <a:pt x="49740" y="29390"/>
                </a:lnTo>
                <a:lnTo>
                  <a:pt x="49240" y="29610"/>
                </a:lnTo>
                <a:lnTo>
                  <a:pt x="49190" y="29650"/>
                </a:lnTo>
                <a:lnTo>
                  <a:pt x="49160" y="29660"/>
                </a:lnTo>
                <a:lnTo>
                  <a:pt x="49130" y="29670"/>
                </a:lnTo>
                <a:lnTo>
                  <a:pt x="49050" y="29660"/>
                </a:lnTo>
                <a:lnTo>
                  <a:pt x="48970" y="29640"/>
                </a:lnTo>
                <a:lnTo>
                  <a:pt x="48810" y="29570"/>
                </a:lnTo>
                <a:lnTo>
                  <a:pt x="48740" y="29560"/>
                </a:lnTo>
                <a:lnTo>
                  <a:pt x="48500" y="29560"/>
                </a:lnTo>
                <a:lnTo>
                  <a:pt x="48410" y="29600"/>
                </a:lnTo>
                <a:lnTo>
                  <a:pt x="48330" y="29700"/>
                </a:lnTo>
                <a:lnTo>
                  <a:pt x="48140" y="30210"/>
                </a:lnTo>
                <a:lnTo>
                  <a:pt x="48120" y="30320"/>
                </a:lnTo>
                <a:lnTo>
                  <a:pt x="48040" y="30420"/>
                </a:lnTo>
                <a:lnTo>
                  <a:pt x="47620" y="30770"/>
                </a:lnTo>
                <a:lnTo>
                  <a:pt x="47450" y="30840"/>
                </a:lnTo>
                <a:lnTo>
                  <a:pt x="47310" y="30790"/>
                </a:lnTo>
                <a:lnTo>
                  <a:pt x="47270" y="30790"/>
                </a:lnTo>
                <a:lnTo>
                  <a:pt x="47200" y="30830"/>
                </a:lnTo>
                <a:lnTo>
                  <a:pt x="47030" y="30970"/>
                </a:lnTo>
                <a:lnTo>
                  <a:pt x="46860" y="31100"/>
                </a:lnTo>
                <a:lnTo>
                  <a:pt x="46730" y="31150"/>
                </a:lnTo>
                <a:lnTo>
                  <a:pt x="46680" y="31150"/>
                </a:lnTo>
                <a:lnTo>
                  <a:pt x="46630" y="31140"/>
                </a:lnTo>
                <a:lnTo>
                  <a:pt x="46620" y="31110"/>
                </a:lnTo>
                <a:lnTo>
                  <a:pt x="46600" y="31070"/>
                </a:lnTo>
                <a:lnTo>
                  <a:pt x="46570" y="31050"/>
                </a:lnTo>
                <a:lnTo>
                  <a:pt x="46340" y="31070"/>
                </a:lnTo>
                <a:lnTo>
                  <a:pt x="46300" y="31080"/>
                </a:lnTo>
                <a:lnTo>
                  <a:pt x="46220" y="31040"/>
                </a:lnTo>
                <a:lnTo>
                  <a:pt x="46160" y="31070"/>
                </a:lnTo>
                <a:lnTo>
                  <a:pt x="46100" y="31120"/>
                </a:lnTo>
                <a:lnTo>
                  <a:pt x="46060" y="31150"/>
                </a:lnTo>
                <a:lnTo>
                  <a:pt x="45970" y="31120"/>
                </a:lnTo>
                <a:lnTo>
                  <a:pt x="45810" y="31030"/>
                </a:lnTo>
                <a:lnTo>
                  <a:pt x="45750" y="31050"/>
                </a:lnTo>
                <a:lnTo>
                  <a:pt x="45640" y="31040"/>
                </a:lnTo>
                <a:lnTo>
                  <a:pt x="45470" y="31060"/>
                </a:lnTo>
                <a:lnTo>
                  <a:pt x="45310" y="31050"/>
                </a:lnTo>
                <a:lnTo>
                  <a:pt x="45230" y="30980"/>
                </a:lnTo>
                <a:lnTo>
                  <a:pt x="45190" y="30890"/>
                </a:lnTo>
                <a:lnTo>
                  <a:pt x="45070" y="30850"/>
                </a:lnTo>
                <a:lnTo>
                  <a:pt x="44930" y="30810"/>
                </a:lnTo>
                <a:lnTo>
                  <a:pt x="44800" y="30770"/>
                </a:lnTo>
                <a:lnTo>
                  <a:pt x="44770" y="30730"/>
                </a:lnTo>
                <a:lnTo>
                  <a:pt x="44760" y="30690"/>
                </a:lnTo>
                <a:lnTo>
                  <a:pt x="44760" y="30640"/>
                </a:lnTo>
                <a:lnTo>
                  <a:pt x="44750" y="30620"/>
                </a:lnTo>
                <a:lnTo>
                  <a:pt x="44720" y="30610"/>
                </a:lnTo>
                <a:lnTo>
                  <a:pt x="44660" y="30600"/>
                </a:lnTo>
                <a:lnTo>
                  <a:pt x="44610" y="30600"/>
                </a:lnTo>
                <a:lnTo>
                  <a:pt x="44610" y="30620"/>
                </a:lnTo>
                <a:lnTo>
                  <a:pt x="44490" y="30450"/>
                </a:lnTo>
                <a:lnTo>
                  <a:pt x="44440" y="30430"/>
                </a:lnTo>
                <a:lnTo>
                  <a:pt x="44300" y="30390"/>
                </a:lnTo>
                <a:lnTo>
                  <a:pt x="44160" y="30320"/>
                </a:lnTo>
                <a:lnTo>
                  <a:pt x="43940" y="30140"/>
                </a:lnTo>
                <a:lnTo>
                  <a:pt x="43880" y="30070"/>
                </a:lnTo>
                <a:lnTo>
                  <a:pt x="43800" y="29960"/>
                </a:lnTo>
                <a:lnTo>
                  <a:pt x="43750" y="29900"/>
                </a:lnTo>
                <a:lnTo>
                  <a:pt x="43670" y="29850"/>
                </a:lnTo>
                <a:lnTo>
                  <a:pt x="43510" y="29780"/>
                </a:lnTo>
                <a:lnTo>
                  <a:pt x="43350" y="29680"/>
                </a:lnTo>
                <a:lnTo>
                  <a:pt x="43180" y="29630"/>
                </a:lnTo>
                <a:lnTo>
                  <a:pt x="43080" y="29560"/>
                </a:lnTo>
                <a:lnTo>
                  <a:pt x="42970" y="29340"/>
                </a:lnTo>
                <a:lnTo>
                  <a:pt x="42830" y="28810"/>
                </a:lnTo>
                <a:lnTo>
                  <a:pt x="42700" y="28650"/>
                </a:lnTo>
                <a:lnTo>
                  <a:pt x="42670" y="28650"/>
                </a:lnTo>
                <a:lnTo>
                  <a:pt x="42640" y="28680"/>
                </a:lnTo>
                <a:lnTo>
                  <a:pt x="42600" y="28750"/>
                </a:lnTo>
                <a:lnTo>
                  <a:pt x="42520" y="28680"/>
                </a:lnTo>
                <a:lnTo>
                  <a:pt x="42360" y="28510"/>
                </a:lnTo>
                <a:lnTo>
                  <a:pt x="42320" y="28450"/>
                </a:lnTo>
                <a:lnTo>
                  <a:pt x="42290" y="28380"/>
                </a:lnTo>
                <a:lnTo>
                  <a:pt x="42280" y="28350"/>
                </a:lnTo>
                <a:lnTo>
                  <a:pt x="42270" y="28290"/>
                </a:lnTo>
                <a:lnTo>
                  <a:pt x="42260" y="28220"/>
                </a:lnTo>
                <a:lnTo>
                  <a:pt x="42220" y="28220"/>
                </a:lnTo>
                <a:lnTo>
                  <a:pt x="42160" y="28250"/>
                </a:lnTo>
                <a:lnTo>
                  <a:pt x="42110" y="28270"/>
                </a:lnTo>
                <a:lnTo>
                  <a:pt x="41980" y="28150"/>
                </a:lnTo>
                <a:lnTo>
                  <a:pt x="41950" y="27710"/>
                </a:lnTo>
                <a:lnTo>
                  <a:pt x="41800" y="27730"/>
                </a:lnTo>
                <a:lnTo>
                  <a:pt x="41760" y="27660"/>
                </a:lnTo>
                <a:lnTo>
                  <a:pt x="41770" y="27520"/>
                </a:lnTo>
                <a:lnTo>
                  <a:pt x="41750" y="27450"/>
                </a:lnTo>
                <a:lnTo>
                  <a:pt x="41670" y="27450"/>
                </a:lnTo>
                <a:lnTo>
                  <a:pt x="41580" y="27400"/>
                </a:lnTo>
                <a:lnTo>
                  <a:pt x="41500" y="27370"/>
                </a:lnTo>
                <a:lnTo>
                  <a:pt x="41470" y="27420"/>
                </a:lnTo>
                <a:lnTo>
                  <a:pt x="41420" y="27430"/>
                </a:lnTo>
                <a:lnTo>
                  <a:pt x="41200" y="27360"/>
                </a:lnTo>
                <a:lnTo>
                  <a:pt x="41120" y="27350"/>
                </a:lnTo>
                <a:lnTo>
                  <a:pt x="41030" y="27250"/>
                </a:lnTo>
                <a:lnTo>
                  <a:pt x="40950" y="27290"/>
                </a:lnTo>
                <a:lnTo>
                  <a:pt x="40840" y="27260"/>
                </a:lnTo>
                <a:lnTo>
                  <a:pt x="40790" y="27300"/>
                </a:lnTo>
                <a:lnTo>
                  <a:pt x="40690" y="27180"/>
                </a:lnTo>
                <a:lnTo>
                  <a:pt x="40730" y="27030"/>
                </a:lnTo>
                <a:lnTo>
                  <a:pt x="40810" y="26870"/>
                </a:lnTo>
                <a:lnTo>
                  <a:pt x="40840" y="26720"/>
                </a:lnTo>
                <a:lnTo>
                  <a:pt x="40800" y="26680"/>
                </a:lnTo>
                <a:lnTo>
                  <a:pt x="40730" y="26660"/>
                </a:lnTo>
                <a:lnTo>
                  <a:pt x="40670" y="26660"/>
                </a:lnTo>
                <a:lnTo>
                  <a:pt x="40620" y="26650"/>
                </a:lnTo>
                <a:lnTo>
                  <a:pt x="40610" y="26590"/>
                </a:lnTo>
                <a:lnTo>
                  <a:pt x="40660" y="26510"/>
                </a:lnTo>
                <a:lnTo>
                  <a:pt x="40790" y="26380"/>
                </a:lnTo>
                <a:lnTo>
                  <a:pt x="40600" y="26420"/>
                </a:lnTo>
                <a:lnTo>
                  <a:pt x="40520" y="26410"/>
                </a:lnTo>
                <a:lnTo>
                  <a:pt x="40450" y="26340"/>
                </a:lnTo>
                <a:lnTo>
                  <a:pt x="40380" y="26320"/>
                </a:lnTo>
                <a:lnTo>
                  <a:pt x="40240" y="26140"/>
                </a:lnTo>
                <a:lnTo>
                  <a:pt x="40150" y="26090"/>
                </a:lnTo>
                <a:lnTo>
                  <a:pt x="40080" y="26110"/>
                </a:lnTo>
                <a:lnTo>
                  <a:pt x="40030" y="26160"/>
                </a:lnTo>
                <a:lnTo>
                  <a:pt x="39970" y="26190"/>
                </a:lnTo>
                <a:lnTo>
                  <a:pt x="39880" y="26190"/>
                </a:lnTo>
                <a:lnTo>
                  <a:pt x="39850" y="26160"/>
                </a:lnTo>
                <a:lnTo>
                  <a:pt x="39700" y="25950"/>
                </a:lnTo>
                <a:lnTo>
                  <a:pt x="39680" y="26110"/>
                </a:lnTo>
                <a:lnTo>
                  <a:pt x="39590" y="26090"/>
                </a:lnTo>
                <a:lnTo>
                  <a:pt x="39360" y="25850"/>
                </a:lnTo>
                <a:lnTo>
                  <a:pt x="39280" y="25990"/>
                </a:lnTo>
                <a:lnTo>
                  <a:pt x="39270" y="26050"/>
                </a:lnTo>
                <a:lnTo>
                  <a:pt x="39150" y="25980"/>
                </a:lnTo>
                <a:lnTo>
                  <a:pt x="38910" y="25640"/>
                </a:lnTo>
                <a:lnTo>
                  <a:pt x="38900" y="25580"/>
                </a:lnTo>
                <a:lnTo>
                  <a:pt x="39080" y="25440"/>
                </a:lnTo>
                <a:lnTo>
                  <a:pt x="39120" y="25370"/>
                </a:lnTo>
                <a:lnTo>
                  <a:pt x="39060" y="25340"/>
                </a:lnTo>
                <a:lnTo>
                  <a:pt x="38960" y="25220"/>
                </a:lnTo>
                <a:lnTo>
                  <a:pt x="38900" y="25100"/>
                </a:lnTo>
                <a:lnTo>
                  <a:pt x="39120" y="24990"/>
                </a:lnTo>
                <a:lnTo>
                  <a:pt x="39110" y="24870"/>
                </a:lnTo>
                <a:lnTo>
                  <a:pt x="39040" y="24740"/>
                </a:lnTo>
                <a:lnTo>
                  <a:pt x="38980" y="24650"/>
                </a:lnTo>
                <a:lnTo>
                  <a:pt x="39080" y="24590"/>
                </a:lnTo>
                <a:lnTo>
                  <a:pt x="39120" y="24520"/>
                </a:lnTo>
                <a:lnTo>
                  <a:pt x="39120" y="24340"/>
                </a:lnTo>
                <a:lnTo>
                  <a:pt x="39080" y="24250"/>
                </a:lnTo>
                <a:lnTo>
                  <a:pt x="39060" y="24190"/>
                </a:lnTo>
                <a:lnTo>
                  <a:pt x="39070" y="24120"/>
                </a:lnTo>
                <a:lnTo>
                  <a:pt x="39120" y="24060"/>
                </a:lnTo>
                <a:lnTo>
                  <a:pt x="39260" y="24000"/>
                </a:lnTo>
                <a:lnTo>
                  <a:pt x="39310" y="23930"/>
                </a:lnTo>
                <a:lnTo>
                  <a:pt x="39180" y="23900"/>
                </a:lnTo>
                <a:lnTo>
                  <a:pt x="39140" y="23820"/>
                </a:lnTo>
                <a:lnTo>
                  <a:pt x="39170" y="23630"/>
                </a:lnTo>
                <a:lnTo>
                  <a:pt x="39150" y="23410"/>
                </a:lnTo>
                <a:lnTo>
                  <a:pt x="39170" y="23350"/>
                </a:lnTo>
                <a:lnTo>
                  <a:pt x="39080" y="23290"/>
                </a:lnTo>
                <a:lnTo>
                  <a:pt x="39060" y="23230"/>
                </a:lnTo>
                <a:lnTo>
                  <a:pt x="39060" y="23160"/>
                </a:lnTo>
                <a:lnTo>
                  <a:pt x="39030" y="23060"/>
                </a:lnTo>
                <a:lnTo>
                  <a:pt x="38660" y="22750"/>
                </a:lnTo>
                <a:lnTo>
                  <a:pt x="38520" y="22600"/>
                </a:lnTo>
                <a:lnTo>
                  <a:pt x="38410" y="22440"/>
                </a:lnTo>
                <a:lnTo>
                  <a:pt x="38400" y="22340"/>
                </a:lnTo>
                <a:lnTo>
                  <a:pt x="38310" y="22310"/>
                </a:lnTo>
                <a:lnTo>
                  <a:pt x="38320" y="22270"/>
                </a:lnTo>
                <a:lnTo>
                  <a:pt x="38380" y="22210"/>
                </a:lnTo>
                <a:lnTo>
                  <a:pt x="38400" y="22150"/>
                </a:lnTo>
                <a:lnTo>
                  <a:pt x="38380" y="22110"/>
                </a:lnTo>
                <a:lnTo>
                  <a:pt x="38290" y="22070"/>
                </a:lnTo>
                <a:lnTo>
                  <a:pt x="38270" y="22020"/>
                </a:lnTo>
                <a:lnTo>
                  <a:pt x="38270" y="21970"/>
                </a:lnTo>
                <a:lnTo>
                  <a:pt x="38260" y="21930"/>
                </a:lnTo>
                <a:lnTo>
                  <a:pt x="38250" y="21900"/>
                </a:lnTo>
                <a:lnTo>
                  <a:pt x="38220" y="21850"/>
                </a:lnTo>
                <a:lnTo>
                  <a:pt x="38110" y="21720"/>
                </a:lnTo>
                <a:lnTo>
                  <a:pt x="37850" y="21520"/>
                </a:lnTo>
                <a:lnTo>
                  <a:pt x="37740" y="21420"/>
                </a:lnTo>
                <a:lnTo>
                  <a:pt x="37410" y="20840"/>
                </a:lnTo>
                <a:lnTo>
                  <a:pt x="37370" y="20670"/>
                </a:lnTo>
                <a:lnTo>
                  <a:pt x="37350" y="20490"/>
                </a:lnTo>
                <a:lnTo>
                  <a:pt x="37290" y="20320"/>
                </a:lnTo>
                <a:lnTo>
                  <a:pt x="37120" y="20160"/>
                </a:lnTo>
                <a:lnTo>
                  <a:pt x="37120" y="20050"/>
                </a:lnTo>
                <a:lnTo>
                  <a:pt x="37190" y="19860"/>
                </a:lnTo>
                <a:lnTo>
                  <a:pt x="37170" y="19820"/>
                </a:lnTo>
                <a:lnTo>
                  <a:pt x="37240" y="19780"/>
                </a:lnTo>
                <a:lnTo>
                  <a:pt x="37290" y="19700"/>
                </a:lnTo>
                <a:lnTo>
                  <a:pt x="37310" y="19670"/>
                </a:lnTo>
                <a:lnTo>
                  <a:pt x="37340" y="19650"/>
                </a:lnTo>
                <a:lnTo>
                  <a:pt x="37400" y="19600"/>
                </a:lnTo>
                <a:lnTo>
                  <a:pt x="37520" y="19530"/>
                </a:lnTo>
                <a:lnTo>
                  <a:pt x="37510" y="19510"/>
                </a:lnTo>
                <a:lnTo>
                  <a:pt x="37490" y="19500"/>
                </a:lnTo>
                <a:lnTo>
                  <a:pt x="37480" y="19490"/>
                </a:lnTo>
                <a:lnTo>
                  <a:pt x="37450" y="19470"/>
                </a:lnTo>
                <a:lnTo>
                  <a:pt x="37430" y="19440"/>
                </a:lnTo>
                <a:lnTo>
                  <a:pt x="37400" y="19390"/>
                </a:lnTo>
                <a:lnTo>
                  <a:pt x="37400" y="19380"/>
                </a:lnTo>
                <a:lnTo>
                  <a:pt x="37400" y="19360"/>
                </a:lnTo>
                <a:lnTo>
                  <a:pt x="37390" y="19350"/>
                </a:lnTo>
                <a:lnTo>
                  <a:pt x="37380" y="19350"/>
                </a:lnTo>
                <a:lnTo>
                  <a:pt x="37180" y="19190"/>
                </a:lnTo>
                <a:lnTo>
                  <a:pt x="37070" y="19130"/>
                </a:lnTo>
                <a:lnTo>
                  <a:pt x="37010" y="19020"/>
                </a:lnTo>
                <a:lnTo>
                  <a:pt x="36820" y="18940"/>
                </a:lnTo>
                <a:lnTo>
                  <a:pt x="36180" y="18660"/>
                </a:lnTo>
                <a:lnTo>
                  <a:pt x="36140" y="18630"/>
                </a:lnTo>
                <a:lnTo>
                  <a:pt x="36090" y="18600"/>
                </a:lnTo>
                <a:lnTo>
                  <a:pt x="36060" y="18510"/>
                </a:lnTo>
                <a:lnTo>
                  <a:pt x="36040" y="18390"/>
                </a:lnTo>
                <a:lnTo>
                  <a:pt x="36020" y="18360"/>
                </a:lnTo>
                <a:lnTo>
                  <a:pt x="35990" y="18320"/>
                </a:lnTo>
                <a:lnTo>
                  <a:pt x="35880" y="18380"/>
                </a:lnTo>
                <a:lnTo>
                  <a:pt x="35840" y="18350"/>
                </a:lnTo>
                <a:lnTo>
                  <a:pt x="35760" y="18290"/>
                </a:lnTo>
                <a:lnTo>
                  <a:pt x="35760" y="18180"/>
                </a:lnTo>
                <a:lnTo>
                  <a:pt x="35840" y="18060"/>
                </a:lnTo>
                <a:lnTo>
                  <a:pt x="35910" y="17970"/>
                </a:lnTo>
                <a:lnTo>
                  <a:pt x="35920" y="17940"/>
                </a:lnTo>
                <a:lnTo>
                  <a:pt x="35980" y="17970"/>
                </a:lnTo>
                <a:lnTo>
                  <a:pt x="36050" y="17970"/>
                </a:lnTo>
                <a:lnTo>
                  <a:pt x="36100" y="17940"/>
                </a:lnTo>
                <a:lnTo>
                  <a:pt x="36120" y="17870"/>
                </a:lnTo>
                <a:lnTo>
                  <a:pt x="36130" y="17800"/>
                </a:lnTo>
                <a:lnTo>
                  <a:pt x="36170" y="17780"/>
                </a:lnTo>
                <a:lnTo>
                  <a:pt x="36230" y="17770"/>
                </a:lnTo>
                <a:lnTo>
                  <a:pt x="36310" y="17720"/>
                </a:lnTo>
                <a:lnTo>
                  <a:pt x="36330" y="17700"/>
                </a:lnTo>
                <a:lnTo>
                  <a:pt x="36430" y="17670"/>
                </a:lnTo>
                <a:lnTo>
                  <a:pt x="36470" y="17660"/>
                </a:lnTo>
                <a:lnTo>
                  <a:pt x="36500" y="17640"/>
                </a:lnTo>
                <a:lnTo>
                  <a:pt x="36500" y="17630"/>
                </a:lnTo>
                <a:lnTo>
                  <a:pt x="36520" y="17580"/>
                </a:lnTo>
                <a:lnTo>
                  <a:pt x="36560" y="17530"/>
                </a:lnTo>
                <a:lnTo>
                  <a:pt x="36670" y="17440"/>
                </a:lnTo>
                <a:lnTo>
                  <a:pt x="36820" y="17330"/>
                </a:lnTo>
                <a:lnTo>
                  <a:pt x="36960" y="17260"/>
                </a:lnTo>
                <a:lnTo>
                  <a:pt x="37090" y="17200"/>
                </a:lnTo>
                <a:lnTo>
                  <a:pt x="37200" y="17160"/>
                </a:lnTo>
                <a:lnTo>
                  <a:pt x="37350" y="17120"/>
                </a:lnTo>
                <a:lnTo>
                  <a:pt x="37370" y="17120"/>
                </a:lnTo>
                <a:lnTo>
                  <a:pt x="37550" y="17170"/>
                </a:lnTo>
                <a:lnTo>
                  <a:pt x="37600" y="17170"/>
                </a:lnTo>
                <a:lnTo>
                  <a:pt x="37660" y="17160"/>
                </a:lnTo>
                <a:lnTo>
                  <a:pt x="37680" y="17170"/>
                </a:lnTo>
                <a:lnTo>
                  <a:pt x="37840" y="17210"/>
                </a:lnTo>
                <a:lnTo>
                  <a:pt x="37880" y="17200"/>
                </a:lnTo>
                <a:lnTo>
                  <a:pt x="37920" y="17120"/>
                </a:lnTo>
                <a:lnTo>
                  <a:pt x="38010" y="17080"/>
                </a:lnTo>
                <a:lnTo>
                  <a:pt x="38290" y="17070"/>
                </a:lnTo>
                <a:lnTo>
                  <a:pt x="38380" y="17040"/>
                </a:lnTo>
                <a:lnTo>
                  <a:pt x="38430" y="17030"/>
                </a:lnTo>
                <a:lnTo>
                  <a:pt x="38500" y="17030"/>
                </a:lnTo>
                <a:lnTo>
                  <a:pt x="38590" y="17070"/>
                </a:lnTo>
                <a:lnTo>
                  <a:pt x="38660" y="17130"/>
                </a:lnTo>
                <a:lnTo>
                  <a:pt x="38680" y="17140"/>
                </a:lnTo>
                <a:lnTo>
                  <a:pt x="38690" y="17140"/>
                </a:lnTo>
                <a:lnTo>
                  <a:pt x="38720" y="17150"/>
                </a:lnTo>
                <a:lnTo>
                  <a:pt x="38730" y="17160"/>
                </a:lnTo>
                <a:lnTo>
                  <a:pt x="38790" y="17080"/>
                </a:lnTo>
                <a:lnTo>
                  <a:pt x="38870" y="17130"/>
                </a:lnTo>
                <a:lnTo>
                  <a:pt x="38910" y="17150"/>
                </a:lnTo>
                <a:lnTo>
                  <a:pt x="38990" y="17180"/>
                </a:lnTo>
                <a:lnTo>
                  <a:pt x="39120" y="17210"/>
                </a:lnTo>
                <a:lnTo>
                  <a:pt x="39240" y="17220"/>
                </a:lnTo>
                <a:lnTo>
                  <a:pt x="39330" y="17200"/>
                </a:lnTo>
                <a:lnTo>
                  <a:pt x="39600" y="17100"/>
                </a:lnTo>
                <a:lnTo>
                  <a:pt x="39660" y="17130"/>
                </a:lnTo>
                <a:lnTo>
                  <a:pt x="40200" y="17130"/>
                </a:lnTo>
                <a:lnTo>
                  <a:pt x="40230" y="17140"/>
                </a:lnTo>
                <a:lnTo>
                  <a:pt x="40260" y="17160"/>
                </a:lnTo>
                <a:lnTo>
                  <a:pt x="40300" y="17160"/>
                </a:lnTo>
                <a:lnTo>
                  <a:pt x="40370" y="17130"/>
                </a:lnTo>
                <a:lnTo>
                  <a:pt x="40530" y="17130"/>
                </a:lnTo>
                <a:lnTo>
                  <a:pt x="40730" y="17050"/>
                </a:lnTo>
                <a:lnTo>
                  <a:pt x="40790" y="17030"/>
                </a:lnTo>
                <a:lnTo>
                  <a:pt x="40940" y="17000"/>
                </a:lnTo>
                <a:lnTo>
                  <a:pt x="41080" y="17090"/>
                </a:lnTo>
                <a:lnTo>
                  <a:pt x="41150" y="17060"/>
                </a:lnTo>
                <a:lnTo>
                  <a:pt x="41170" y="17060"/>
                </a:lnTo>
                <a:lnTo>
                  <a:pt x="41230" y="17060"/>
                </a:lnTo>
                <a:lnTo>
                  <a:pt x="41260" y="17060"/>
                </a:lnTo>
                <a:lnTo>
                  <a:pt x="41270" y="17060"/>
                </a:lnTo>
                <a:lnTo>
                  <a:pt x="41290" y="17070"/>
                </a:lnTo>
                <a:lnTo>
                  <a:pt x="41300" y="17080"/>
                </a:lnTo>
                <a:lnTo>
                  <a:pt x="41350" y="17080"/>
                </a:lnTo>
                <a:lnTo>
                  <a:pt x="41540" y="17080"/>
                </a:lnTo>
                <a:lnTo>
                  <a:pt x="41610" y="17050"/>
                </a:lnTo>
                <a:lnTo>
                  <a:pt x="41640" y="17020"/>
                </a:lnTo>
                <a:lnTo>
                  <a:pt x="41810" y="16950"/>
                </a:lnTo>
                <a:lnTo>
                  <a:pt x="41870" y="16930"/>
                </a:lnTo>
                <a:lnTo>
                  <a:pt x="41950" y="16930"/>
                </a:lnTo>
                <a:lnTo>
                  <a:pt x="42130" y="16880"/>
                </a:lnTo>
                <a:lnTo>
                  <a:pt x="42280" y="16860"/>
                </a:lnTo>
                <a:lnTo>
                  <a:pt x="42440" y="16870"/>
                </a:lnTo>
                <a:lnTo>
                  <a:pt x="42560" y="16880"/>
                </a:lnTo>
                <a:lnTo>
                  <a:pt x="42860" y="16900"/>
                </a:lnTo>
                <a:lnTo>
                  <a:pt x="42950" y="16860"/>
                </a:lnTo>
                <a:lnTo>
                  <a:pt x="43020" y="16760"/>
                </a:lnTo>
                <a:lnTo>
                  <a:pt x="43040" y="16740"/>
                </a:lnTo>
                <a:lnTo>
                  <a:pt x="43130" y="16780"/>
                </a:lnTo>
                <a:lnTo>
                  <a:pt x="43140" y="16780"/>
                </a:lnTo>
                <a:lnTo>
                  <a:pt x="43160" y="16780"/>
                </a:lnTo>
                <a:lnTo>
                  <a:pt x="43240" y="16760"/>
                </a:lnTo>
                <a:lnTo>
                  <a:pt x="43420" y="16640"/>
                </a:lnTo>
                <a:lnTo>
                  <a:pt x="43470" y="16630"/>
                </a:lnTo>
                <a:lnTo>
                  <a:pt x="43530" y="16640"/>
                </a:lnTo>
                <a:lnTo>
                  <a:pt x="43580" y="16630"/>
                </a:lnTo>
                <a:lnTo>
                  <a:pt x="43610" y="16570"/>
                </a:lnTo>
                <a:lnTo>
                  <a:pt x="43610" y="16530"/>
                </a:lnTo>
                <a:lnTo>
                  <a:pt x="43630" y="16490"/>
                </a:lnTo>
                <a:lnTo>
                  <a:pt x="43650" y="16460"/>
                </a:lnTo>
                <a:lnTo>
                  <a:pt x="43660" y="16460"/>
                </a:lnTo>
                <a:lnTo>
                  <a:pt x="43660" y="16470"/>
                </a:lnTo>
                <a:lnTo>
                  <a:pt x="43680" y="16500"/>
                </a:lnTo>
                <a:lnTo>
                  <a:pt x="43690" y="16490"/>
                </a:lnTo>
                <a:lnTo>
                  <a:pt x="43700" y="16490"/>
                </a:lnTo>
                <a:lnTo>
                  <a:pt x="43700" y="16470"/>
                </a:lnTo>
                <a:lnTo>
                  <a:pt x="43700" y="16460"/>
                </a:lnTo>
                <a:lnTo>
                  <a:pt x="43730" y="16480"/>
                </a:lnTo>
                <a:lnTo>
                  <a:pt x="43760" y="16580"/>
                </a:lnTo>
                <a:lnTo>
                  <a:pt x="43800" y="16590"/>
                </a:lnTo>
                <a:lnTo>
                  <a:pt x="43840" y="16560"/>
                </a:lnTo>
                <a:lnTo>
                  <a:pt x="43840" y="16530"/>
                </a:lnTo>
                <a:lnTo>
                  <a:pt x="43830" y="16490"/>
                </a:lnTo>
                <a:lnTo>
                  <a:pt x="43850" y="16450"/>
                </a:lnTo>
                <a:lnTo>
                  <a:pt x="44050" y="16280"/>
                </a:lnTo>
                <a:lnTo>
                  <a:pt x="44090" y="16260"/>
                </a:lnTo>
                <a:lnTo>
                  <a:pt x="44100" y="16270"/>
                </a:lnTo>
                <a:lnTo>
                  <a:pt x="44130" y="16290"/>
                </a:lnTo>
                <a:lnTo>
                  <a:pt x="44160" y="16290"/>
                </a:lnTo>
                <a:lnTo>
                  <a:pt x="44200" y="16290"/>
                </a:lnTo>
                <a:lnTo>
                  <a:pt x="44210" y="16280"/>
                </a:lnTo>
                <a:lnTo>
                  <a:pt x="44260" y="16300"/>
                </a:lnTo>
                <a:lnTo>
                  <a:pt x="44320" y="16300"/>
                </a:lnTo>
                <a:lnTo>
                  <a:pt x="44330" y="16280"/>
                </a:lnTo>
                <a:lnTo>
                  <a:pt x="44330" y="16230"/>
                </a:lnTo>
                <a:lnTo>
                  <a:pt x="44340" y="16180"/>
                </a:lnTo>
                <a:lnTo>
                  <a:pt x="44400" y="16160"/>
                </a:lnTo>
                <a:lnTo>
                  <a:pt x="44410" y="16190"/>
                </a:lnTo>
                <a:lnTo>
                  <a:pt x="44420" y="16200"/>
                </a:lnTo>
                <a:lnTo>
                  <a:pt x="44430" y="16200"/>
                </a:lnTo>
                <a:lnTo>
                  <a:pt x="44450" y="16220"/>
                </a:lnTo>
                <a:lnTo>
                  <a:pt x="44460" y="16220"/>
                </a:lnTo>
                <a:lnTo>
                  <a:pt x="44470" y="16230"/>
                </a:lnTo>
                <a:lnTo>
                  <a:pt x="44510" y="16280"/>
                </a:lnTo>
                <a:lnTo>
                  <a:pt x="44590" y="16370"/>
                </a:lnTo>
                <a:lnTo>
                  <a:pt x="44710" y="16400"/>
                </a:lnTo>
                <a:lnTo>
                  <a:pt x="44810" y="16370"/>
                </a:lnTo>
                <a:lnTo>
                  <a:pt x="45010" y="16230"/>
                </a:lnTo>
                <a:lnTo>
                  <a:pt x="45110" y="16200"/>
                </a:lnTo>
                <a:lnTo>
                  <a:pt x="45190" y="16220"/>
                </a:lnTo>
                <a:lnTo>
                  <a:pt x="45270" y="16280"/>
                </a:lnTo>
                <a:lnTo>
                  <a:pt x="45420" y="16400"/>
                </a:lnTo>
                <a:lnTo>
                  <a:pt x="45560" y="16370"/>
                </a:lnTo>
                <a:lnTo>
                  <a:pt x="46140" y="16400"/>
                </a:lnTo>
                <a:lnTo>
                  <a:pt x="46270" y="16380"/>
                </a:lnTo>
                <a:lnTo>
                  <a:pt x="46310" y="16350"/>
                </a:lnTo>
                <a:lnTo>
                  <a:pt x="46440" y="16260"/>
                </a:lnTo>
                <a:lnTo>
                  <a:pt x="46510" y="16220"/>
                </a:lnTo>
                <a:lnTo>
                  <a:pt x="46580" y="16210"/>
                </a:lnTo>
                <a:lnTo>
                  <a:pt x="46660" y="16250"/>
                </a:lnTo>
                <a:lnTo>
                  <a:pt x="46800" y="16100"/>
                </a:lnTo>
                <a:lnTo>
                  <a:pt x="46890" y="15930"/>
                </a:lnTo>
                <a:lnTo>
                  <a:pt x="46990" y="15780"/>
                </a:lnTo>
                <a:lnTo>
                  <a:pt x="47170" y="15720"/>
                </a:lnTo>
                <a:lnTo>
                  <a:pt x="47210" y="15650"/>
                </a:lnTo>
                <a:lnTo>
                  <a:pt x="47130" y="15480"/>
                </a:lnTo>
                <a:lnTo>
                  <a:pt x="47090" y="15330"/>
                </a:lnTo>
                <a:lnTo>
                  <a:pt x="47090" y="15320"/>
                </a:lnTo>
                <a:lnTo>
                  <a:pt x="47100" y="15310"/>
                </a:lnTo>
                <a:lnTo>
                  <a:pt x="47210" y="15240"/>
                </a:lnTo>
                <a:lnTo>
                  <a:pt x="47300" y="15220"/>
                </a:lnTo>
                <a:lnTo>
                  <a:pt x="47350" y="15180"/>
                </a:lnTo>
                <a:lnTo>
                  <a:pt x="47370" y="15110"/>
                </a:lnTo>
                <a:lnTo>
                  <a:pt x="47380" y="15020"/>
                </a:lnTo>
                <a:lnTo>
                  <a:pt x="47410" y="14960"/>
                </a:lnTo>
                <a:lnTo>
                  <a:pt x="47470" y="14970"/>
                </a:lnTo>
                <a:lnTo>
                  <a:pt x="47620" y="15050"/>
                </a:lnTo>
                <a:lnTo>
                  <a:pt x="47630" y="15040"/>
                </a:lnTo>
                <a:lnTo>
                  <a:pt x="47760" y="15050"/>
                </a:lnTo>
                <a:lnTo>
                  <a:pt x="47880" y="15090"/>
                </a:lnTo>
                <a:lnTo>
                  <a:pt x="47930" y="15090"/>
                </a:lnTo>
                <a:lnTo>
                  <a:pt x="48280" y="15090"/>
                </a:lnTo>
                <a:lnTo>
                  <a:pt x="48190" y="14810"/>
                </a:lnTo>
                <a:lnTo>
                  <a:pt x="48480" y="14660"/>
                </a:lnTo>
                <a:lnTo>
                  <a:pt x="48790" y="14560"/>
                </a:lnTo>
                <a:lnTo>
                  <a:pt x="48860" y="14510"/>
                </a:lnTo>
                <a:lnTo>
                  <a:pt x="48910" y="14560"/>
                </a:lnTo>
                <a:lnTo>
                  <a:pt x="48970" y="14500"/>
                </a:lnTo>
                <a:lnTo>
                  <a:pt x="49000" y="14420"/>
                </a:lnTo>
                <a:lnTo>
                  <a:pt x="49040" y="14350"/>
                </a:lnTo>
                <a:lnTo>
                  <a:pt x="49120" y="14320"/>
                </a:lnTo>
                <a:lnTo>
                  <a:pt x="49150" y="14300"/>
                </a:lnTo>
                <a:lnTo>
                  <a:pt x="49190" y="14240"/>
                </a:lnTo>
                <a:lnTo>
                  <a:pt x="49220" y="14220"/>
                </a:lnTo>
                <a:lnTo>
                  <a:pt x="49250" y="14240"/>
                </a:lnTo>
                <a:lnTo>
                  <a:pt x="49300" y="14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