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African Republic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Vakaga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67750" y="16140"/>
                </a:moveTo>
                <a:lnTo>
                  <a:pt x="67680" y="15990"/>
                </a:lnTo>
                <a:lnTo>
                  <a:pt x="67670" y="15810"/>
                </a:lnTo>
                <a:lnTo>
                  <a:pt x="67720" y="15670"/>
                </a:lnTo>
                <a:lnTo>
                  <a:pt x="67760" y="15590"/>
                </a:lnTo>
                <a:lnTo>
                  <a:pt x="67730" y="15560"/>
                </a:lnTo>
                <a:lnTo>
                  <a:pt x="67690" y="15530"/>
                </a:lnTo>
                <a:lnTo>
                  <a:pt x="67610" y="15520"/>
                </a:lnTo>
                <a:lnTo>
                  <a:pt x="67530" y="15530"/>
                </a:lnTo>
                <a:lnTo>
                  <a:pt x="67430" y="15540"/>
                </a:lnTo>
                <a:lnTo>
                  <a:pt x="67340" y="15570"/>
                </a:lnTo>
                <a:lnTo>
                  <a:pt x="67260" y="15610"/>
                </a:lnTo>
                <a:lnTo>
                  <a:pt x="67190" y="15660"/>
                </a:lnTo>
                <a:lnTo>
                  <a:pt x="67120" y="15720"/>
                </a:lnTo>
                <a:lnTo>
                  <a:pt x="67060" y="15790"/>
                </a:lnTo>
                <a:lnTo>
                  <a:pt x="67010" y="15900"/>
                </a:lnTo>
                <a:lnTo>
                  <a:pt x="66950" y="16040"/>
                </a:lnTo>
                <a:lnTo>
                  <a:pt x="66800" y="16800"/>
                </a:lnTo>
                <a:lnTo>
                  <a:pt x="66760" y="16940"/>
                </a:lnTo>
                <a:lnTo>
                  <a:pt x="66710" y="17020"/>
                </a:lnTo>
                <a:lnTo>
                  <a:pt x="66610" y="17150"/>
                </a:lnTo>
                <a:lnTo>
                  <a:pt x="66510" y="17230"/>
                </a:lnTo>
                <a:lnTo>
                  <a:pt x="66460" y="17260"/>
                </a:lnTo>
                <a:lnTo>
                  <a:pt x="66400" y="17280"/>
                </a:lnTo>
                <a:lnTo>
                  <a:pt x="66330" y="17290"/>
                </a:lnTo>
                <a:lnTo>
                  <a:pt x="66070" y="17320"/>
                </a:lnTo>
                <a:lnTo>
                  <a:pt x="65940" y="17360"/>
                </a:lnTo>
                <a:lnTo>
                  <a:pt x="65800" y="17450"/>
                </a:lnTo>
                <a:lnTo>
                  <a:pt x="65320" y="17810"/>
                </a:lnTo>
                <a:lnTo>
                  <a:pt x="65180" y="17960"/>
                </a:lnTo>
                <a:lnTo>
                  <a:pt x="65100" y="18140"/>
                </a:lnTo>
                <a:lnTo>
                  <a:pt x="65060" y="18580"/>
                </a:lnTo>
                <a:lnTo>
                  <a:pt x="65030" y="18740"/>
                </a:lnTo>
                <a:lnTo>
                  <a:pt x="64940" y="18890"/>
                </a:lnTo>
                <a:lnTo>
                  <a:pt x="64870" y="18950"/>
                </a:lnTo>
                <a:lnTo>
                  <a:pt x="64790" y="18970"/>
                </a:lnTo>
                <a:lnTo>
                  <a:pt x="64590" y="18910"/>
                </a:lnTo>
                <a:lnTo>
                  <a:pt x="64520" y="18910"/>
                </a:lnTo>
                <a:lnTo>
                  <a:pt x="63220" y="19240"/>
                </a:lnTo>
                <a:lnTo>
                  <a:pt x="62340" y="19370"/>
                </a:lnTo>
                <a:lnTo>
                  <a:pt x="62070" y="19440"/>
                </a:lnTo>
                <a:lnTo>
                  <a:pt x="61720" y="19650"/>
                </a:lnTo>
                <a:lnTo>
                  <a:pt x="61620" y="19730"/>
                </a:lnTo>
                <a:lnTo>
                  <a:pt x="61230" y="20100"/>
                </a:lnTo>
                <a:lnTo>
                  <a:pt x="61160" y="20140"/>
                </a:lnTo>
                <a:lnTo>
                  <a:pt x="61090" y="20160"/>
                </a:lnTo>
                <a:lnTo>
                  <a:pt x="61040" y="20170"/>
                </a:lnTo>
                <a:lnTo>
                  <a:pt x="60990" y="20170"/>
                </a:lnTo>
                <a:lnTo>
                  <a:pt x="60920" y="20150"/>
                </a:lnTo>
                <a:lnTo>
                  <a:pt x="60690" y="20060"/>
                </a:lnTo>
                <a:lnTo>
                  <a:pt x="60600" y="20060"/>
                </a:lnTo>
                <a:lnTo>
                  <a:pt x="60510" y="20070"/>
                </a:lnTo>
                <a:lnTo>
                  <a:pt x="60440" y="20090"/>
                </a:lnTo>
                <a:lnTo>
                  <a:pt x="60290" y="20100"/>
                </a:lnTo>
                <a:lnTo>
                  <a:pt x="60310" y="19850"/>
                </a:lnTo>
                <a:lnTo>
                  <a:pt x="60300" y="19770"/>
                </a:lnTo>
                <a:lnTo>
                  <a:pt x="60290" y="19690"/>
                </a:lnTo>
                <a:lnTo>
                  <a:pt x="60250" y="19630"/>
                </a:lnTo>
                <a:lnTo>
                  <a:pt x="60180" y="19570"/>
                </a:lnTo>
                <a:lnTo>
                  <a:pt x="60060" y="19530"/>
                </a:lnTo>
                <a:lnTo>
                  <a:pt x="59540" y="19460"/>
                </a:lnTo>
                <a:lnTo>
                  <a:pt x="59150" y="19350"/>
                </a:lnTo>
                <a:lnTo>
                  <a:pt x="59040" y="19300"/>
                </a:lnTo>
                <a:lnTo>
                  <a:pt x="58510" y="18920"/>
                </a:lnTo>
                <a:lnTo>
                  <a:pt x="58420" y="18790"/>
                </a:lnTo>
                <a:lnTo>
                  <a:pt x="58350" y="18620"/>
                </a:lnTo>
                <a:lnTo>
                  <a:pt x="58160" y="17710"/>
                </a:lnTo>
                <a:lnTo>
                  <a:pt x="58170" y="17510"/>
                </a:lnTo>
                <a:lnTo>
                  <a:pt x="58170" y="17450"/>
                </a:lnTo>
                <a:lnTo>
                  <a:pt x="58100" y="17380"/>
                </a:lnTo>
                <a:lnTo>
                  <a:pt x="57770" y="17160"/>
                </a:lnTo>
                <a:lnTo>
                  <a:pt x="57690" y="17050"/>
                </a:lnTo>
                <a:lnTo>
                  <a:pt x="57630" y="16940"/>
                </a:lnTo>
                <a:lnTo>
                  <a:pt x="57600" y="16840"/>
                </a:lnTo>
                <a:lnTo>
                  <a:pt x="57570" y="16760"/>
                </a:lnTo>
                <a:lnTo>
                  <a:pt x="57530" y="16710"/>
                </a:lnTo>
                <a:lnTo>
                  <a:pt x="57450" y="16650"/>
                </a:lnTo>
                <a:lnTo>
                  <a:pt x="57200" y="16500"/>
                </a:lnTo>
                <a:lnTo>
                  <a:pt x="57100" y="16420"/>
                </a:lnTo>
                <a:lnTo>
                  <a:pt x="56930" y="16190"/>
                </a:lnTo>
                <a:lnTo>
                  <a:pt x="56860" y="16120"/>
                </a:lnTo>
                <a:lnTo>
                  <a:pt x="56780" y="16070"/>
                </a:lnTo>
                <a:lnTo>
                  <a:pt x="56590" y="15980"/>
                </a:lnTo>
                <a:lnTo>
                  <a:pt x="56530" y="15920"/>
                </a:lnTo>
                <a:lnTo>
                  <a:pt x="56490" y="15840"/>
                </a:lnTo>
                <a:lnTo>
                  <a:pt x="56350" y="15390"/>
                </a:lnTo>
                <a:lnTo>
                  <a:pt x="56290" y="15290"/>
                </a:lnTo>
                <a:lnTo>
                  <a:pt x="56230" y="15220"/>
                </a:lnTo>
                <a:lnTo>
                  <a:pt x="56180" y="15160"/>
                </a:lnTo>
                <a:lnTo>
                  <a:pt x="56130" y="15090"/>
                </a:lnTo>
                <a:lnTo>
                  <a:pt x="56110" y="15000"/>
                </a:lnTo>
                <a:lnTo>
                  <a:pt x="56040" y="14540"/>
                </a:lnTo>
                <a:lnTo>
                  <a:pt x="56000" y="14410"/>
                </a:lnTo>
                <a:lnTo>
                  <a:pt x="55950" y="14330"/>
                </a:lnTo>
                <a:lnTo>
                  <a:pt x="55700" y="14120"/>
                </a:lnTo>
                <a:lnTo>
                  <a:pt x="55630" y="14050"/>
                </a:lnTo>
                <a:lnTo>
                  <a:pt x="55580" y="13960"/>
                </a:lnTo>
                <a:lnTo>
                  <a:pt x="55550" y="13880"/>
                </a:lnTo>
                <a:lnTo>
                  <a:pt x="55510" y="13740"/>
                </a:lnTo>
                <a:lnTo>
                  <a:pt x="55490" y="13690"/>
                </a:lnTo>
                <a:lnTo>
                  <a:pt x="55080" y="13320"/>
                </a:lnTo>
                <a:lnTo>
                  <a:pt x="55010" y="13220"/>
                </a:lnTo>
                <a:lnTo>
                  <a:pt x="54960" y="13140"/>
                </a:lnTo>
                <a:lnTo>
                  <a:pt x="54890" y="13070"/>
                </a:lnTo>
                <a:lnTo>
                  <a:pt x="54800" y="13040"/>
                </a:lnTo>
                <a:lnTo>
                  <a:pt x="54620" y="13040"/>
                </a:lnTo>
                <a:lnTo>
                  <a:pt x="54440" y="13050"/>
                </a:lnTo>
                <a:lnTo>
                  <a:pt x="54340" y="13050"/>
                </a:lnTo>
                <a:lnTo>
                  <a:pt x="54280" y="13020"/>
                </a:lnTo>
                <a:lnTo>
                  <a:pt x="54240" y="12970"/>
                </a:lnTo>
                <a:lnTo>
                  <a:pt x="54220" y="12920"/>
                </a:lnTo>
                <a:lnTo>
                  <a:pt x="54210" y="12860"/>
                </a:lnTo>
                <a:lnTo>
                  <a:pt x="54210" y="12720"/>
                </a:lnTo>
                <a:lnTo>
                  <a:pt x="54200" y="12640"/>
                </a:lnTo>
                <a:lnTo>
                  <a:pt x="54140" y="12390"/>
                </a:lnTo>
                <a:lnTo>
                  <a:pt x="54120" y="12300"/>
                </a:lnTo>
                <a:lnTo>
                  <a:pt x="54120" y="12220"/>
                </a:lnTo>
                <a:lnTo>
                  <a:pt x="54140" y="12080"/>
                </a:lnTo>
                <a:lnTo>
                  <a:pt x="54130" y="12030"/>
                </a:lnTo>
                <a:lnTo>
                  <a:pt x="54120" y="11970"/>
                </a:lnTo>
                <a:lnTo>
                  <a:pt x="54080" y="11880"/>
                </a:lnTo>
                <a:lnTo>
                  <a:pt x="54040" y="11830"/>
                </a:lnTo>
                <a:lnTo>
                  <a:pt x="53980" y="11800"/>
                </a:lnTo>
                <a:lnTo>
                  <a:pt x="53810" y="11770"/>
                </a:lnTo>
                <a:lnTo>
                  <a:pt x="53780" y="11770"/>
                </a:lnTo>
                <a:lnTo>
                  <a:pt x="53740" y="11790"/>
                </a:lnTo>
                <a:lnTo>
                  <a:pt x="53700" y="11850"/>
                </a:lnTo>
                <a:lnTo>
                  <a:pt x="53680" y="11890"/>
                </a:lnTo>
                <a:lnTo>
                  <a:pt x="53640" y="11970"/>
                </a:lnTo>
                <a:lnTo>
                  <a:pt x="53620" y="12000"/>
                </a:lnTo>
                <a:lnTo>
                  <a:pt x="53600" y="12030"/>
                </a:lnTo>
                <a:lnTo>
                  <a:pt x="53570" y="12060"/>
                </a:lnTo>
                <a:lnTo>
                  <a:pt x="53510" y="12100"/>
                </a:lnTo>
                <a:lnTo>
                  <a:pt x="53470" y="12130"/>
                </a:lnTo>
                <a:lnTo>
                  <a:pt x="53420" y="12150"/>
                </a:lnTo>
                <a:lnTo>
                  <a:pt x="53320" y="12190"/>
                </a:lnTo>
                <a:lnTo>
                  <a:pt x="53230" y="12240"/>
                </a:lnTo>
                <a:lnTo>
                  <a:pt x="53080" y="12350"/>
                </a:lnTo>
                <a:lnTo>
                  <a:pt x="52940" y="12490"/>
                </a:lnTo>
                <a:lnTo>
                  <a:pt x="52790" y="12600"/>
                </a:lnTo>
                <a:lnTo>
                  <a:pt x="52750" y="12640"/>
                </a:lnTo>
                <a:lnTo>
                  <a:pt x="52720" y="12690"/>
                </a:lnTo>
                <a:lnTo>
                  <a:pt x="52700" y="12760"/>
                </a:lnTo>
                <a:lnTo>
                  <a:pt x="52670" y="12840"/>
                </a:lnTo>
                <a:lnTo>
                  <a:pt x="52650" y="12870"/>
                </a:lnTo>
                <a:lnTo>
                  <a:pt x="52630" y="12890"/>
                </a:lnTo>
                <a:lnTo>
                  <a:pt x="52570" y="12930"/>
                </a:lnTo>
                <a:lnTo>
                  <a:pt x="52520" y="12980"/>
                </a:lnTo>
                <a:lnTo>
                  <a:pt x="52440" y="13050"/>
                </a:lnTo>
                <a:lnTo>
                  <a:pt x="52420" y="13070"/>
                </a:lnTo>
                <a:lnTo>
                  <a:pt x="52360" y="13110"/>
                </a:lnTo>
                <a:lnTo>
                  <a:pt x="52040" y="13210"/>
                </a:lnTo>
                <a:lnTo>
                  <a:pt x="51930" y="13230"/>
                </a:lnTo>
                <a:lnTo>
                  <a:pt x="51790" y="13230"/>
                </a:lnTo>
                <a:lnTo>
                  <a:pt x="51700" y="13250"/>
                </a:lnTo>
                <a:lnTo>
                  <a:pt x="51530" y="13290"/>
                </a:lnTo>
                <a:lnTo>
                  <a:pt x="51440" y="13300"/>
                </a:lnTo>
                <a:lnTo>
                  <a:pt x="51330" y="13330"/>
                </a:lnTo>
                <a:lnTo>
                  <a:pt x="51220" y="13380"/>
                </a:lnTo>
                <a:lnTo>
                  <a:pt x="50980" y="13530"/>
                </a:lnTo>
                <a:lnTo>
                  <a:pt x="50820" y="13660"/>
                </a:lnTo>
                <a:lnTo>
                  <a:pt x="50780" y="13700"/>
                </a:lnTo>
                <a:lnTo>
                  <a:pt x="50750" y="13740"/>
                </a:lnTo>
                <a:lnTo>
                  <a:pt x="50740" y="13770"/>
                </a:lnTo>
                <a:lnTo>
                  <a:pt x="50700" y="13890"/>
                </a:lnTo>
                <a:lnTo>
                  <a:pt x="50680" y="13920"/>
                </a:lnTo>
                <a:lnTo>
                  <a:pt x="50660" y="13950"/>
                </a:lnTo>
                <a:lnTo>
                  <a:pt x="50640" y="13980"/>
                </a:lnTo>
                <a:lnTo>
                  <a:pt x="50560" y="14040"/>
                </a:lnTo>
                <a:lnTo>
                  <a:pt x="50520" y="14060"/>
                </a:lnTo>
                <a:lnTo>
                  <a:pt x="50460" y="14080"/>
                </a:lnTo>
                <a:lnTo>
                  <a:pt x="50340" y="14090"/>
                </a:lnTo>
                <a:lnTo>
                  <a:pt x="50170" y="14160"/>
                </a:lnTo>
                <a:lnTo>
                  <a:pt x="50130" y="14180"/>
                </a:lnTo>
                <a:lnTo>
                  <a:pt x="50100" y="14210"/>
                </a:lnTo>
                <a:lnTo>
                  <a:pt x="50080" y="14230"/>
                </a:lnTo>
                <a:lnTo>
                  <a:pt x="50040" y="14300"/>
                </a:lnTo>
                <a:lnTo>
                  <a:pt x="50020" y="14320"/>
                </a:lnTo>
                <a:lnTo>
                  <a:pt x="49970" y="14370"/>
                </a:lnTo>
                <a:lnTo>
                  <a:pt x="49900" y="14500"/>
                </a:lnTo>
                <a:lnTo>
                  <a:pt x="49880" y="14520"/>
                </a:lnTo>
                <a:lnTo>
                  <a:pt x="49840" y="14540"/>
                </a:lnTo>
                <a:lnTo>
                  <a:pt x="49770" y="14550"/>
                </a:lnTo>
                <a:lnTo>
                  <a:pt x="49660" y="14530"/>
                </a:lnTo>
                <a:lnTo>
                  <a:pt x="49510" y="14490"/>
                </a:lnTo>
                <a:lnTo>
                  <a:pt x="49320" y="14290"/>
                </a:lnTo>
                <a:lnTo>
                  <a:pt x="49300" y="14270"/>
                </a:lnTo>
                <a:lnTo>
                  <a:pt x="49350" y="14290"/>
                </a:lnTo>
                <a:lnTo>
                  <a:pt x="49390" y="14280"/>
                </a:lnTo>
                <a:lnTo>
                  <a:pt x="49430" y="14140"/>
                </a:lnTo>
                <a:lnTo>
                  <a:pt x="49440" y="13960"/>
                </a:lnTo>
                <a:lnTo>
                  <a:pt x="49480" y="13830"/>
                </a:lnTo>
                <a:lnTo>
                  <a:pt x="49520" y="13810"/>
                </a:lnTo>
                <a:lnTo>
                  <a:pt x="49550" y="13800"/>
                </a:lnTo>
                <a:lnTo>
                  <a:pt x="49580" y="13810"/>
                </a:lnTo>
                <a:lnTo>
                  <a:pt x="49590" y="13820"/>
                </a:lnTo>
                <a:lnTo>
                  <a:pt x="49600" y="13820"/>
                </a:lnTo>
                <a:lnTo>
                  <a:pt x="49640" y="13810"/>
                </a:lnTo>
                <a:lnTo>
                  <a:pt x="49650" y="13800"/>
                </a:lnTo>
                <a:lnTo>
                  <a:pt x="49670" y="13790"/>
                </a:lnTo>
                <a:lnTo>
                  <a:pt x="49660" y="13760"/>
                </a:lnTo>
                <a:lnTo>
                  <a:pt x="49660" y="13730"/>
                </a:lnTo>
                <a:lnTo>
                  <a:pt x="49720" y="13680"/>
                </a:lnTo>
                <a:lnTo>
                  <a:pt x="49880" y="13510"/>
                </a:lnTo>
                <a:lnTo>
                  <a:pt x="49890" y="13500"/>
                </a:lnTo>
                <a:lnTo>
                  <a:pt x="49900" y="13500"/>
                </a:lnTo>
                <a:lnTo>
                  <a:pt x="49910" y="13500"/>
                </a:lnTo>
                <a:lnTo>
                  <a:pt x="49950" y="13500"/>
                </a:lnTo>
                <a:lnTo>
                  <a:pt x="49980" y="13510"/>
                </a:lnTo>
                <a:lnTo>
                  <a:pt x="50010" y="13520"/>
                </a:lnTo>
                <a:lnTo>
                  <a:pt x="50020" y="13510"/>
                </a:lnTo>
                <a:lnTo>
                  <a:pt x="50040" y="13500"/>
                </a:lnTo>
                <a:lnTo>
                  <a:pt x="50050" y="13460"/>
                </a:lnTo>
                <a:lnTo>
                  <a:pt x="50040" y="13430"/>
                </a:lnTo>
                <a:lnTo>
                  <a:pt x="50030" y="13410"/>
                </a:lnTo>
                <a:lnTo>
                  <a:pt x="50040" y="13380"/>
                </a:lnTo>
                <a:lnTo>
                  <a:pt x="50070" y="13320"/>
                </a:lnTo>
                <a:lnTo>
                  <a:pt x="50070" y="13310"/>
                </a:lnTo>
                <a:lnTo>
                  <a:pt x="50070" y="13290"/>
                </a:lnTo>
                <a:lnTo>
                  <a:pt x="50070" y="13240"/>
                </a:lnTo>
                <a:lnTo>
                  <a:pt x="50080" y="13220"/>
                </a:lnTo>
                <a:lnTo>
                  <a:pt x="50090" y="13200"/>
                </a:lnTo>
                <a:lnTo>
                  <a:pt x="50110" y="13190"/>
                </a:lnTo>
                <a:lnTo>
                  <a:pt x="50120" y="13190"/>
                </a:lnTo>
                <a:lnTo>
                  <a:pt x="50160" y="13200"/>
                </a:lnTo>
                <a:lnTo>
                  <a:pt x="50210" y="13250"/>
                </a:lnTo>
                <a:lnTo>
                  <a:pt x="50230" y="13230"/>
                </a:lnTo>
                <a:lnTo>
                  <a:pt x="50260" y="13220"/>
                </a:lnTo>
                <a:lnTo>
                  <a:pt x="50270" y="13190"/>
                </a:lnTo>
                <a:lnTo>
                  <a:pt x="50270" y="13180"/>
                </a:lnTo>
                <a:lnTo>
                  <a:pt x="50280" y="13160"/>
                </a:lnTo>
                <a:lnTo>
                  <a:pt x="50280" y="13130"/>
                </a:lnTo>
                <a:lnTo>
                  <a:pt x="50290" y="13080"/>
                </a:lnTo>
                <a:lnTo>
                  <a:pt x="50280" y="13070"/>
                </a:lnTo>
                <a:lnTo>
                  <a:pt x="50290" y="13070"/>
                </a:lnTo>
                <a:lnTo>
                  <a:pt x="50320" y="13000"/>
                </a:lnTo>
                <a:lnTo>
                  <a:pt x="50330" y="12940"/>
                </a:lnTo>
                <a:lnTo>
                  <a:pt x="50370" y="12920"/>
                </a:lnTo>
                <a:lnTo>
                  <a:pt x="50480" y="12960"/>
                </a:lnTo>
                <a:lnTo>
                  <a:pt x="50470" y="12870"/>
                </a:lnTo>
                <a:lnTo>
                  <a:pt x="50470" y="12860"/>
                </a:lnTo>
                <a:lnTo>
                  <a:pt x="50510" y="12840"/>
                </a:lnTo>
                <a:lnTo>
                  <a:pt x="50520" y="12830"/>
                </a:lnTo>
                <a:lnTo>
                  <a:pt x="50530" y="12800"/>
                </a:lnTo>
                <a:lnTo>
                  <a:pt x="50520" y="12770"/>
                </a:lnTo>
                <a:lnTo>
                  <a:pt x="50510" y="12750"/>
                </a:lnTo>
                <a:lnTo>
                  <a:pt x="50500" y="12750"/>
                </a:lnTo>
                <a:lnTo>
                  <a:pt x="50530" y="12740"/>
                </a:lnTo>
                <a:lnTo>
                  <a:pt x="50570" y="12650"/>
                </a:lnTo>
                <a:lnTo>
                  <a:pt x="50570" y="12640"/>
                </a:lnTo>
                <a:lnTo>
                  <a:pt x="50570" y="12630"/>
                </a:lnTo>
                <a:lnTo>
                  <a:pt x="50580" y="12410"/>
                </a:lnTo>
                <a:lnTo>
                  <a:pt x="50590" y="12390"/>
                </a:lnTo>
                <a:lnTo>
                  <a:pt x="50580" y="12380"/>
                </a:lnTo>
                <a:lnTo>
                  <a:pt x="50600" y="12300"/>
                </a:lnTo>
                <a:lnTo>
                  <a:pt x="50700" y="12110"/>
                </a:lnTo>
                <a:lnTo>
                  <a:pt x="50700" y="12070"/>
                </a:lnTo>
                <a:lnTo>
                  <a:pt x="50740" y="12080"/>
                </a:lnTo>
                <a:lnTo>
                  <a:pt x="50780" y="12080"/>
                </a:lnTo>
                <a:lnTo>
                  <a:pt x="50810" y="12080"/>
                </a:lnTo>
                <a:lnTo>
                  <a:pt x="50850" y="12060"/>
                </a:lnTo>
                <a:lnTo>
                  <a:pt x="50860" y="12040"/>
                </a:lnTo>
                <a:lnTo>
                  <a:pt x="50870" y="12020"/>
                </a:lnTo>
                <a:lnTo>
                  <a:pt x="50860" y="12010"/>
                </a:lnTo>
                <a:lnTo>
                  <a:pt x="50860" y="11990"/>
                </a:lnTo>
                <a:lnTo>
                  <a:pt x="50800" y="11910"/>
                </a:lnTo>
                <a:lnTo>
                  <a:pt x="50790" y="11900"/>
                </a:lnTo>
                <a:lnTo>
                  <a:pt x="50820" y="11870"/>
                </a:lnTo>
                <a:lnTo>
                  <a:pt x="50860" y="11860"/>
                </a:lnTo>
                <a:lnTo>
                  <a:pt x="50870" y="11850"/>
                </a:lnTo>
                <a:lnTo>
                  <a:pt x="50880" y="11830"/>
                </a:lnTo>
                <a:lnTo>
                  <a:pt x="50890" y="11810"/>
                </a:lnTo>
                <a:lnTo>
                  <a:pt x="50930" y="11800"/>
                </a:lnTo>
                <a:lnTo>
                  <a:pt x="50970" y="11820"/>
                </a:lnTo>
                <a:lnTo>
                  <a:pt x="51030" y="11890"/>
                </a:lnTo>
                <a:lnTo>
                  <a:pt x="51060" y="11900"/>
                </a:lnTo>
                <a:lnTo>
                  <a:pt x="51110" y="11880"/>
                </a:lnTo>
                <a:lnTo>
                  <a:pt x="51160" y="11840"/>
                </a:lnTo>
                <a:lnTo>
                  <a:pt x="51250" y="11760"/>
                </a:lnTo>
                <a:lnTo>
                  <a:pt x="51270" y="11750"/>
                </a:lnTo>
                <a:lnTo>
                  <a:pt x="51300" y="11760"/>
                </a:lnTo>
                <a:lnTo>
                  <a:pt x="51330" y="11760"/>
                </a:lnTo>
                <a:lnTo>
                  <a:pt x="51340" y="11730"/>
                </a:lnTo>
                <a:lnTo>
                  <a:pt x="51340" y="11690"/>
                </a:lnTo>
                <a:lnTo>
                  <a:pt x="51350" y="11680"/>
                </a:lnTo>
                <a:lnTo>
                  <a:pt x="51400" y="11630"/>
                </a:lnTo>
                <a:lnTo>
                  <a:pt x="51420" y="11570"/>
                </a:lnTo>
                <a:lnTo>
                  <a:pt x="51420" y="11560"/>
                </a:lnTo>
                <a:lnTo>
                  <a:pt x="51420" y="11550"/>
                </a:lnTo>
                <a:lnTo>
                  <a:pt x="51410" y="11490"/>
                </a:lnTo>
                <a:lnTo>
                  <a:pt x="51410" y="11450"/>
                </a:lnTo>
                <a:lnTo>
                  <a:pt x="51440" y="11380"/>
                </a:lnTo>
                <a:lnTo>
                  <a:pt x="51450" y="11350"/>
                </a:lnTo>
                <a:lnTo>
                  <a:pt x="51520" y="11240"/>
                </a:lnTo>
                <a:lnTo>
                  <a:pt x="51540" y="11220"/>
                </a:lnTo>
                <a:lnTo>
                  <a:pt x="51570" y="11190"/>
                </a:lnTo>
                <a:lnTo>
                  <a:pt x="51900" y="10980"/>
                </a:lnTo>
                <a:lnTo>
                  <a:pt x="51960" y="10960"/>
                </a:lnTo>
                <a:lnTo>
                  <a:pt x="51970" y="10910"/>
                </a:lnTo>
                <a:lnTo>
                  <a:pt x="51980" y="10900"/>
                </a:lnTo>
                <a:lnTo>
                  <a:pt x="51990" y="10890"/>
                </a:lnTo>
                <a:lnTo>
                  <a:pt x="52010" y="10860"/>
                </a:lnTo>
                <a:lnTo>
                  <a:pt x="52020" y="10810"/>
                </a:lnTo>
                <a:lnTo>
                  <a:pt x="52020" y="10790"/>
                </a:lnTo>
                <a:lnTo>
                  <a:pt x="52010" y="10780"/>
                </a:lnTo>
                <a:lnTo>
                  <a:pt x="52030" y="10750"/>
                </a:lnTo>
                <a:lnTo>
                  <a:pt x="52390" y="10340"/>
                </a:lnTo>
                <a:lnTo>
                  <a:pt x="52490" y="10250"/>
                </a:lnTo>
                <a:lnTo>
                  <a:pt x="52580" y="10320"/>
                </a:lnTo>
                <a:lnTo>
                  <a:pt x="52600" y="10320"/>
                </a:lnTo>
                <a:lnTo>
                  <a:pt x="52600" y="10330"/>
                </a:lnTo>
                <a:lnTo>
                  <a:pt x="52640" y="10340"/>
                </a:lnTo>
                <a:lnTo>
                  <a:pt x="52650" y="10370"/>
                </a:lnTo>
                <a:lnTo>
                  <a:pt x="52670" y="10390"/>
                </a:lnTo>
                <a:lnTo>
                  <a:pt x="52690" y="10380"/>
                </a:lnTo>
                <a:lnTo>
                  <a:pt x="52700" y="10380"/>
                </a:lnTo>
                <a:lnTo>
                  <a:pt x="52710" y="10370"/>
                </a:lnTo>
                <a:lnTo>
                  <a:pt x="52870" y="10430"/>
                </a:lnTo>
                <a:lnTo>
                  <a:pt x="52960" y="10450"/>
                </a:lnTo>
                <a:lnTo>
                  <a:pt x="53200" y="10350"/>
                </a:lnTo>
                <a:lnTo>
                  <a:pt x="53430" y="10120"/>
                </a:lnTo>
                <a:lnTo>
                  <a:pt x="53610" y="9840"/>
                </a:lnTo>
                <a:lnTo>
                  <a:pt x="53730" y="9580"/>
                </a:lnTo>
                <a:lnTo>
                  <a:pt x="53740" y="9580"/>
                </a:lnTo>
                <a:lnTo>
                  <a:pt x="53750" y="9580"/>
                </a:lnTo>
                <a:lnTo>
                  <a:pt x="53760" y="9570"/>
                </a:lnTo>
                <a:lnTo>
                  <a:pt x="53770" y="9550"/>
                </a:lnTo>
                <a:lnTo>
                  <a:pt x="53760" y="9520"/>
                </a:lnTo>
                <a:lnTo>
                  <a:pt x="53760" y="9510"/>
                </a:lnTo>
                <a:lnTo>
                  <a:pt x="53980" y="9000"/>
                </a:lnTo>
                <a:lnTo>
                  <a:pt x="53990" y="9000"/>
                </a:lnTo>
                <a:lnTo>
                  <a:pt x="54020" y="8960"/>
                </a:lnTo>
                <a:lnTo>
                  <a:pt x="54020" y="8950"/>
                </a:lnTo>
                <a:lnTo>
                  <a:pt x="54100" y="8840"/>
                </a:lnTo>
                <a:lnTo>
                  <a:pt x="54110" y="8840"/>
                </a:lnTo>
                <a:lnTo>
                  <a:pt x="54120" y="8840"/>
                </a:lnTo>
                <a:lnTo>
                  <a:pt x="54150" y="8820"/>
                </a:lnTo>
                <a:lnTo>
                  <a:pt x="54150" y="8810"/>
                </a:lnTo>
                <a:lnTo>
                  <a:pt x="54160" y="8790"/>
                </a:lnTo>
                <a:lnTo>
                  <a:pt x="54190" y="8740"/>
                </a:lnTo>
                <a:lnTo>
                  <a:pt x="54390" y="8610"/>
                </a:lnTo>
                <a:lnTo>
                  <a:pt x="54430" y="8610"/>
                </a:lnTo>
                <a:lnTo>
                  <a:pt x="54440" y="8620"/>
                </a:lnTo>
                <a:lnTo>
                  <a:pt x="54450" y="8650"/>
                </a:lnTo>
                <a:lnTo>
                  <a:pt x="54470" y="8660"/>
                </a:lnTo>
                <a:lnTo>
                  <a:pt x="54510" y="8680"/>
                </a:lnTo>
                <a:lnTo>
                  <a:pt x="54560" y="8660"/>
                </a:lnTo>
                <a:lnTo>
                  <a:pt x="54590" y="8650"/>
                </a:lnTo>
                <a:lnTo>
                  <a:pt x="54630" y="8640"/>
                </a:lnTo>
                <a:lnTo>
                  <a:pt x="54650" y="8640"/>
                </a:lnTo>
                <a:lnTo>
                  <a:pt x="54670" y="8640"/>
                </a:lnTo>
                <a:lnTo>
                  <a:pt x="54670" y="8650"/>
                </a:lnTo>
                <a:lnTo>
                  <a:pt x="54680" y="8650"/>
                </a:lnTo>
                <a:lnTo>
                  <a:pt x="54680" y="8660"/>
                </a:lnTo>
                <a:lnTo>
                  <a:pt x="54700" y="8670"/>
                </a:lnTo>
                <a:lnTo>
                  <a:pt x="54700" y="8660"/>
                </a:lnTo>
                <a:lnTo>
                  <a:pt x="54710" y="8660"/>
                </a:lnTo>
                <a:lnTo>
                  <a:pt x="54740" y="8660"/>
                </a:lnTo>
                <a:lnTo>
                  <a:pt x="54750" y="8660"/>
                </a:lnTo>
                <a:lnTo>
                  <a:pt x="54760" y="8660"/>
                </a:lnTo>
                <a:lnTo>
                  <a:pt x="54850" y="8620"/>
                </a:lnTo>
                <a:lnTo>
                  <a:pt x="54870" y="8600"/>
                </a:lnTo>
                <a:lnTo>
                  <a:pt x="54950" y="8580"/>
                </a:lnTo>
                <a:lnTo>
                  <a:pt x="54990" y="8560"/>
                </a:lnTo>
                <a:lnTo>
                  <a:pt x="55000" y="8550"/>
                </a:lnTo>
                <a:lnTo>
                  <a:pt x="55000" y="8560"/>
                </a:lnTo>
                <a:lnTo>
                  <a:pt x="55030" y="8560"/>
                </a:lnTo>
                <a:lnTo>
                  <a:pt x="55040" y="8560"/>
                </a:lnTo>
                <a:lnTo>
                  <a:pt x="55060" y="8560"/>
                </a:lnTo>
                <a:lnTo>
                  <a:pt x="55090" y="8540"/>
                </a:lnTo>
                <a:lnTo>
                  <a:pt x="55100" y="8530"/>
                </a:lnTo>
                <a:lnTo>
                  <a:pt x="55160" y="8510"/>
                </a:lnTo>
                <a:lnTo>
                  <a:pt x="55250" y="8520"/>
                </a:lnTo>
                <a:lnTo>
                  <a:pt x="55260" y="8520"/>
                </a:lnTo>
                <a:lnTo>
                  <a:pt x="55280" y="8510"/>
                </a:lnTo>
                <a:lnTo>
                  <a:pt x="55300" y="8490"/>
                </a:lnTo>
                <a:lnTo>
                  <a:pt x="55300" y="8480"/>
                </a:lnTo>
                <a:lnTo>
                  <a:pt x="55290" y="8450"/>
                </a:lnTo>
                <a:lnTo>
                  <a:pt x="55260" y="8420"/>
                </a:lnTo>
                <a:lnTo>
                  <a:pt x="55250" y="8410"/>
                </a:lnTo>
                <a:lnTo>
                  <a:pt x="55260" y="8400"/>
                </a:lnTo>
                <a:lnTo>
                  <a:pt x="55280" y="8330"/>
                </a:lnTo>
                <a:lnTo>
                  <a:pt x="55300" y="8330"/>
                </a:lnTo>
                <a:lnTo>
                  <a:pt x="55310" y="8320"/>
                </a:lnTo>
                <a:lnTo>
                  <a:pt x="55320" y="8320"/>
                </a:lnTo>
                <a:lnTo>
                  <a:pt x="55330" y="8310"/>
                </a:lnTo>
                <a:lnTo>
                  <a:pt x="55350" y="8300"/>
                </a:lnTo>
                <a:lnTo>
                  <a:pt x="55350" y="8290"/>
                </a:lnTo>
                <a:lnTo>
                  <a:pt x="55310" y="8260"/>
                </a:lnTo>
                <a:lnTo>
                  <a:pt x="55350" y="8190"/>
                </a:lnTo>
                <a:lnTo>
                  <a:pt x="55360" y="8200"/>
                </a:lnTo>
                <a:lnTo>
                  <a:pt x="55390" y="8200"/>
                </a:lnTo>
                <a:lnTo>
                  <a:pt x="55430" y="8210"/>
                </a:lnTo>
                <a:lnTo>
                  <a:pt x="55480" y="8210"/>
                </a:lnTo>
                <a:lnTo>
                  <a:pt x="55510" y="8210"/>
                </a:lnTo>
                <a:lnTo>
                  <a:pt x="55540" y="8190"/>
                </a:lnTo>
                <a:lnTo>
                  <a:pt x="55600" y="8080"/>
                </a:lnTo>
                <a:lnTo>
                  <a:pt x="55610" y="8070"/>
                </a:lnTo>
                <a:lnTo>
                  <a:pt x="55620" y="8070"/>
                </a:lnTo>
                <a:lnTo>
                  <a:pt x="55640" y="8060"/>
                </a:lnTo>
                <a:lnTo>
                  <a:pt x="55670" y="8030"/>
                </a:lnTo>
                <a:lnTo>
                  <a:pt x="55680" y="7980"/>
                </a:lnTo>
                <a:lnTo>
                  <a:pt x="55710" y="7950"/>
                </a:lnTo>
                <a:lnTo>
                  <a:pt x="55710" y="7940"/>
                </a:lnTo>
                <a:lnTo>
                  <a:pt x="55730" y="7900"/>
                </a:lnTo>
                <a:lnTo>
                  <a:pt x="55700" y="7860"/>
                </a:lnTo>
                <a:lnTo>
                  <a:pt x="55680" y="7830"/>
                </a:lnTo>
                <a:lnTo>
                  <a:pt x="55640" y="7750"/>
                </a:lnTo>
                <a:lnTo>
                  <a:pt x="55640" y="7740"/>
                </a:lnTo>
                <a:lnTo>
                  <a:pt x="55630" y="7710"/>
                </a:lnTo>
                <a:lnTo>
                  <a:pt x="55640" y="7700"/>
                </a:lnTo>
                <a:lnTo>
                  <a:pt x="55670" y="7640"/>
                </a:lnTo>
                <a:lnTo>
                  <a:pt x="55760" y="7660"/>
                </a:lnTo>
                <a:lnTo>
                  <a:pt x="55750" y="7570"/>
                </a:lnTo>
                <a:lnTo>
                  <a:pt x="55760" y="7540"/>
                </a:lnTo>
                <a:lnTo>
                  <a:pt x="55760" y="7530"/>
                </a:lnTo>
                <a:lnTo>
                  <a:pt x="55770" y="7460"/>
                </a:lnTo>
                <a:lnTo>
                  <a:pt x="55820" y="7410"/>
                </a:lnTo>
                <a:lnTo>
                  <a:pt x="55940" y="7310"/>
                </a:lnTo>
                <a:lnTo>
                  <a:pt x="55970" y="7250"/>
                </a:lnTo>
                <a:lnTo>
                  <a:pt x="55960" y="7220"/>
                </a:lnTo>
                <a:lnTo>
                  <a:pt x="55960" y="7210"/>
                </a:lnTo>
                <a:lnTo>
                  <a:pt x="55930" y="7200"/>
                </a:lnTo>
                <a:lnTo>
                  <a:pt x="55880" y="7190"/>
                </a:lnTo>
                <a:lnTo>
                  <a:pt x="55860" y="7160"/>
                </a:lnTo>
                <a:lnTo>
                  <a:pt x="55850" y="7140"/>
                </a:lnTo>
                <a:lnTo>
                  <a:pt x="55880" y="7060"/>
                </a:lnTo>
                <a:lnTo>
                  <a:pt x="55880" y="7020"/>
                </a:lnTo>
                <a:lnTo>
                  <a:pt x="55830" y="6960"/>
                </a:lnTo>
                <a:lnTo>
                  <a:pt x="55830" y="6940"/>
                </a:lnTo>
                <a:lnTo>
                  <a:pt x="55840" y="6920"/>
                </a:lnTo>
                <a:lnTo>
                  <a:pt x="55830" y="6910"/>
                </a:lnTo>
                <a:lnTo>
                  <a:pt x="55830" y="6880"/>
                </a:lnTo>
                <a:lnTo>
                  <a:pt x="55780" y="6840"/>
                </a:lnTo>
                <a:lnTo>
                  <a:pt x="55750" y="6820"/>
                </a:lnTo>
                <a:lnTo>
                  <a:pt x="55700" y="6780"/>
                </a:lnTo>
                <a:lnTo>
                  <a:pt x="55630" y="6650"/>
                </a:lnTo>
                <a:lnTo>
                  <a:pt x="55610" y="6620"/>
                </a:lnTo>
                <a:lnTo>
                  <a:pt x="55600" y="6580"/>
                </a:lnTo>
                <a:lnTo>
                  <a:pt x="55590" y="6570"/>
                </a:lnTo>
                <a:lnTo>
                  <a:pt x="55610" y="6460"/>
                </a:lnTo>
                <a:lnTo>
                  <a:pt x="55620" y="6430"/>
                </a:lnTo>
                <a:lnTo>
                  <a:pt x="55620" y="6420"/>
                </a:lnTo>
                <a:lnTo>
                  <a:pt x="55680" y="6350"/>
                </a:lnTo>
                <a:lnTo>
                  <a:pt x="55690" y="6310"/>
                </a:lnTo>
                <a:lnTo>
                  <a:pt x="55700" y="6240"/>
                </a:lnTo>
                <a:lnTo>
                  <a:pt x="55700" y="6190"/>
                </a:lnTo>
                <a:lnTo>
                  <a:pt x="55670" y="6080"/>
                </a:lnTo>
                <a:lnTo>
                  <a:pt x="55660" y="5940"/>
                </a:lnTo>
                <a:lnTo>
                  <a:pt x="55700" y="5850"/>
                </a:lnTo>
                <a:lnTo>
                  <a:pt x="55700" y="5830"/>
                </a:lnTo>
                <a:lnTo>
                  <a:pt x="55700" y="5820"/>
                </a:lnTo>
                <a:lnTo>
                  <a:pt x="55690" y="5710"/>
                </a:lnTo>
                <a:lnTo>
                  <a:pt x="55700" y="5610"/>
                </a:lnTo>
                <a:lnTo>
                  <a:pt x="55730" y="5590"/>
                </a:lnTo>
                <a:lnTo>
                  <a:pt x="55790" y="5570"/>
                </a:lnTo>
                <a:lnTo>
                  <a:pt x="55810" y="5590"/>
                </a:lnTo>
                <a:lnTo>
                  <a:pt x="55820" y="5600"/>
                </a:lnTo>
                <a:lnTo>
                  <a:pt x="55830" y="5610"/>
                </a:lnTo>
                <a:lnTo>
                  <a:pt x="55840" y="5610"/>
                </a:lnTo>
                <a:lnTo>
                  <a:pt x="55880" y="5620"/>
                </a:lnTo>
                <a:lnTo>
                  <a:pt x="55920" y="5590"/>
                </a:lnTo>
                <a:lnTo>
                  <a:pt x="55930" y="5570"/>
                </a:lnTo>
                <a:lnTo>
                  <a:pt x="55950" y="5550"/>
                </a:lnTo>
                <a:lnTo>
                  <a:pt x="55960" y="5540"/>
                </a:lnTo>
                <a:lnTo>
                  <a:pt x="55990" y="5520"/>
                </a:lnTo>
                <a:lnTo>
                  <a:pt x="56000" y="5520"/>
                </a:lnTo>
                <a:lnTo>
                  <a:pt x="56030" y="5500"/>
                </a:lnTo>
                <a:lnTo>
                  <a:pt x="56050" y="5460"/>
                </a:lnTo>
                <a:lnTo>
                  <a:pt x="56070" y="5440"/>
                </a:lnTo>
                <a:lnTo>
                  <a:pt x="56080" y="5430"/>
                </a:lnTo>
                <a:lnTo>
                  <a:pt x="56090" y="5430"/>
                </a:lnTo>
                <a:lnTo>
                  <a:pt x="56090" y="5420"/>
                </a:lnTo>
                <a:lnTo>
                  <a:pt x="56140" y="5400"/>
                </a:lnTo>
                <a:lnTo>
                  <a:pt x="56190" y="5400"/>
                </a:lnTo>
                <a:lnTo>
                  <a:pt x="56330" y="5360"/>
                </a:lnTo>
                <a:lnTo>
                  <a:pt x="56400" y="5350"/>
                </a:lnTo>
                <a:lnTo>
                  <a:pt x="56540" y="5420"/>
                </a:lnTo>
                <a:lnTo>
                  <a:pt x="56610" y="5440"/>
                </a:lnTo>
                <a:lnTo>
                  <a:pt x="56640" y="5380"/>
                </a:lnTo>
                <a:lnTo>
                  <a:pt x="56670" y="5370"/>
                </a:lnTo>
                <a:lnTo>
                  <a:pt x="56830" y="5210"/>
                </a:lnTo>
                <a:lnTo>
                  <a:pt x="57040" y="5070"/>
                </a:lnTo>
                <a:lnTo>
                  <a:pt x="57160" y="5010"/>
                </a:lnTo>
                <a:lnTo>
                  <a:pt x="57590" y="4900"/>
                </a:lnTo>
                <a:lnTo>
                  <a:pt x="57660" y="4820"/>
                </a:lnTo>
                <a:lnTo>
                  <a:pt x="57600" y="4670"/>
                </a:lnTo>
                <a:lnTo>
                  <a:pt x="57640" y="4580"/>
                </a:lnTo>
                <a:lnTo>
                  <a:pt x="57690" y="4430"/>
                </a:lnTo>
                <a:lnTo>
                  <a:pt x="57770" y="4300"/>
                </a:lnTo>
                <a:lnTo>
                  <a:pt x="57900" y="4240"/>
                </a:lnTo>
                <a:lnTo>
                  <a:pt x="58480" y="4300"/>
                </a:lnTo>
                <a:lnTo>
                  <a:pt x="58590" y="4280"/>
                </a:lnTo>
                <a:lnTo>
                  <a:pt x="58790" y="4380"/>
                </a:lnTo>
                <a:lnTo>
                  <a:pt x="58880" y="4240"/>
                </a:lnTo>
                <a:lnTo>
                  <a:pt x="58960" y="4010"/>
                </a:lnTo>
                <a:lnTo>
                  <a:pt x="59160" y="3850"/>
                </a:lnTo>
                <a:lnTo>
                  <a:pt x="59230" y="3750"/>
                </a:lnTo>
                <a:lnTo>
                  <a:pt x="59320" y="3680"/>
                </a:lnTo>
                <a:lnTo>
                  <a:pt x="59430" y="3730"/>
                </a:lnTo>
                <a:lnTo>
                  <a:pt x="59490" y="3730"/>
                </a:lnTo>
                <a:lnTo>
                  <a:pt x="59560" y="3680"/>
                </a:lnTo>
                <a:lnTo>
                  <a:pt x="59690" y="3560"/>
                </a:lnTo>
                <a:lnTo>
                  <a:pt x="59780" y="3510"/>
                </a:lnTo>
                <a:lnTo>
                  <a:pt x="59920" y="3450"/>
                </a:lnTo>
                <a:lnTo>
                  <a:pt x="60080" y="3410"/>
                </a:lnTo>
                <a:lnTo>
                  <a:pt x="60100" y="3410"/>
                </a:lnTo>
                <a:lnTo>
                  <a:pt x="60290" y="3380"/>
                </a:lnTo>
                <a:lnTo>
                  <a:pt x="60400" y="3340"/>
                </a:lnTo>
                <a:lnTo>
                  <a:pt x="60480" y="3290"/>
                </a:lnTo>
                <a:lnTo>
                  <a:pt x="60500" y="3290"/>
                </a:lnTo>
                <a:lnTo>
                  <a:pt x="60520" y="3290"/>
                </a:lnTo>
                <a:lnTo>
                  <a:pt x="60560" y="3260"/>
                </a:lnTo>
                <a:lnTo>
                  <a:pt x="60570" y="3230"/>
                </a:lnTo>
                <a:lnTo>
                  <a:pt x="60580" y="3210"/>
                </a:lnTo>
                <a:lnTo>
                  <a:pt x="60640" y="3160"/>
                </a:lnTo>
                <a:lnTo>
                  <a:pt x="60700" y="3170"/>
                </a:lnTo>
                <a:lnTo>
                  <a:pt x="60740" y="3170"/>
                </a:lnTo>
                <a:lnTo>
                  <a:pt x="60770" y="3140"/>
                </a:lnTo>
                <a:lnTo>
                  <a:pt x="60800" y="3120"/>
                </a:lnTo>
                <a:lnTo>
                  <a:pt x="60810" y="3110"/>
                </a:lnTo>
                <a:lnTo>
                  <a:pt x="60820" y="3090"/>
                </a:lnTo>
                <a:lnTo>
                  <a:pt x="60790" y="3080"/>
                </a:lnTo>
                <a:lnTo>
                  <a:pt x="60830" y="3090"/>
                </a:lnTo>
                <a:lnTo>
                  <a:pt x="60880" y="3100"/>
                </a:lnTo>
                <a:lnTo>
                  <a:pt x="60980" y="3130"/>
                </a:lnTo>
                <a:lnTo>
                  <a:pt x="61060" y="3140"/>
                </a:lnTo>
                <a:lnTo>
                  <a:pt x="61130" y="3080"/>
                </a:lnTo>
                <a:lnTo>
                  <a:pt x="61280" y="3220"/>
                </a:lnTo>
                <a:lnTo>
                  <a:pt x="61430" y="3230"/>
                </a:lnTo>
                <a:lnTo>
                  <a:pt x="61580" y="3190"/>
                </a:lnTo>
                <a:lnTo>
                  <a:pt x="61750" y="3170"/>
                </a:lnTo>
                <a:lnTo>
                  <a:pt x="61800" y="3190"/>
                </a:lnTo>
                <a:lnTo>
                  <a:pt x="61940" y="3250"/>
                </a:lnTo>
                <a:lnTo>
                  <a:pt x="62010" y="3260"/>
                </a:lnTo>
                <a:lnTo>
                  <a:pt x="62250" y="3260"/>
                </a:lnTo>
                <a:lnTo>
                  <a:pt x="62320" y="3260"/>
                </a:lnTo>
                <a:lnTo>
                  <a:pt x="62570" y="3330"/>
                </a:lnTo>
                <a:lnTo>
                  <a:pt x="62750" y="3480"/>
                </a:lnTo>
                <a:lnTo>
                  <a:pt x="63170" y="3620"/>
                </a:lnTo>
                <a:lnTo>
                  <a:pt x="63560" y="3650"/>
                </a:lnTo>
                <a:lnTo>
                  <a:pt x="63570" y="3850"/>
                </a:lnTo>
                <a:lnTo>
                  <a:pt x="64560" y="5300"/>
                </a:lnTo>
                <a:lnTo>
                  <a:pt x="65290" y="5810"/>
                </a:lnTo>
                <a:lnTo>
                  <a:pt x="66550" y="7050"/>
                </a:lnTo>
                <a:lnTo>
                  <a:pt x="67710" y="8930"/>
                </a:lnTo>
                <a:lnTo>
                  <a:pt x="68870" y="10820"/>
                </a:lnTo>
                <a:lnTo>
                  <a:pt x="69020" y="11130"/>
                </a:lnTo>
                <a:lnTo>
                  <a:pt x="69220" y="12350"/>
                </a:lnTo>
                <a:lnTo>
                  <a:pt x="69180" y="12620"/>
                </a:lnTo>
                <a:lnTo>
                  <a:pt x="69090" y="12830"/>
                </a:lnTo>
                <a:lnTo>
                  <a:pt x="68830" y="13230"/>
                </a:lnTo>
                <a:lnTo>
                  <a:pt x="68760" y="13410"/>
                </a:lnTo>
                <a:lnTo>
                  <a:pt x="68740" y="13430"/>
                </a:lnTo>
                <a:lnTo>
                  <a:pt x="68710" y="13490"/>
                </a:lnTo>
                <a:lnTo>
                  <a:pt x="68690" y="13540"/>
                </a:lnTo>
                <a:lnTo>
                  <a:pt x="68700" y="13590"/>
                </a:lnTo>
                <a:lnTo>
                  <a:pt x="68730" y="13610"/>
                </a:lnTo>
                <a:lnTo>
                  <a:pt x="68790" y="13630"/>
                </a:lnTo>
                <a:lnTo>
                  <a:pt x="68800" y="13670"/>
                </a:lnTo>
                <a:lnTo>
                  <a:pt x="68760" y="13760"/>
                </a:lnTo>
                <a:lnTo>
                  <a:pt x="68750" y="13810"/>
                </a:lnTo>
                <a:lnTo>
                  <a:pt x="68750" y="13820"/>
                </a:lnTo>
                <a:lnTo>
                  <a:pt x="68760" y="13880"/>
                </a:lnTo>
                <a:lnTo>
                  <a:pt x="68780" y="13900"/>
                </a:lnTo>
                <a:lnTo>
                  <a:pt x="68800" y="13920"/>
                </a:lnTo>
                <a:lnTo>
                  <a:pt x="68830" y="13950"/>
                </a:lnTo>
                <a:lnTo>
                  <a:pt x="68820" y="14000"/>
                </a:lnTo>
                <a:lnTo>
                  <a:pt x="68840" y="14070"/>
                </a:lnTo>
                <a:lnTo>
                  <a:pt x="68900" y="14160"/>
                </a:lnTo>
                <a:lnTo>
                  <a:pt x="68950" y="14150"/>
                </a:lnTo>
                <a:lnTo>
                  <a:pt x="68990" y="14170"/>
                </a:lnTo>
                <a:lnTo>
                  <a:pt x="69030" y="14230"/>
                </a:lnTo>
                <a:lnTo>
                  <a:pt x="69030" y="14270"/>
                </a:lnTo>
                <a:lnTo>
                  <a:pt x="68860" y="14810"/>
                </a:lnTo>
                <a:lnTo>
                  <a:pt x="68830" y="14810"/>
                </a:lnTo>
                <a:lnTo>
                  <a:pt x="68790" y="14800"/>
                </a:lnTo>
                <a:lnTo>
                  <a:pt x="68760" y="14820"/>
                </a:lnTo>
                <a:lnTo>
                  <a:pt x="68730" y="14850"/>
                </a:lnTo>
                <a:lnTo>
                  <a:pt x="68710" y="14910"/>
                </a:lnTo>
                <a:lnTo>
                  <a:pt x="68710" y="14950"/>
                </a:lnTo>
                <a:lnTo>
                  <a:pt x="68730" y="14990"/>
                </a:lnTo>
                <a:lnTo>
                  <a:pt x="68750" y="15040"/>
                </a:lnTo>
                <a:lnTo>
                  <a:pt x="68780" y="15080"/>
                </a:lnTo>
                <a:lnTo>
                  <a:pt x="68800" y="15140"/>
                </a:lnTo>
                <a:lnTo>
                  <a:pt x="68840" y="15220"/>
                </a:lnTo>
                <a:lnTo>
                  <a:pt x="68860" y="15280"/>
                </a:lnTo>
                <a:lnTo>
                  <a:pt x="68870" y="15340"/>
                </a:lnTo>
                <a:lnTo>
                  <a:pt x="68870" y="15350"/>
                </a:lnTo>
                <a:lnTo>
                  <a:pt x="68860" y="15350"/>
                </a:lnTo>
                <a:lnTo>
                  <a:pt x="68860" y="15340"/>
                </a:lnTo>
                <a:lnTo>
                  <a:pt x="68860" y="15280"/>
                </a:lnTo>
                <a:lnTo>
                  <a:pt x="68860" y="15340"/>
                </a:lnTo>
                <a:lnTo>
                  <a:pt x="68860" y="15350"/>
                </a:lnTo>
                <a:lnTo>
                  <a:pt x="68770" y="15420"/>
                </a:lnTo>
                <a:lnTo>
                  <a:pt x="68500" y="15760"/>
                </a:lnTo>
                <a:lnTo>
                  <a:pt x="68350" y="15920"/>
                </a:lnTo>
                <a:lnTo>
                  <a:pt x="68270" y="15970"/>
                </a:lnTo>
                <a:lnTo>
                  <a:pt x="68160" y="15990"/>
                </a:lnTo>
                <a:lnTo>
                  <a:pt x="67930" y="15980"/>
                </a:lnTo>
                <a:lnTo>
                  <a:pt x="67830" y="16020"/>
                </a:lnTo>
                <a:lnTo>
                  <a:pt x="67750" y="1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Haute-Kotto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60290" y="20100"/>
                </a:moveTo>
                <a:lnTo>
                  <a:pt x="60440" y="20090"/>
                </a:lnTo>
                <a:lnTo>
                  <a:pt x="60510" y="20070"/>
                </a:lnTo>
                <a:lnTo>
                  <a:pt x="60600" y="20060"/>
                </a:lnTo>
                <a:lnTo>
                  <a:pt x="60690" y="20060"/>
                </a:lnTo>
                <a:lnTo>
                  <a:pt x="60920" y="20150"/>
                </a:lnTo>
                <a:lnTo>
                  <a:pt x="60990" y="20170"/>
                </a:lnTo>
                <a:lnTo>
                  <a:pt x="61040" y="20170"/>
                </a:lnTo>
                <a:lnTo>
                  <a:pt x="61090" y="20160"/>
                </a:lnTo>
                <a:lnTo>
                  <a:pt x="61160" y="20140"/>
                </a:lnTo>
                <a:lnTo>
                  <a:pt x="61230" y="20100"/>
                </a:lnTo>
                <a:lnTo>
                  <a:pt x="61620" y="19730"/>
                </a:lnTo>
                <a:lnTo>
                  <a:pt x="61720" y="19650"/>
                </a:lnTo>
                <a:lnTo>
                  <a:pt x="62070" y="19440"/>
                </a:lnTo>
                <a:lnTo>
                  <a:pt x="62340" y="19370"/>
                </a:lnTo>
                <a:lnTo>
                  <a:pt x="63220" y="19240"/>
                </a:lnTo>
                <a:lnTo>
                  <a:pt x="64520" y="18910"/>
                </a:lnTo>
                <a:lnTo>
                  <a:pt x="64590" y="18910"/>
                </a:lnTo>
                <a:lnTo>
                  <a:pt x="64790" y="18970"/>
                </a:lnTo>
                <a:lnTo>
                  <a:pt x="64870" y="18950"/>
                </a:lnTo>
                <a:lnTo>
                  <a:pt x="64940" y="18890"/>
                </a:lnTo>
                <a:lnTo>
                  <a:pt x="65030" y="18740"/>
                </a:lnTo>
                <a:lnTo>
                  <a:pt x="65060" y="18580"/>
                </a:lnTo>
                <a:lnTo>
                  <a:pt x="65100" y="18140"/>
                </a:lnTo>
                <a:lnTo>
                  <a:pt x="65180" y="17960"/>
                </a:lnTo>
                <a:lnTo>
                  <a:pt x="65320" y="17810"/>
                </a:lnTo>
                <a:lnTo>
                  <a:pt x="65800" y="17450"/>
                </a:lnTo>
                <a:lnTo>
                  <a:pt x="65940" y="17360"/>
                </a:lnTo>
                <a:lnTo>
                  <a:pt x="66070" y="17320"/>
                </a:lnTo>
                <a:lnTo>
                  <a:pt x="66330" y="17290"/>
                </a:lnTo>
                <a:lnTo>
                  <a:pt x="66400" y="17280"/>
                </a:lnTo>
                <a:lnTo>
                  <a:pt x="66460" y="17260"/>
                </a:lnTo>
                <a:lnTo>
                  <a:pt x="66510" y="17230"/>
                </a:lnTo>
                <a:lnTo>
                  <a:pt x="66610" y="17150"/>
                </a:lnTo>
                <a:lnTo>
                  <a:pt x="66710" y="17020"/>
                </a:lnTo>
                <a:lnTo>
                  <a:pt x="66760" y="16940"/>
                </a:lnTo>
                <a:lnTo>
                  <a:pt x="66800" y="16800"/>
                </a:lnTo>
                <a:lnTo>
                  <a:pt x="66950" y="16040"/>
                </a:lnTo>
                <a:lnTo>
                  <a:pt x="67010" y="15900"/>
                </a:lnTo>
                <a:lnTo>
                  <a:pt x="67060" y="15790"/>
                </a:lnTo>
                <a:lnTo>
                  <a:pt x="67120" y="15720"/>
                </a:lnTo>
                <a:lnTo>
                  <a:pt x="67190" y="15660"/>
                </a:lnTo>
                <a:lnTo>
                  <a:pt x="67260" y="15610"/>
                </a:lnTo>
                <a:lnTo>
                  <a:pt x="67340" y="15570"/>
                </a:lnTo>
                <a:lnTo>
                  <a:pt x="67430" y="15540"/>
                </a:lnTo>
                <a:lnTo>
                  <a:pt x="67530" y="15530"/>
                </a:lnTo>
                <a:lnTo>
                  <a:pt x="67610" y="15520"/>
                </a:lnTo>
                <a:lnTo>
                  <a:pt x="67690" y="15530"/>
                </a:lnTo>
                <a:lnTo>
                  <a:pt x="67730" y="15560"/>
                </a:lnTo>
                <a:lnTo>
                  <a:pt x="67760" y="15590"/>
                </a:lnTo>
                <a:lnTo>
                  <a:pt x="67720" y="15670"/>
                </a:lnTo>
                <a:lnTo>
                  <a:pt x="67670" y="15810"/>
                </a:lnTo>
                <a:lnTo>
                  <a:pt x="67680" y="15990"/>
                </a:lnTo>
                <a:lnTo>
                  <a:pt x="67750" y="16140"/>
                </a:lnTo>
                <a:lnTo>
                  <a:pt x="67710" y="16190"/>
                </a:lnTo>
                <a:lnTo>
                  <a:pt x="67560" y="17090"/>
                </a:lnTo>
                <a:lnTo>
                  <a:pt x="67580" y="17260"/>
                </a:lnTo>
                <a:lnTo>
                  <a:pt x="67670" y="17410"/>
                </a:lnTo>
                <a:lnTo>
                  <a:pt x="67850" y="17510"/>
                </a:lnTo>
                <a:lnTo>
                  <a:pt x="68050" y="17500"/>
                </a:lnTo>
                <a:lnTo>
                  <a:pt x="68160" y="17390"/>
                </a:lnTo>
                <a:lnTo>
                  <a:pt x="68240" y="17380"/>
                </a:lnTo>
                <a:lnTo>
                  <a:pt x="68310" y="17330"/>
                </a:lnTo>
                <a:lnTo>
                  <a:pt x="68350" y="17280"/>
                </a:lnTo>
                <a:lnTo>
                  <a:pt x="68360" y="17250"/>
                </a:lnTo>
                <a:lnTo>
                  <a:pt x="68430" y="17250"/>
                </a:lnTo>
                <a:lnTo>
                  <a:pt x="68480" y="17400"/>
                </a:lnTo>
                <a:lnTo>
                  <a:pt x="68470" y="17650"/>
                </a:lnTo>
                <a:lnTo>
                  <a:pt x="68380" y="18050"/>
                </a:lnTo>
                <a:lnTo>
                  <a:pt x="68260" y="18240"/>
                </a:lnTo>
                <a:lnTo>
                  <a:pt x="68200" y="18320"/>
                </a:lnTo>
                <a:lnTo>
                  <a:pt x="68190" y="18320"/>
                </a:lnTo>
                <a:lnTo>
                  <a:pt x="68150" y="18320"/>
                </a:lnTo>
                <a:lnTo>
                  <a:pt x="68140" y="18330"/>
                </a:lnTo>
                <a:lnTo>
                  <a:pt x="68160" y="18350"/>
                </a:lnTo>
                <a:lnTo>
                  <a:pt x="68160" y="18360"/>
                </a:lnTo>
                <a:lnTo>
                  <a:pt x="67980" y="18570"/>
                </a:lnTo>
                <a:lnTo>
                  <a:pt x="67880" y="18750"/>
                </a:lnTo>
                <a:lnTo>
                  <a:pt x="67880" y="18920"/>
                </a:lnTo>
                <a:lnTo>
                  <a:pt x="67940" y="19110"/>
                </a:lnTo>
                <a:lnTo>
                  <a:pt x="68040" y="19260"/>
                </a:lnTo>
                <a:lnTo>
                  <a:pt x="68190" y="19330"/>
                </a:lnTo>
                <a:lnTo>
                  <a:pt x="68290" y="19310"/>
                </a:lnTo>
                <a:lnTo>
                  <a:pt x="68450" y="19180"/>
                </a:lnTo>
                <a:lnTo>
                  <a:pt x="68550" y="19120"/>
                </a:lnTo>
                <a:lnTo>
                  <a:pt x="68680" y="19100"/>
                </a:lnTo>
                <a:lnTo>
                  <a:pt x="68790" y="19110"/>
                </a:lnTo>
                <a:lnTo>
                  <a:pt x="68800" y="19120"/>
                </a:lnTo>
                <a:lnTo>
                  <a:pt x="68840" y="19160"/>
                </a:lnTo>
                <a:lnTo>
                  <a:pt x="68840" y="19150"/>
                </a:lnTo>
                <a:lnTo>
                  <a:pt x="68840" y="19160"/>
                </a:lnTo>
                <a:lnTo>
                  <a:pt x="68840" y="19130"/>
                </a:lnTo>
                <a:lnTo>
                  <a:pt x="68910" y="19160"/>
                </a:lnTo>
                <a:lnTo>
                  <a:pt x="69010" y="19230"/>
                </a:lnTo>
                <a:lnTo>
                  <a:pt x="69100" y="19270"/>
                </a:lnTo>
                <a:lnTo>
                  <a:pt x="69290" y="19260"/>
                </a:lnTo>
                <a:lnTo>
                  <a:pt x="69300" y="19270"/>
                </a:lnTo>
                <a:lnTo>
                  <a:pt x="69350" y="19320"/>
                </a:lnTo>
                <a:lnTo>
                  <a:pt x="69390" y="19350"/>
                </a:lnTo>
                <a:lnTo>
                  <a:pt x="69430" y="19380"/>
                </a:lnTo>
                <a:lnTo>
                  <a:pt x="69490" y="19400"/>
                </a:lnTo>
                <a:lnTo>
                  <a:pt x="69560" y="19400"/>
                </a:lnTo>
                <a:lnTo>
                  <a:pt x="69600" y="19390"/>
                </a:lnTo>
                <a:lnTo>
                  <a:pt x="69680" y="19360"/>
                </a:lnTo>
                <a:lnTo>
                  <a:pt x="69730" y="19320"/>
                </a:lnTo>
                <a:lnTo>
                  <a:pt x="69780" y="19280"/>
                </a:lnTo>
                <a:lnTo>
                  <a:pt x="69860" y="19250"/>
                </a:lnTo>
                <a:lnTo>
                  <a:pt x="69940" y="19230"/>
                </a:lnTo>
                <a:lnTo>
                  <a:pt x="69990" y="19210"/>
                </a:lnTo>
                <a:lnTo>
                  <a:pt x="70050" y="19200"/>
                </a:lnTo>
                <a:lnTo>
                  <a:pt x="70110" y="19190"/>
                </a:lnTo>
                <a:lnTo>
                  <a:pt x="70130" y="19190"/>
                </a:lnTo>
                <a:lnTo>
                  <a:pt x="70560" y="19280"/>
                </a:lnTo>
                <a:lnTo>
                  <a:pt x="70800" y="19260"/>
                </a:lnTo>
                <a:lnTo>
                  <a:pt x="70850" y="19300"/>
                </a:lnTo>
                <a:lnTo>
                  <a:pt x="70890" y="19320"/>
                </a:lnTo>
                <a:lnTo>
                  <a:pt x="70920" y="19330"/>
                </a:lnTo>
                <a:lnTo>
                  <a:pt x="70960" y="19350"/>
                </a:lnTo>
                <a:lnTo>
                  <a:pt x="71020" y="19370"/>
                </a:lnTo>
                <a:lnTo>
                  <a:pt x="71100" y="19390"/>
                </a:lnTo>
                <a:lnTo>
                  <a:pt x="71150" y="19410"/>
                </a:lnTo>
                <a:lnTo>
                  <a:pt x="71160" y="19410"/>
                </a:lnTo>
                <a:lnTo>
                  <a:pt x="71210" y="19400"/>
                </a:lnTo>
                <a:lnTo>
                  <a:pt x="71270" y="19390"/>
                </a:lnTo>
                <a:lnTo>
                  <a:pt x="71300" y="19370"/>
                </a:lnTo>
                <a:lnTo>
                  <a:pt x="71360" y="19380"/>
                </a:lnTo>
                <a:lnTo>
                  <a:pt x="71560" y="19350"/>
                </a:lnTo>
                <a:lnTo>
                  <a:pt x="71840" y="19390"/>
                </a:lnTo>
                <a:lnTo>
                  <a:pt x="71850" y="19410"/>
                </a:lnTo>
                <a:lnTo>
                  <a:pt x="71850" y="19420"/>
                </a:lnTo>
                <a:lnTo>
                  <a:pt x="71870" y="19440"/>
                </a:lnTo>
                <a:lnTo>
                  <a:pt x="71900" y="19450"/>
                </a:lnTo>
                <a:lnTo>
                  <a:pt x="71950" y="19460"/>
                </a:lnTo>
                <a:lnTo>
                  <a:pt x="72010" y="19470"/>
                </a:lnTo>
                <a:lnTo>
                  <a:pt x="72030" y="19470"/>
                </a:lnTo>
                <a:lnTo>
                  <a:pt x="72060" y="19480"/>
                </a:lnTo>
                <a:lnTo>
                  <a:pt x="72120" y="19470"/>
                </a:lnTo>
                <a:lnTo>
                  <a:pt x="72190" y="19460"/>
                </a:lnTo>
                <a:lnTo>
                  <a:pt x="72220" y="19460"/>
                </a:lnTo>
                <a:lnTo>
                  <a:pt x="72230" y="19460"/>
                </a:lnTo>
                <a:lnTo>
                  <a:pt x="72280" y="19470"/>
                </a:lnTo>
                <a:lnTo>
                  <a:pt x="72680" y="19410"/>
                </a:lnTo>
                <a:lnTo>
                  <a:pt x="72750" y="19400"/>
                </a:lnTo>
                <a:lnTo>
                  <a:pt x="73010" y="19400"/>
                </a:lnTo>
                <a:lnTo>
                  <a:pt x="73130" y="19470"/>
                </a:lnTo>
                <a:lnTo>
                  <a:pt x="73120" y="19570"/>
                </a:lnTo>
                <a:lnTo>
                  <a:pt x="72990" y="19750"/>
                </a:lnTo>
                <a:lnTo>
                  <a:pt x="72960" y="19850"/>
                </a:lnTo>
                <a:lnTo>
                  <a:pt x="73010" y="19950"/>
                </a:lnTo>
                <a:lnTo>
                  <a:pt x="73200" y="20100"/>
                </a:lnTo>
                <a:lnTo>
                  <a:pt x="73230" y="20190"/>
                </a:lnTo>
                <a:lnTo>
                  <a:pt x="73190" y="20250"/>
                </a:lnTo>
                <a:lnTo>
                  <a:pt x="72900" y="20440"/>
                </a:lnTo>
                <a:lnTo>
                  <a:pt x="72830" y="20520"/>
                </a:lnTo>
                <a:lnTo>
                  <a:pt x="72440" y="21180"/>
                </a:lnTo>
                <a:lnTo>
                  <a:pt x="72360" y="21420"/>
                </a:lnTo>
                <a:lnTo>
                  <a:pt x="72340" y="21650"/>
                </a:lnTo>
                <a:lnTo>
                  <a:pt x="72400" y="21850"/>
                </a:lnTo>
                <a:lnTo>
                  <a:pt x="72550" y="22030"/>
                </a:lnTo>
                <a:lnTo>
                  <a:pt x="72740" y="22170"/>
                </a:lnTo>
                <a:lnTo>
                  <a:pt x="72930" y="22270"/>
                </a:lnTo>
                <a:lnTo>
                  <a:pt x="73040" y="22320"/>
                </a:lnTo>
                <a:lnTo>
                  <a:pt x="73280" y="22370"/>
                </a:lnTo>
                <a:lnTo>
                  <a:pt x="73320" y="22380"/>
                </a:lnTo>
                <a:lnTo>
                  <a:pt x="73580" y="22640"/>
                </a:lnTo>
                <a:lnTo>
                  <a:pt x="73960" y="22950"/>
                </a:lnTo>
                <a:lnTo>
                  <a:pt x="74080" y="23020"/>
                </a:lnTo>
                <a:lnTo>
                  <a:pt x="74150" y="23050"/>
                </a:lnTo>
                <a:lnTo>
                  <a:pt x="74270" y="23080"/>
                </a:lnTo>
                <a:lnTo>
                  <a:pt x="74320" y="23100"/>
                </a:lnTo>
                <a:lnTo>
                  <a:pt x="74370" y="23160"/>
                </a:lnTo>
                <a:lnTo>
                  <a:pt x="74400" y="23250"/>
                </a:lnTo>
                <a:lnTo>
                  <a:pt x="74430" y="23400"/>
                </a:lnTo>
                <a:lnTo>
                  <a:pt x="74460" y="23470"/>
                </a:lnTo>
                <a:lnTo>
                  <a:pt x="74500" y="23520"/>
                </a:lnTo>
                <a:lnTo>
                  <a:pt x="74540" y="23540"/>
                </a:lnTo>
                <a:lnTo>
                  <a:pt x="74580" y="23580"/>
                </a:lnTo>
                <a:lnTo>
                  <a:pt x="74650" y="23660"/>
                </a:lnTo>
                <a:lnTo>
                  <a:pt x="74690" y="23690"/>
                </a:lnTo>
                <a:lnTo>
                  <a:pt x="74780" y="23750"/>
                </a:lnTo>
                <a:lnTo>
                  <a:pt x="74800" y="23850"/>
                </a:lnTo>
                <a:lnTo>
                  <a:pt x="74800" y="24030"/>
                </a:lnTo>
                <a:lnTo>
                  <a:pt x="74640" y="24740"/>
                </a:lnTo>
                <a:lnTo>
                  <a:pt x="74660" y="24810"/>
                </a:lnTo>
                <a:lnTo>
                  <a:pt x="74690" y="24870"/>
                </a:lnTo>
                <a:lnTo>
                  <a:pt x="74700" y="24950"/>
                </a:lnTo>
                <a:lnTo>
                  <a:pt x="74730" y="25230"/>
                </a:lnTo>
                <a:lnTo>
                  <a:pt x="74760" y="25400"/>
                </a:lnTo>
                <a:lnTo>
                  <a:pt x="74800" y="25530"/>
                </a:lnTo>
                <a:lnTo>
                  <a:pt x="74860" y="25650"/>
                </a:lnTo>
                <a:lnTo>
                  <a:pt x="74880" y="25740"/>
                </a:lnTo>
                <a:lnTo>
                  <a:pt x="74890" y="25830"/>
                </a:lnTo>
                <a:lnTo>
                  <a:pt x="74880" y="26000"/>
                </a:lnTo>
                <a:lnTo>
                  <a:pt x="74890" y="26070"/>
                </a:lnTo>
                <a:lnTo>
                  <a:pt x="74900" y="26130"/>
                </a:lnTo>
                <a:lnTo>
                  <a:pt x="74930" y="26150"/>
                </a:lnTo>
                <a:lnTo>
                  <a:pt x="74940" y="26180"/>
                </a:lnTo>
                <a:lnTo>
                  <a:pt x="74970" y="26230"/>
                </a:lnTo>
                <a:lnTo>
                  <a:pt x="74980" y="26260"/>
                </a:lnTo>
                <a:lnTo>
                  <a:pt x="74950" y="26840"/>
                </a:lnTo>
                <a:lnTo>
                  <a:pt x="75000" y="27020"/>
                </a:lnTo>
                <a:lnTo>
                  <a:pt x="75020" y="27050"/>
                </a:lnTo>
                <a:lnTo>
                  <a:pt x="75060" y="27110"/>
                </a:lnTo>
                <a:lnTo>
                  <a:pt x="75140" y="27200"/>
                </a:lnTo>
                <a:lnTo>
                  <a:pt x="75180" y="27270"/>
                </a:lnTo>
                <a:lnTo>
                  <a:pt x="75270" y="27540"/>
                </a:lnTo>
                <a:lnTo>
                  <a:pt x="75300" y="27560"/>
                </a:lnTo>
                <a:lnTo>
                  <a:pt x="75330" y="27580"/>
                </a:lnTo>
                <a:lnTo>
                  <a:pt x="75370" y="27590"/>
                </a:lnTo>
                <a:lnTo>
                  <a:pt x="75390" y="27610"/>
                </a:lnTo>
                <a:lnTo>
                  <a:pt x="75400" y="27640"/>
                </a:lnTo>
                <a:lnTo>
                  <a:pt x="75390" y="27690"/>
                </a:lnTo>
                <a:lnTo>
                  <a:pt x="75400" y="27730"/>
                </a:lnTo>
                <a:lnTo>
                  <a:pt x="75410" y="27760"/>
                </a:lnTo>
                <a:lnTo>
                  <a:pt x="75440" y="27770"/>
                </a:lnTo>
                <a:lnTo>
                  <a:pt x="75480" y="27800"/>
                </a:lnTo>
                <a:lnTo>
                  <a:pt x="75540" y="27830"/>
                </a:lnTo>
                <a:lnTo>
                  <a:pt x="75600" y="27860"/>
                </a:lnTo>
                <a:lnTo>
                  <a:pt x="75630" y="27870"/>
                </a:lnTo>
                <a:lnTo>
                  <a:pt x="75630" y="27890"/>
                </a:lnTo>
                <a:lnTo>
                  <a:pt x="75590" y="27940"/>
                </a:lnTo>
                <a:lnTo>
                  <a:pt x="75540" y="28020"/>
                </a:lnTo>
                <a:lnTo>
                  <a:pt x="75420" y="28310"/>
                </a:lnTo>
                <a:lnTo>
                  <a:pt x="75340" y="28410"/>
                </a:lnTo>
                <a:lnTo>
                  <a:pt x="75290" y="28540"/>
                </a:lnTo>
                <a:lnTo>
                  <a:pt x="75210" y="28650"/>
                </a:lnTo>
                <a:lnTo>
                  <a:pt x="75100" y="28910"/>
                </a:lnTo>
                <a:lnTo>
                  <a:pt x="75060" y="29060"/>
                </a:lnTo>
                <a:lnTo>
                  <a:pt x="75050" y="29130"/>
                </a:lnTo>
                <a:lnTo>
                  <a:pt x="75060" y="29180"/>
                </a:lnTo>
                <a:lnTo>
                  <a:pt x="75070" y="29220"/>
                </a:lnTo>
                <a:lnTo>
                  <a:pt x="75080" y="29260"/>
                </a:lnTo>
                <a:lnTo>
                  <a:pt x="75090" y="29290"/>
                </a:lnTo>
                <a:lnTo>
                  <a:pt x="75110" y="29320"/>
                </a:lnTo>
                <a:lnTo>
                  <a:pt x="75110" y="29370"/>
                </a:lnTo>
                <a:lnTo>
                  <a:pt x="75100" y="29420"/>
                </a:lnTo>
                <a:lnTo>
                  <a:pt x="75080" y="29500"/>
                </a:lnTo>
                <a:lnTo>
                  <a:pt x="75090" y="29540"/>
                </a:lnTo>
                <a:lnTo>
                  <a:pt x="75110" y="29560"/>
                </a:lnTo>
                <a:lnTo>
                  <a:pt x="75140" y="29550"/>
                </a:lnTo>
                <a:lnTo>
                  <a:pt x="75200" y="29530"/>
                </a:lnTo>
                <a:lnTo>
                  <a:pt x="75230" y="29540"/>
                </a:lnTo>
                <a:lnTo>
                  <a:pt x="75260" y="29560"/>
                </a:lnTo>
                <a:lnTo>
                  <a:pt x="75260" y="29590"/>
                </a:lnTo>
                <a:lnTo>
                  <a:pt x="75250" y="29640"/>
                </a:lnTo>
                <a:lnTo>
                  <a:pt x="75240" y="29690"/>
                </a:lnTo>
                <a:lnTo>
                  <a:pt x="75240" y="29720"/>
                </a:lnTo>
                <a:lnTo>
                  <a:pt x="75250" y="29750"/>
                </a:lnTo>
                <a:lnTo>
                  <a:pt x="75280" y="29770"/>
                </a:lnTo>
                <a:lnTo>
                  <a:pt x="75340" y="29800"/>
                </a:lnTo>
                <a:lnTo>
                  <a:pt x="75370" y="29820"/>
                </a:lnTo>
                <a:lnTo>
                  <a:pt x="75390" y="29850"/>
                </a:lnTo>
                <a:lnTo>
                  <a:pt x="75390" y="29900"/>
                </a:lnTo>
                <a:lnTo>
                  <a:pt x="75380" y="29960"/>
                </a:lnTo>
                <a:lnTo>
                  <a:pt x="75350" y="30080"/>
                </a:lnTo>
                <a:lnTo>
                  <a:pt x="75340" y="30140"/>
                </a:lnTo>
                <a:lnTo>
                  <a:pt x="75340" y="30200"/>
                </a:lnTo>
                <a:lnTo>
                  <a:pt x="75350" y="30240"/>
                </a:lnTo>
                <a:lnTo>
                  <a:pt x="75350" y="30280"/>
                </a:lnTo>
                <a:lnTo>
                  <a:pt x="75350" y="30320"/>
                </a:lnTo>
                <a:lnTo>
                  <a:pt x="75350" y="30360"/>
                </a:lnTo>
                <a:lnTo>
                  <a:pt x="75340" y="30400"/>
                </a:lnTo>
                <a:lnTo>
                  <a:pt x="75270" y="30610"/>
                </a:lnTo>
                <a:lnTo>
                  <a:pt x="75270" y="30660"/>
                </a:lnTo>
                <a:lnTo>
                  <a:pt x="75280" y="30700"/>
                </a:lnTo>
                <a:lnTo>
                  <a:pt x="75320" y="30800"/>
                </a:lnTo>
                <a:lnTo>
                  <a:pt x="75330" y="30830"/>
                </a:lnTo>
                <a:lnTo>
                  <a:pt x="75350" y="30960"/>
                </a:lnTo>
                <a:lnTo>
                  <a:pt x="75350" y="31010"/>
                </a:lnTo>
                <a:lnTo>
                  <a:pt x="75350" y="31060"/>
                </a:lnTo>
                <a:lnTo>
                  <a:pt x="75280" y="31210"/>
                </a:lnTo>
                <a:lnTo>
                  <a:pt x="75250" y="31240"/>
                </a:lnTo>
                <a:lnTo>
                  <a:pt x="75210" y="31240"/>
                </a:lnTo>
                <a:lnTo>
                  <a:pt x="75140" y="31210"/>
                </a:lnTo>
                <a:lnTo>
                  <a:pt x="75110" y="31220"/>
                </a:lnTo>
                <a:lnTo>
                  <a:pt x="75070" y="31250"/>
                </a:lnTo>
                <a:lnTo>
                  <a:pt x="74960" y="31420"/>
                </a:lnTo>
                <a:lnTo>
                  <a:pt x="74930" y="31440"/>
                </a:lnTo>
                <a:lnTo>
                  <a:pt x="74770" y="31490"/>
                </a:lnTo>
                <a:lnTo>
                  <a:pt x="74650" y="31500"/>
                </a:lnTo>
                <a:lnTo>
                  <a:pt x="74610" y="31490"/>
                </a:lnTo>
                <a:lnTo>
                  <a:pt x="74580" y="31480"/>
                </a:lnTo>
                <a:lnTo>
                  <a:pt x="74550" y="31470"/>
                </a:lnTo>
                <a:lnTo>
                  <a:pt x="74520" y="31460"/>
                </a:lnTo>
                <a:lnTo>
                  <a:pt x="74440" y="31460"/>
                </a:lnTo>
                <a:lnTo>
                  <a:pt x="74360" y="31450"/>
                </a:lnTo>
                <a:lnTo>
                  <a:pt x="74330" y="31460"/>
                </a:lnTo>
                <a:lnTo>
                  <a:pt x="74120" y="31540"/>
                </a:lnTo>
                <a:lnTo>
                  <a:pt x="74080" y="31540"/>
                </a:lnTo>
                <a:lnTo>
                  <a:pt x="74000" y="31530"/>
                </a:lnTo>
                <a:lnTo>
                  <a:pt x="73950" y="31550"/>
                </a:lnTo>
                <a:lnTo>
                  <a:pt x="73900" y="31590"/>
                </a:lnTo>
                <a:lnTo>
                  <a:pt x="73760" y="31720"/>
                </a:lnTo>
                <a:lnTo>
                  <a:pt x="73730" y="31760"/>
                </a:lnTo>
                <a:lnTo>
                  <a:pt x="73760" y="31930"/>
                </a:lnTo>
                <a:lnTo>
                  <a:pt x="73790" y="32000"/>
                </a:lnTo>
                <a:lnTo>
                  <a:pt x="73810" y="32020"/>
                </a:lnTo>
                <a:lnTo>
                  <a:pt x="73830" y="32040"/>
                </a:lnTo>
                <a:lnTo>
                  <a:pt x="73870" y="32050"/>
                </a:lnTo>
                <a:lnTo>
                  <a:pt x="73900" y="32070"/>
                </a:lnTo>
                <a:lnTo>
                  <a:pt x="73910" y="32090"/>
                </a:lnTo>
                <a:lnTo>
                  <a:pt x="73900" y="32120"/>
                </a:lnTo>
                <a:lnTo>
                  <a:pt x="73860" y="32130"/>
                </a:lnTo>
                <a:lnTo>
                  <a:pt x="73820" y="32160"/>
                </a:lnTo>
                <a:lnTo>
                  <a:pt x="73790" y="32190"/>
                </a:lnTo>
                <a:lnTo>
                  <a:pt x="73770" y="32260"/>
                </a:lnTo>
                <a:lnTo>
                  <a:pt x="73780" y="32350"/>
                </a:lnTo>
                <a:lnTo>
                  <a:pt x="73770" y="32390"/>
                </a:lnTo>
                <a:lnTo>
                  <a:pt x="73700" y="32460"/>
                </a:lnTo>
                <a:lnTo>
                  <a:pt x="73660" y="32480"/>
                </a:lnTo>
                <a:lnTo>
                  <a:pt x="73620" y="32500"/>
                </a:lnTo>
                <a:lnTo>
                  <a:pt x="73540" y="32510"/>
                </a:lnTo>
                <a:lnTo>
                  <a:pt x="73510" y="32530"/>
                </a:lnTo>
                <a:lnTo>
                  <a:pt x="73490" y="32560"/>
                </a:lnTo>
                <a:lnTo>
                  <a:pt x="73490" y="32610"/>
                </a:lnTo>
                <a:lnTo>
                  <a:pt x="73510" y="32640"/>
                </a:lnTo>
                <a:lnTo>
                  <a:pt x="73540" y="32670"/>
                </a:lnTo>
                <a:lnTo>
                  <a:pt x="73560" y="32700"/>
                </a:lnTo>
                <a:lnTo>
                  <a:pt x="73580" y="32770"/>
                </a:lnTo>
                <a:lnTo>
                  <a:pt x="73610" y="32780"/>
                </a:lnTo>
                <a:lnTo>
                  <a:pt x="73630" y="32800"/>
                </a:lnTo>
                <a:lnTo>
                  <a:pt x="73630" y="32820"/>
                </a:lnTo>
                <a:lnTo>
                  <a:pt x="73600" y="32850"/>
                </a:lnTo>
                <a:lnTo>
                  <a:pt x="73500" y="32870"/>
                </a:lnTo>
                <a:lnTo>
                  <a:pt x="73440" y="32870"/>
                </a:lnTo>
                <a:lnTo>
                  <a:pt x="73390" y="32870"/>
                </a:lnTo>
                <a:lnTo>
                  <a:pt x="73360" y="32880"/>
                </a:lnTo>
                <a:lnTo>
                  <a:pt x="73310" y="33020"/>
                </a:lnTo>
                <a:lnTo>
                  <a:pt x="67670" y="36190"/>
                </a:lnTo>
                <a:lnTo>
                  <a:pt x="67580" y="36260"/>
                </a:lnTo>
                <a:lnTo>
                  <a:pt x="67560" y="36290"/>
                </a:lnTo>
                <a:lnTo>
                  <a:pt x="67490" y="36370"/>
                </a:lnTo>
                <a:lnTo>
                  <a:pt x="67440" y="36450"/>
                </a:lnTo>
                <a:lnTo>
                  <a:pt x="67430" y="36490"/>
                </a:lnTo>
                <a:lnTo>
                  <a:pt x="67420" y="36530"/>
                </a:lnTo>
                <a:lnTo>
                  <a:pt x="67410" y="36610"/>
                </a:lnTo>
                <a:lnTo>
                  <a:pt x="67400" y="36670"/>
                </a:lnTo>
                <a:lnTo>
                  <a:pt x="67360" y="36720"/>
                </a:lnTo>
                <a:lnTo>
                  <a:pt x="67290" y="36790"/>
                </a:lnTo>
                <a:lnTo>
                  <a:pt x="67230" y="36820"/>
                </a:lnTo>
                <a:lnTo>
                  <a:pt x="67180" y="36830"/>
                </a:lnTo>
                <a:lnTo>
                  <a:pt x="67130" y="36840"/>
                </a:lnTo>
                <a:lnTo>
                  <a:pt x="67050" y="36850"/>
                </a:lnTo>
                <a:lnTo>
                  <a:pt x="67010" y="36850"/>
                </a:lnTo>
                <a:lnTo>
                  <a:pt x="66970" y="36850"/>
                </a:lnTo>
                <a:lnTo>
                  <a:pt x="66900" y="36820"/>
                </a:lnTo>
                <a:lnTo>
                  <a:pt x="66860" y="36800"/>
                </a:lnTo>
                <a:lnTo>
                  <a:pt x="66780" y="36810"/>
                </a:lnTo>
                <a:lnTo>
                  <a:pt x="66740" y="36830"/>
                </a:lnTo>
                <a:lnTo>
                  <a:pt x="66720" y="36870"/>
                </a:lnTo>
                <a:lnTo>
                  <a:pt x="66680" y="36960"/>
                </a:lnTo>
                <a:lnTo>
                  <a:pt x="66620" y="37030"/>
                </a:lnTo>
                <a:lnTo>
                  <a:pt x="66580" y="37070"/>
                </a:lnTo>
                <a:lnTo>
                  <a:pt x="66560" y="37110"/>
                </a:lnTo>
                <a:lnTo>
                  <a:pt x="66560" y="37150"/>
                </a:lnTo>
                <a:lnTo>
                  <a:pt x="66570" y="37190"/>
                </a:lnTo>
                <a:lnTo>
                  <a:pt x="66580" y="37220"/>
                </a:lnTo>
                <a:lnTo>
                  <a:pt x="66590" y="37250"/>
                </a:lnTo>
                <a:lnTo>
                  <a:pt x="66580" y="37280"/>
                </a:lnTo>
                <a:lnTo>
                  <a:pt x="66570" y="37320"/>
                </a:lnTo>
                <a:lnTo>
                  <a:pt x="66570" y="37350"/>
                </a:lnTo>
                <a:lnTo>
                  <a:pt x="66560" y="37390"/>
                </a:lnTo>
                <a:lnTo>
                  <a:pt x="66570" y="37470"/>
                </a:lnTo>
                <a:lnTo>
                  <a:pt x="66570" y="37520"/>
                </a:lnTo>
                <a:lnTo>
                  <a:pt x="66550" y="37570"/>
                </a:lnTo>
                <a:lnTo>
                  <a:pt x="66410" y="37610"/>
                </a:lnTo>
                <a:lnTo>
                  <a:pt x="66210" y="37630"/>
                </a:lnTo>
                <a:lnTo>
                  <a:pt x="64390" y="37180"/>
                </a:lnTo>
                <a:lnTo>
                  <a:pt x="63860" y="37000"/>
                </a:lnTo>
                <a:lnTo>
                  <a:pt x="63650" y="36850"/>
                </a:lnTo>
                <a:lnTo>
                  <a:pt x="63520" y="36720"/>
                </a:lnTo>
                <a:lnTo>
                  <a:pt x="63450" y="36550"/>
                </a:lnTo>
                <a:lnTo>
                  <a:pt x="63410" y="36500"/>
                </a:lnTo>
                <a:lnTo>
                  <a:pt x="63380" y="36470"/>
                </a:lnTo>
                <a:lnTo>
                  <a:pt x="63340" y="36430"/>
                </a:lnTo>
                <a:lnTo>
                  <a:pt x="63280" y="36410"/>
                </a:lnTo>
                <a:lnTo>
                  <a:pt x="63200" y="36400"/>
                </a:lnTo>
                <a:lnTo>
                  <a:pt x="63090" y="36400"/>
                </a:lnTo>
                <a:lnTo>
                  <a:pt x="62790" y="36460"/>
                </a:lnTo>
                <a:lnTo>
                  <a:pt x="62680" y="36470"/>
                </a:lnTo>
                <a:lnTo>
                  <a:pt x="62480" y="36430"/>
                </a:lnTo>
                <a:lnTo>
                  <a:pt x="62340" y="36420"/>
                </a:lnTo>
                <a:lnTo>
                  <a:pt x="61460" y="36590"/>
                </a:lnTo>
                <a:lnTo>
                  <a:pt x="61330" y="36670"/>
                </a:lnTo>
                <a:lnTo>
                  <a:pt x="61220" y="36790"/>
                </a:lnTo>
                <a:lnTo>
                  <a:pt x="61110" y="37040"/>
                </a:lnTo>
                <a:lnTo>
                  <a:pt x="61010" y="37410"/>
                </a:lnTo>
                <a:lnTo>
                  <a:pt x="60920" y="37560"/>
                </a:lnTo>
                <a:lnTo>
                  <a:pt x="60850" y="37650"/>
                </a:lnTo>
                <a:lnTo>
                  <a:pt x="60750" y="37740"/>
                </a:lnTo>
                <a:lnTo>
                  <a:pt x="60350" y="37970"/>
                </a:lnTo>
                <a:lnTo>
                  <a:pt x="60230" y="38020"/>
                </a:lnTo>
                <a:lnTo>
                  <a:pt x="60140" y="38020"/>
                </a:lnTo>
                <a:lnTo>
                  <a:pt x="60070" y="38010"/>
                </a:lnTo>
                <a:lnTo>
                  <a:pt x="59980" y="37990"/>
                </a:lnTo>
                <a:lnTo>
                  <a:pt x="59900" y="37990"/>
                </a:lnTo>
                <a:lnTo>
                  <a:pt x="59640" y="38040"/>
                </a:lnTo>
                <a:lnTo>
                  <a:pt x="59580" y="38030"/>
                </a:lnTo>
                <a:lnTo>
                  <a:pt x="59530" y="37990"/>
                </a:lnTo>
                <a:lnTo>
                  <a:pt x="59490" y="37940"/>
                </a:lnTo>
                <a:lnTo>
                  <a:pt x="59440" y="37890"/>
                </a:lnTo>
                <a:lnTo>
                  <a:pt x="59390" y="37860"/>
                </a:lnTo>
                <a:lnTo>
                  <a:pt x="59290" y="37860"/>
                </a:lnTo>
                <a:lnTo>
                  <a:pt x="59200" y="37890"/>
                </a:lnTo>
                <a:lnTo>
                  <a:pt x="58530" y="38270"/>
                </a:lnTo>
                <a:lnTo>
                  <a:pt x="58430" y="38350"/>
                </a:lnTo>
                <a:lnTo>
                  <a:pt x="58350" y="38400"/>
                </a:lnTo>
                <a:lnTo>
                  <a:pt x="58310" y="38440"/>
                </a:lnTo>
                <a:lnTo>
                  <a:pt x="58320" y="38490"/>
                </a:lnTo>
                <a:lnTo>
                  <a:pt x="58380" y="38560"/>
                </a:lnTo>
                <a:lnTo>
                  <a:pt x="58350" y="38710"/>
                </a:lnTo>
                <a:lnTo>
                  <a:pt x="58120" y="38980"/>
                </a:lnTo>
                <a:lnTo>
                  <a:pt x="58070" y="39190"/>
                </a:lnTo>
                <a:lnTo>
                  <a:pt x="58090" y="39690"/>
                </a:lnTo>
                <a:lnTo>
                  <a:pt x="58060" y="39940"/>
                </a:lnTo>
                <a:lnTo>
                  <a:pt x="58010" y="40050"/>
                </a:lnTo>
                <a:lnTo>
                  <a:pt x="57970" y="40120"/>
                </a:lnTo>
                <a:lnTo>
                  <a:pt x="57930" y="40200"/>
                </a:lnTo>
                <a:lnTo>
                  <a:pt x="57920" y="40340"/>
                </a:lnTo>
                <a:lnTo>
                  <a:pt x="57950" y="40390"/>
                </a:lnTo>
                <a:lnTo>
                  <a:pt x="58090" y="40560"/>
                </a:lnTo>
                <a:lnTo>
                  <a:pt x="58100" y="40590"/>
                </a:lnTo>
                <a:lnTo>
                  <a:pt x="58160" y="40800"/>
                </a:lnTo>
                <a:lnTo>
                  <a:pt x="58030" y="40840"/>
                </a:lnTo>
                <a:lnTo>
                  <a:pt x="57890" y="40820"/>
                </a:lnTo>
                <a:lnTo>
                  <a:pt x="57770" y="40840"/>
                </a:lnTo>
                <a:lnTo>
                  <a:pt x="57740" y="40990"/>
                </a:lnTo>
                <a:lnTo>
                  <a:pt x="57860" y="40970"/>
                </a:lnTo>
                <a:lnTo>
                  <a:pt x="57800" y="41100"/>
                </a:lnTo>
                <a:lnTo>
                  <a:pt x="57670" y="41250"/>
                </a:lnTo>
                <a:lnTo>
                  <a:pt x="57560" y="41320"/>
                </a:lnTo>
                <a:lnTo>
                  <a:pt x="57430" y="41370"/>
                </a:lnTo>
                <a:lnTo>
                  <a:pt x="57400" y="41400"/>
                </a:lnTo>
                <a:lnTo>
                  <a:pt x="57380" y="41410"/>
                </a:lnTo>
                <a:lnTo>
                  <a:pt x="57260" y="41570"/>
                </a:lnTo>
                <a:lnTo>
                  <a:pt x="56880" y="41880"/>
                </a:lnTo>
                <a:lnTo>
                  <a:pt x="56870" y="41980"/>
                </a:lnTo>
                <a:lnTo>
                  <a:pt x="56260" y="41680"/>
                </a:lnTo>
                <a:lnTo>
                  <a:pt x="55800" y="41530"/>
                </a:lnTo>
                <a:lnTo>
                  <a:pt x="55210" y="41450"/>
                </a:lnTo>
                <a:lnTo>
                  <a:pt x="55280" y="41110"/>
                </a:lnTo>
                <a:lnTo>
                  <a:pt x="55580" y="40810"/>
                </a:lnTo>
                <a:lnTo>
                  <a:pt x="55830" y="40610"/>
                </a:lnTo>
                <a:lnTo>
                  <a:pt x="55910" y="40580"/>
                </a:lnTo>
                <a:lnTo>
                  <a:pt x="55970" y="40570"/>
                </a:lnTo>
                <a:lnTo>
                  <a:pt x="56050" y="40600"/>
                </a:lnTo>
                <a:lnTo>
                  <a:pt x="56170" y="40680"/>
                </a:lnTo>
                <a:lnTo>
                  <a:pt x="56440" y="40910"/>
                </a:lnTo>
                <a:lnTo>
                  <a:pt x="56520" y="40960"/>
                </a:lnTo>
                <a:lnTo>
                  <a:pt x="56570" y="40950"/>
                </a:lnTo>
                <a:lnTo>
                  <a:pt x="56650" y="40820"/>
                </a:lnTo>
                <a:lnTo>
                  <a:pt x="56800" y="40670"/>
                </a:lnTo>
                <a:lnTo>
                  <a:pt x="56850" y="40600"/>
                </a:lnTo>
                <a:lnTo>
                  <a:pt x="56880" y="40530"/>
                </a:lnTo>
                <a:lnTo>
                  <a:pt x="56920" y="40270"/>
                </a:lnTo>
                <a:lnTo>
                  <a:pt x="57040" y="39980"/>
                </a:lnTo>
                <a:lnTo>
                  <a:pt x="57130" y="39600"/>
                </a:lnTo>
                <a:lnTo>
                  <a:pt x="57160" y="39040"/>
                </a:lnTo>
                <a:lnTo>
                  <a:pt x="57140" y="38930"/>
                </a:lnTo>
                <a:lnTo>
                  <a:pt x="56980" y="38680"/>
                </a:lnTo>
                <a:lnTo>
                  <a:pt x="56930" y="38570"/>
                </a:lnTo>
                <a:lnTo>
                  <a:pt x="56810" y="38160"/>
                </a:lnTo>
                <a:lnTo>
                  <a:pt x="56760" y="38070"/>
                </a:lnTo>
                <a:lnTo>
                  <a:pt x="56680" y="38020"/>
                </a:lnTo>
                <a:lnTo>
                  <a:pt x="56580" y="38000"/>
                </a:lnTo>
                <a:lnTo>
                  <a:pt x="56460" y="37990"/>
                </a:lnTo>
                <a:lnTo>
                  <a:pt x="56380" y="37970"/>
                </a:lnTo>
                <a:lnTo>
                  <a:pt x="56320" y="37900"/>
                </a:lnTo>
                <a:lnTo>
                  <a:pt x="56290" y="37680"/>
                </a:lnTo>
                <a:lnTo>
                  <a:pt x="56270" y="37570"/>
                </a:lnTo>
                <a:lnTo>
                  <a:pt x="56210" y="37450"/>
                </a:lnTo>
                <a:lnTo>
                  <a:pt x="56150" y="37230"/>
                </a:lnTo>
                <a:lnTo>
                  <a:pt x="56100" y="37120"/>
                </a:lnTo>
                <a:lnTo>
                  <a:pt x="56000" y="37000"/>
                </a:lnTo>
                <a:lnTo>
                  <a:pt x="55820" y="36860"/>
                </a:lnTo>
                <a:lnTo>
                  <a:pt x="55780" y="36790"/>
                </a:lnTo>
                <a:lnTo>
                  <a:pt x="55780" y="36690"/>
                </a:lnTo>
                <a:lnTo>
                  <a:pt x="55820" y="36600"/>
                </a:lnTo>
                <a:lnTo>
                  <a:pt x="56110" y="36180"/>
                </a:lnTo>
                <a:lnTo>
                  <a:pt x="56180" y="36040"/>
                </a:lnTo>
                <a:lnTo>
                  <a:pt x="56230" y="35920"/>
                </a:lnTo>
                <a:lnTo>
                  <a:pt x="56220" y="35760"/>
                </a:lnTo>
                <a:lnTo>
                  <a:pt x="56070" y="35200"/>
                </a:lnTo>
                <a:lnTo>
                  <a:pt x="56030" y="34840"/>
                </a:lnTo>
                <a:lnTo>
                  <a:pt x="56050" y="34780"/>
                </a:lnTo>
                <a:lnTo>
                  <a:pt x="56120" y="34540"/>
                </a:lnTo>
                <a:lnTo>
                  <a:pt x="56130" y="34480"/>
                </a:lnTo>
                <a:lnTo>
                  <a:pt x="56120" y="34410"/>
                </a:lnTo>
                <a:lnTo>
                  <a:pt x="56080" y="34340"/>
                </a:lnTo>
                <a:lnTo>
                  <a:pt x="55990" y="34250"/>
                </a:lnTo>
                <a:lnTo>
                  <a:pt x="55890" y="34210"/>
                </a:lnTo>
                <a:lnTo>
                  <a:pt x="55820" y="34190"/>
                </a:lnTo>
                <a:lnTo>
                  <a:pt x="55590" y="34190"/>
                </a:lnTo>
                <a:lnTo>
                  <a:pt x="55540" y="34180"/>
                </a:lnTo>
                <a:lnTo>
                  <a:pt x="55500" y="34150"/>
                </a:lnTo>
                <a:lnTo>
                  <a:pt x="55470" y="34100"/>
                </a:lnTo>
                <a:lnTo>
                  <a:pt x="55420" y="33990"/>
                </a:lnTo>
                <a:lnTo>
                  <a:pt x="55350" y="33910"/>
                </a:lnTo>
                <a:lnTo>
                  <a:pt x="55300" y="33860"/>
                </a:lnTo>
                <a:lnTo>
                  <a:pt x="55240" y="33770"/>
                </a:lnTo>
                <a:lnTo>
                  <a:pt x="55180" y="33650"/>
                </a:lnTo>
                <a:lnTo>
                  <a:pt x="54980" y="33080"/>
                </a:lnTo>
                <a:lnTo>
                  <a:pt x="54920" y="33000"/>
                </a:lnTo>
                <a:lnTo>
                  <a:pt x="54880" y="32940"/>
                </a:lnTo>
                <a:lnTo>
                  <a:pt x="54840" y="32890"/>
                </a:lnTo>
                <a:lnTo>
                  <a:pt x="54840" y="32820"/>
                </a:lnTo>
                <a:lnTo>
                  <a:pt x="54860" y="32780"/>
                </a:lnTo>
                <a:lnTo>
                  <a:pt x="54890" y="32740"/>
                </a:lnTo>
                <a:lnTo>
                  <a:pt x="55040" y="32650"/>
                </a:lnTo>
                <a:lnTo>
                  <a:pt x="55070" y="32610"/>
                </a:lnTo>
                <a:lnTo>
                  <a:pt x="55090" y="32570"/>
                </a:lnTo>
                <a:lnTo>
                  <a:pt x="55090" y="32520"/>
                </a:lnTo>
                <a:lnTo>
                  <a:pt x="55080" y="32450"/>
                </a:lnTo>
                <a:lnTo>
                  <a:pt x="55060" y="32370"/>
                </a:lnTo>
                <a:lnTo>
                  <a:pt x="55060" y="32330"/>
                </a:lnTo>
                <a:lnTo>
                  <a:pt x="55070" y="32290"/>
                </a:lnTo>
                <a:lnTo>
                  <a:pt x="55100" y="32260"/>
                </a:lnTo>
                <a:lnTo>
                  <a:pt x="55130" y="32220"/>
                </a:lnTo>
                <a:lnTo>
                  <a:pt x="55140" y="32180"/>
                </a:lnTo>
                <a:lnTo>
                  <a:pt x="55140" y="32120"/>
                </a:lnTo>
                <a:lnTo>
                  <a:pt x="55030" y="31770"/>
                </a:lnTo>
                <a:lnTo>
                  <a:pt x="55020" y="31500"/>
                </a:lnTo>
                <a:lnTo>
                  <a:pt x="54990" y="31440"/>
                </a:lnTo>
                <a:lnTo>
                  <a:pt x="54860" y="31340"/>
                </a:lnTo>
                <a:lnTo>
                  <a:pt x="54820" y="31270"/>
                </a:lnTo>
                <a:lnTo>
                  <a:pt x="54630" y="30050"/>
                </a:lnTo>
                <a:lnTo>
                  <a:pt x="54650" y="29380"/>
                </a:lnTo>
                <a:lnTo>
                  <a:pt x="54620" y="29280"/>
                </a:lnTo>
                <a:lnTo>
                  <a:pt x="54540" y="29210"/>
                </a:lnTo>
                <a:lnTo>
                  <a:pt x="54400" y="29150"/>
                </a:lnTo>
                <a:lnTo>
                  <a:pt x="54300" y="29140"/>
                </a:lnTo>
                <a:lnTo>
                  <a:pt x="54210" y="29140"/>
                </a:lnTo>
                <a:lnTo>
                  <a:pt x="54150" y="29160"/>
                </a:lnTo>
                <a:lnTo>
                  <a:pt x="54080" y="29160"/>
                </a:lnTo>
                <a:lnTo>
                  <a:pt x="53710" y="29150"/>
                </a:lnTo>
                <a:lnTo>
                  <a:pt x="53610" y="29110"/>
                </a:lnTo>
                <a:lnTo>
                  <a:pt x="53540" y="29040"/>
                </a:lnTo>
                <a:lnTo>
                  <a:pt x="53480" y="28920"/>
                </a:lnTo>
                <a:lnTo>
                  <a:pt x="53470" y="28820"/>
                </a:lnTo>
                <a:lnTo>
                  <a:pt x="53550" y="28080"/>
                </a:lnTo>
                <a:lnTo>
                  <a:pt x="53540" y="27950"/>
                </a:lnTo>
                <a:lnTo>
                  <a:pt x="53530" y="27860"/>
                </a:lnTo>
                <a:lnTo>
                  <a:pt x="53510" y="27800"/>
                </a:lnTo>
                <a:lnTo>
                  <a:pt x="53460" y="27690"/>
                </a:lnTo>
                <a:lnTo>
                  <a:pt x="53390" y="27590"/>
                </a:lnTo>
                <a:lnTo>
                  <a:pt x="53280" y="27470"/>
                </a:lnTo>
                <a:lnTo>
                  <a:pt x="53120" y="27320"/>
                </a:lnTo>
                <a:lnTo>
                  <a:pt x="52950" y="27200"/>
                </a:lnTo>
                <a:lnTo>
                  <a:pt x="52790" y="27120"/>
                </a:lnTo>
                <a:lnTo>
                  <a:pt x="52310" y="27020"/>
                </a:lnTo>
                <a:lnTo>
                  <a:pt x="52160" y="26950"/>
                </a:lnTo>
                <a:lnTo>
                  <a:pt x="52010" y="26830"/>
                </a:lnTo>
                <a:lnTo>
                  <a:pt x="51800" y="26600"/>
                </a:lnTo>
                <a:lnTo>
                  <a:pt x="51510" y="26350"/>
                </a:lnTo>
                <a:lnTo>
                  <a:pt x="51460" y="25710"/>
                </a:lnTo>
                <a:lnTo>
                  <a:pt x="51330" y="25400"/>
                </a:lnTo>
                <a:lnTo>
                  <a:pt x="51320" y="25330"/>
                </a:lnTo>
                <a:lnTo>
                  <a:pt x="51340" y="25240"/>
                </a:lnTo>
                <a:lnTo>
                  <a:pt x="51460" y="25020"/>
                </a:lnTo>
                <a:lnTo>
                  <a:pt x="51490" y="24940"/>
                </a:lnTo>
                <a:lnTo>
                  <a:pt x="51500" y="24840"/>
                </a:lnTo>
                <a:lnTo>
                  <a:pt x="51490" y="24720"/>
                </a:lnTo>
                <a:lnTo>
                  <a:pt x="51520" y="24560"/>
                </a:lnTo>
                <a:lnTo>
                  <a:pt x="51660" y="24370"/>
                </a:lnTo>
                <a:lnTo>
                  <a:pt x="52100" y="24300"/>
                </a:lnTo>
                <a:lnTo>
                  <a:pt x="53210" y="24230"/>
                </a:lnTo>
                <a:lnTo>
                  <a:pt x="53520" y="24140"/>
                </a:lnTo>
                <a:lnTo>
                  <a:pt x="53510" y="23890"/>
                </a:lnTo>
                <a:lnTo>
                  <a:pt x="53300" y="23390"/>
                </a:lnTo>
                <a:lnTo>
                  <a:pt x="53270" y="23240"/>
                </a:lnTo>
                <a:lnTo>
                  <a:pt x="53330" y="23120"/>
                </a:lnTo>
                <a:lnTo>
                  <a:pt x="53460" y="23010"/>
                </a:lnTo>
                <a:lnTo>
                  <a:pt x="53720" y="22850"/>
                </a:lnTo>
                <a:lnTo>
                  <a:pt x="53850" y="22760"/>
                </a:lnTo>
                <a:lnTo>
                  <a:pt x="53920" y="22660"/>
                </a:lnTo>
                <a:lnTo>
                  <a:pt x="54010" y="22520"/>
                </a:lnTo>
                <a:lnTo>
                  <a:pt x="54150" y="22480"/>
                </a:lnTo>
                <a:lnTo>
                  <a:pt x="54260" y="22470"/>
                </a:lnTo>
                <a:lnTo>
                  <a:pt x="54360" y="22470"/>
                </a:lnTo>
                <a:lnTo>
                  <a:pt x="54440" y="22500"/>
                </a:lnTo>
                <a:lnTo>
                  <a:pt x="54620" y="22570"/>
                </a:lnTo>
                <a:lnTo>
                  <a:pt x="54700" y="22590"/>
                </a:lnTo>
                <a:lnTo>
                  <a:pt x="54760" y="22580"/>
                </a:lnTo>
                <a:lnTo>
                  <a:pt x="54810" y="22520"/>
                </a:lnTo>
                <a:lnTo>
                  <a:pt x="54880" y="22350"/>
                </a:lnTo>
                <a:lnTo>
                  <a:pt x="54920" y="22300"/>
                </a:lnTo>
                <a:lnTo>
                  <a:pt x="54970" y="22280"/>
                </a:lnTo>
                <a:lnTo>
                  <a:pt x="55170" y="22250"/>
                </a:lnTo>
                <a:lnTo>
                  <a:pt x="55290" y="22200"/>
                </a:lnTo>
                <a:lnTo>
                  <a:pt x="55760" y="21950"/>
                </a:lnTo>
                <a:lnTo>
                  <a:pt x="55890" y="21930"/>
                </a:lnTo>
                <a:lnTo>
                  <a:pt x="55950" y="21940"/>
                </a:lnTo>
                <a:lnTo>
                  <a:pt x="55980" y="21970"/>
                </a:lnTo>
                <a:lnTo>
                  <a:pt x="56020" y="22060"/>
                </a:lnTo>
                <a:lnTo>
                  <a:pt x="56050" y="22120"/>
                </a:lnTo>
                <a:lnTo>
                  <a:pt x="56100" y="22190"/>
                </a:lnTo>
                <a:lnTo>
                  <a:pt x="56180" y="22250"/>
                </a:lnTo>
                <a:lnTo>
                  <a:pt x="56340" y="22370"/>
                </a:lnTo>
                <a:lnTo>
                  <a:pt x="56410" y="22430"/>
                </a:lnTo>
                <a:lnTo>
                  <a:pt x="56460" y="22530"/>
                </a:lnTo>
                <a:lnTo>
                  <a:pt x="56500" y="22640"/>
                </a:lnTo>
                <a:lnTo>
                  <a:pt x="56550" y="22750"/>
                </a:lnTo>
                <a:lnTo>
                  <a:pt x="56620" y="22820"/>
                </a:lnTo>
                <a:lnTo>
                  <a:pt x="56730" y="22870"/>
                </a:lnTo>
                <a:lnTo>
                  <a:pt x="56890" y="22870"/>
                </a:lnTo>
                <a:lnTo>
                  <a:pt x="57080" y="22830"/>
                </a:lnTo>
                <a:lnTo>
                  <a:pt x="57280" y="22780"/>
                </a:lnTo>
                <a:lnTo>
                  <a:pt x="57430" y="22710"/>
                </a:lnTo>
                <a:lnTo>
                  <a:pt x="57490" y="22630"/>
                </a:lnTo>
                <a:lnTo>
                  <a:pt x="57490" y="22560"/>
                </a:lnTo>
                <a:lnTo>
                  <a:pt x="57460" y="22510"/>
                </a:lnTo>
                <a:lnTo>
                  <a:pt x="57360" y="22430"/>
                </a:lnTo>
                <a:lnTo>
                  <a:pt x="57310" y="22370"/>
                </a:lnTo>
                <a:lnTo>
                  <a:pt x="57290" y="22300"/>
                </a:lnTo>
                <a:lnTo>
                  <a:pt x="57280" y="22220"/>
                </a:lnTo>
                <a:lnTo>
                  <a:pt x="57310" y="22120"/>
                </a:lnTo>
                <a:lnTo>
                  <a:pt x="57540" y="21580"/>
                </a:lnTo>
                <a:lnTo>
                  <a:pt x="57560" y="21520"/>
                </a:lnTo>
                <a:lnTo>
                  <a:pt x="57570" y="21420"/>
                </a:lnTo>
                <a:lnTo>
                  <a:pt x="57560" y="21350"/>
                </a:lnTo>
                <a:lnTo>
                  <a:pt x="57540" y="21280"/>
                </a:lnTo>
                <a:lnTo>
                  <a:pt x="57320" y="20880"/>
                </a:lnTo>
                <a:lnTo>
                  <a:pt x="57290" y="20800"/>
                </a:lnTo>
                <a:lnTo>
                  <a:pt x="57280" y="20750"/>
                </a:lnTo>
                <a:lnTo>
                  <a:pt x="57270" y="20570"/>
                </a:lnTo>
                <a:lnTo>
                  <a:pt x="57290" y="20440"/>
                </a:lnTo>
                <a:lnTo>
                  <a:pt x="57330" y="20320"/>
                </a:lnTo>
                <a:lnTo>
                  <a:pt x="57390" y="20210"/>
                </a:lnTo>
                <a:lnTo>
                  <a:pt x="57480" y="20100"/>
                </a:lnTo>
                <a:lnTo>
                  <a:pt x="57540" y="20040"/>
                </a:lnTo>
                <a:lnTo>
                  <a:pt x="57600" y="20010"/>
                </a:lnTo>
                <a:lnTo>
                  <a:pt x="57780" y="19950"/>
                </a:lnTo>
                <a:lnTo>
                  <a:pt x="57930" y="19930"/>
                </a:lnTo>
                <a:lnTo>
                  <a:pt x="58090" y="19920"/>
                </a:lnTo>
                <a:lnTo>
                  <a:pt x="58240" y="19960"/>
                </a:lnTo>
                <a:lnTo>
                  <a:pt x="58510" y="20100"/>
                </a:lnTo>
                <a:lnTo>
                  <a:pt x="58630" y="20140"/>
                </a:lnTo>
                <a:lnTo>
                  <a:pt x="59990" y="20280"/>
                </a:lnTo>
                <a:lnTo>
                  <a:pt x="60100" y="20260"/>
                </a:lnTo>
                <a:lnTo>
                  <a:pt x="60150" y="20250"/>
                </a:lnTo>
                <a:lnTo>
                  <a:pt x="60290" y="2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Haut-Mbomou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73310" y="33020"/>
                </a:moveTo>
                <a:lnTo>
                  <a:pt x="73360" y="32880"/>
                </a:lnTo>
                <a:lnTo>
                  <a:pt x="73390" y="32870"/>
                </a:lnTo>
                <a:lnTo>
                  <a:pt x="73440" y="32870"/>
                </a:lnTo>
                <a:lnTo>
                  <a:pt x="73500" y="32870"/>
                </a:lnTo>
                <a:lnTo>
                  <a:pt x="73600" y="32850"/>
                </a:lnTo>
                <a:lnTo>
                  <a:pt x="73630" y="32820"/>
                </a:lnTo>
                <a:lnTo>
                  <a:pt x="73630" y="32800"/>
                </a:lnTo>
                <a:lnTo>
                  <a:pt x="73610" y="32780"/>
                </a:lnTo>
                <a:lnTo>
                  <a:pt x="73580" y="32770"/>
                </a:lnTo>
                <a:lnTo>
                  <a:pt x="73560" y="32700"/>
                </a:lnTo>
                <a:lnTo>
                  <a:pt x="73540" y="32670"/>
                </a:lnTo>
                <a:lnTo>
                  <a:pt x="73510" y="32640"/>
                </a:lnTo>
                <a:lnTo>
                  <a:pt x="73490" y="32610"/>
                </a:lnTo>
                <a:lnTo>
                  <a:pt x="73490" y="32560"/>
                </a:lnTo>
                <a:lnTo>
                  <a:pt x="73510" y="32530"/>
                </a:lnTo>
                <a:lnTo>
                  <a:pt x="73540" y="32510"/>
                </a:lnTo>
                <a:lnTo>
                  <a:pt x="73620" y="32500"/>
                </a:lnTo>
                <a:lnTo>
                  <a:pt x="73660" y="32480"/>
                </a:lnTo>
                <a:lnTo>
                  <a:pt x="73700" y="32460"/>
                </a:lnTo>
                <a:lnTo>
                  <a:pt x="73770" y="32390"/>
                </a:lnTo>
                <a:lnTo>
                  <a:pt x="73780" y="32350"/>
                </a:lnTo>
                <a:lnTo>
                  <a:pt x="73770" y="32260"/>
                </a:lnTo>
                <a:lnTo>
                  <a:pt x="73790" y="32190"/>
                </a:lnTo>
                <a:lnTo>
                  <a:pt x="73820" y="32160"/>
                </a:lnTo>
                <a:lnTo>
                  <a:pt x="73860" y="32130"/>
                </a:lnTo>
                <a:lnTo>
                  <a:pt x="73900" y="32120"/>
                </a:lnTo>
                <a:lnTo>
                  <a:pt x="73910" y="32090"/>
                </a:lnTo>
                <a:lnTo>
                  <a:pt x="73900" y="32070"/>
                </a:lnTo>
                <a:lnTo>
                  <a:pt x="73870" y="32050"/>
                </a:lnTo>
                <a:lnTo>
                  <a:pt x="73830" y="32040"/>
                </a:lnTo>
                <a:lnTo>
                  <a:pt x="73810" y="32020"/>
                </a:lnTo>
                <a:lnTo>
                  <a:pt x="73790" y="32000"/>
                </a:lnTo>
                <a:lnTo>
                  <a:pt x="73760" y="31930"/>
                </a:lnTo>
                <a:lnTo>
                  <a:pt x="73730" y="31760"/>
                </a:lnTo>
                <a:lnTo>
                  <a:pt x="73760" y="31720"/>
                </a:lnTo>
                <a:lnTo>
                  <a:pt x="73900" y="31590"/>
                </a:lnTo>
                <a:lnTo>
                  <a:pt x="73950" y="31550"/>
                </a:lnTo>
                <a:lnTo>
                  <a:pt x="74000" y="31530"/>
                </a:lnTo>
                <a:lnTo>
                  <a:pt x="74080" y="31540"/>
                </a:lnTo>
                <a:lnTo>
                  <a:pt x="74120" y="31540"/>
                </a:lnTo>
                <a:lnTo>
                  <a:pt x="74330" y="31460"/>
                </a:lnTo>
                <a:lnTo>
                  <a:pt x="74360" y="31450"/>
                </a:lnTo>
                <a:lnTo>
                  <a:pt x="74440" y="31460"/>
                </a:lnTo>
                <a:lnTo>
                  <a:pt x="74520" y="31460"/>
                </a:lnTo>
                <a:lnTo>
                  <a:pt x="74550" y="31470"/>
                </a:lnTo>
                <a:lnTo>
                  <a:pt x="74580" y="31480"/>
                </a:lnTo>
                <a:lnTo>
                  <a:pt x="74610" y="31490"/>
                </a:lnTo>
                <a:lnTo>
                  <a:pt x="74650" y="31500"/>
                </a:lnTo>
                <a:lnTo>
                  <a:pt x="74770" y="31490"/>
                </a:lnTo>
                <a:lnTo>
                  <a:pt x="74930" y="31440"/>
                </a:lnTo>
                <a:lnTo>
                  <a:pt x="74960" y="31420"/>
                </a:lnTo>
                <a:lnTo>
                  <a:pt x="75070" y="31250"/>
                </a:lnTo>
                <a:lnTo>
                  <a:pt x="75110" y="31220"/>
                </a:lnTo>
                <a:lnTo>
                  <a:pt x="75140" y="31210"/>
                </a:lnTo>
                <a:lnTo>
                  <a:pt x="75210" y="31240"/>
                </a:lnTo>
                <a:lnTo>
                  <a:pt x="75250" y="31240"/>
                </a:lnTo>
                <a:lnTo>
                  <a:pt x="75280" y="31210"/>
                </a:lnTo>
                <a:lnTo>
                  <a:pt x="75350" y="31060"/>
                </a:lnTo>
                <a:lnTo>
                  <a:pt x="75350" y="31010"/>
                </a:lnTo>
                <a:lnTo>
                  <a:pt x="75350" y="30960"/>
                </a:lnTo>
                <a:lnTo>
                  <a:pt x="75330" y="30830"/>
                </a:lnTo>
                <a:lnTo>
                  <a:pt x="75320" y="30800"/>
                </a:lnTo>
                <a:lnTo>
                  <a:pt x="75280" y="30700"/>
                </a:lnTo>
                <a:lnTo>
                  <a:pt x="75270" y="30660"/>
                </a:lnTo>
                <a:lnTo>
                  <a:pt x="75270" y="30610"/>
                </a:lnTo>
                <a:lnTo>
                  <a:pt x="75340" y="30400"/>
                </a:lnTo>
                <a:lnTo>
                  <a:pt x="75350" y="30360"/>
                </a:lnTo>
                <a:lnTo>
                  <a:pt x="75350" y="30320"/>
                </a:lnTo>
                <a:lnTo>
                  <a:pt x="75350" y="30280"/>
                </a:lnTo>
                <a:lnTo>
                  <a:pt x="75350" y="30240"/>
                </a:lnTo>
                <a:lnTo>
                  <a:pt x="75340" y="30200"/>
                </a:lnTo>
                <a:lnTo>
                  <a:pt x="75340" y="30140"/>
                </a:lnTo>
                <a:lnTo>
                  <a:pt x="75350" y="30080"/>
                </a:lnTo>
                <a:lnTo>
                  <a:pt x="75380" y="29960"/>
                </a:lnTo>
                <a:lnTo>
                  <a:pt x="75390" y="29900"/>
                </a:lnTo>
                <a:lnTo>
                  <a:pt x="75390" y="29850"/>
                </a:lnTo>
                <a:lnTo>
                  <a:pt x="75370" y="29820"/>
                </a:lnTo>
                <a:lnTo>
                  <a:pt x="75340" y="29800"/>
                </a:lnTo>
                <a:lnTo>
                  <a:pt x="75280" y="29770"/>
                </a:lnTo>
                <a:lnTo>
                  <a:pt x="75250" y="29750"/>
                </a:lnTo>
                <a:lnTo>
                  <a:pt x="75240" y="29720"/>
                </a:lnTo>
                <a:lnTo>
                  <a:pt x="75240" y="29690"/>
                </a:lnTo>
                <a:lnTo>
                  <a:pt x="75250" y="29640"/>
                </a:lnTo>
                <a:lnTo>
                  <a:pt x="75260" y="29590"/>
                </a:lnTo>
                <a:lnTo>
                  <a:pt x="75260" y="29560"/>
                </a:lnTo>
                <a:lnTo>
                  <a:pt x="75230" y="29540"/>
                </a:lnTo>
                <a:lnTo>
                  <a:pt x="75200" y="29530"/>
                </a:lnTo>
                <a:lnTo>
                  <a:pt x="75140" y="29550"/>
                </a:lnTo>
                <a:lnTo>
                  <a:pt x="75110" y="29560"/>
                </a:lnTo>
                <a:lnTo>
                  <a:pt x="75090" y="29540"/>
                </a:lnTo>
                <a:lnTo>
                  <a:pt x="75080" y="29500"/>
                </a:lnTo>
                <a:lnTo>
                  <a:pt x="75100" y="29420"/>
                </a:lnTo>
                <a:lnTo>
                  <a:pt x="75110" y="29370"/>
                </a:lnTo>
                <a:lnTo>
                  <a:pt x="75110" y="29320"/>
                </a:lnTo>
                <a:lnTo>
                  <a:pt x="75090" y="29290"/>
                </a:lnTo>
                <a:lnTo>
                  <a:pt x="75080" y="29260"/>
                </a:lnTo>
                <a:lnTo>
                  <a:pt x="75070" y="29220"/>
                </a:lnTo>
                <a:lnTo>
                  <a:pt x="75060" y="29180"/>
                </a:lnTo>
                <a:lnTo>
                  <a:pt x="75050" y="29130"/>
                </a:lnTo>
                <a:lnTo>
                  <a:pt x="75060" y="29060"/>
                </a:lnTo>
                <a:lnTo>
                  <a:pt x="75100" y="28910"/>
                </a:lnTo>
                <a:lnTo>
                  <a:pt x="75210" y="28650"/>
                </a:lnTo>
                <a:lnTo>
                  <a:pt x="75290" y="28540"/>
                </a:lnTo>
                <a:lnTo>
                  <a:pt x="75340" y="28410"/>
                </a:lnTo>
                <a:lnTo>
                  <a:pt x="75420" y="28310"/>
                </a:lnTo>
                <a:lnTo>
                  <a:pt x="75540" y="28020"/>
                </a:lnTo>
                <a:lnTo>
                  <a:pt x="75590" y="27940"/>
                </a:lnTo>
                <a:lnTo>
                  <a:pt x="75630" y="27890"/>
                </a:lnTo>
                <a:lnTo>
                  <a:pt x="75630" y="27870"/>
                </a:lnTo>
                <a:lnTo>
                  <a:pt x="75600" y="27860"/>
                </a:lnTo>
                <a:lnTo>
                  <a:pt x="75540" y="27830"/>
                </a:lnTo>
                <a:lnTo>
                  <a:pt x="75480" y="27800"/>
                </a:lnTo>
                <a:lnTo>
                  <a:pt x="75440" y="27770"/>
                </a:lnTo>
                <a:lnTo>
                  <a:pt x="75410" y="27760"/>
                </a:lnTo>
                <a:lnTo>
                  <a:pt x="75400" y="27730"/>
                </a:lnTo>
                <a:lnTo>
                  <a:pt x="75390" y="27690"/>
                </a:lnTo>
                <a:lnTo>
                  <a:pt x="75400" y="27640"/>
                </a:lnTo>
                <a:lnTo>
                  <a:pt x="75390" y="27610"/>
                </a:lnTo>
                <a:lnTo>
                  <a:pt x="75370" y="27590"/>
                </a:lnTo>
                <a:lnTo>
                  <a:pt x="75330" y="27580"/>
                </a:lnTo>
                <a:lnTo>
                  <a:pt x="75300" y="27560"/>
                </a:lnTo>
                <a:lnTo>
                  <a:pt x="75270" y="27540"/>
                </a:lnTo>
                <a:lnTo>
                  <a:pt x="75180" y="27270"/>
                </a:lnTo>
                <a:lnTo>
                  <a:pt x="75140" y="27200"/>
                </a:lnTo>
                <a:lnTo>
                  <a:pt x="75060" y="27110"/>
                </a:lnTo>
                <a:lnTo>
                  <a:pt x="75020" y="27050"/>
                </a:lnTo>
                <a:lnTo>
                  <a:pt x="75000" y="27020"/>
                </a:lnTo>
                <a:lnTo>
                  <a:pt x="74950" y="26840"/>
                </a:lnTo>
                <a:lnTo>
                  <a:pt x="74980" y="26260"/>
                </a:lnTo>
                <a:lnTo>
                  <a:pt x="74970" y="26230"/>
                </a:lnTo>
                <a:lnTo>
                  <a:pt x="74940" y="26180"/>
                </a:lnTo>
                <a:lnTo>
                  <a:pt x="74930" y="26150"/>
                </a:lnTo>
                <a:lnTo>
                  <a:pt x="74900" y="26130"/>
                </a:lnTo>
                <a:lnTo>
                  <a:pt x="74890" y="26070"/>
                </a:lnTo>
                <a:lnTo>
                  <a:pt x="74880" y="26000"/>
                </a:lnTo>
                <a:lnTo>
                  <a:pt x="74890" y="25830"/>
                </a:lnTo>
                <a:lnTo>
                  <a:pt x="74880" y="25740"/>
                </a:lnTo>
                <a:lnTo>
                  <a:pt x="74860" y="25650"/>
                </a:lnTo>
                <a:lnTo>
                  <a:pt x="74800" y="25530"/>
                </a:lnTo>
                <a:lnTo>
                  <a:pt x="74760" y="25400"/>
                </a:lnTo>
                <a:lnTo>
                  <a:pt x="74730" y="25230"/>
                </a:lnTo>
                <a:lnTo>
                  <a:pt x="74700" y="24950"/>
                </a:lnTo>
                <a:lnTo>
                  <a:pt x="74690" y="24870"/>
                </a:lnTo>
                <a:lnTo>
                  <a:pt x="74660" y="24810"/>
                </a:lnTo>
                <a:lnTo>
                  <a:pt x="74640" y="24740"/>
                </a:lnTo>
                <a:lnTo>
                  <a:pt x="74800" y="24030"/>
                </a:lnTo>
                <a:lnTo>
                  <a:pt x="74800" y="23850"/>
                </a:lnTo>
                <a:lnTo>
                  <a:pt x="74780" y="23750"/>
                </a:lnTo>
                <a:lnTo>
                  <a:pt x="74690" y="23690"/>
                </a:lnTo>
                <a:lnTo>
                  <a:pt x="74650" y="23660"/>
                </a:lnTo>
                <a:lnTo>
                  <a:pt x="74580" y="23580"/>
                </a:lnTo>
                <a:lnTo>
                  <a:pt x="74540" y="23540"/>
                </a:lnTo>
                <a:lnTo>
                  <a:pt x="74500" y="23520"/>
                </a:lnTo>
                <a:lnTo>
                  <a:pt x="74460" y="23470"/>
                </a:lnTo>
                <a:lnTo>
                  <a:pt x="74430" y="23400"/>
                </a:lnTo>
                <a:lnTo>
                  <a:pt x="74400" y="23250"/>
                </a:lnTo>
                <a:lnTo>
                  <a:pt x="74370" y="23160"/>
                </a:lnTo>
                <a:lnTo>
                  <a:pt x="74320" y="23100"/>
                </a:lnTo>
                <a:lnTo>
                  <a:pt x="74270" y="23080"/>
                </a:lnTo>
                <a:lnTo>
                  <a:pt x="74150" y="23050"/>
                </a:lnTo>
                <a:lnTo>
                  <a:pt x="74080" y="23020"/>
                </a:lnTo>
                <a:lnTo>
                  <a:pt x="73960" y="22950"/>
                </a:lnTo>
                <a:lnTo>
                  <a:pt x="73580" y="22640"/>
                </a:lnTo>
                <a:lnTo>
                  <a:pt x="73320" y="22380"/>
                </a:lnTo>
                <a:lnTo>
                  <a:pt x="73450" y="22390"/>
                </a:lnTo>
                <a:lnTo>
                  <a:pt x="73550" y="22390"/>
                </a:lnTo>
                <a:lnTo>
                  <a:pt x="73600" y="22400"/>
                </a:lnTo>
                <a:lnTo>
                  <a:pt x="73650" y="22430"/>
                </a:lnTo>
                <a:lnTo>
                  <a:pt x="73770" y="22520"/>
                </a:lnTo>
                <a:lnTo>
                  <a:pt x="73800" y="22540"/>
                </a:lnTo>
                <a:lnTo>
                  <a:pt x="74250" y="22380"/>
                </a:lnTo>
                <a:lnTo>
                  <a:pt x="74490" y="22360"/>
                </a:lnTo>
                <a:lnTo>
                  <a:pt x="74660" y="22520"/>
                </a:lnTo>
                <a:lnTo>
                  <a:pt x="74680" y="22580"/>
                </a:lnTo>
                <a:lnTo>
                  <a:pt x="74720" y="22630"/>
                </a:lnTo>
                <a:lnTo>
                  <a:pt x="74770" y="22660"/>
                </a:lnTo>
                <a:lnTo>
                  <a:pt x="74840" y="22670"/>
                </a:lnTo>
                <a:lnTo>
                  <a:pt x="75060" y="22810"/>
                </a:lnTo>
                <a:lnTo>
                  <a:pt x="75280" y="22820"/>
                </a:lnTo>
                <a:lnTo>
                  <a:pt x="75770" y="22740"/>
                </a:lnTo>
                <a:lnTo>
                  <a:pt x="76160" y="22810"/>
                </a:lnTo>
                <a:lnTo>
                  <a:pt x="76300" y="22810"/>
                </a:lnTo>
                <a:lnTo>
                  <a:pt x="76440" y="22830"/>
                </a:lnTo>
                <a:lnTo>
                  <a:pt x="76660" y="22950"/>
                </a:lnTo>
                <a:lnTo>
                  <a:pt x="77060" y="23000"/>
                </a:lnTo>
                <a:lnTo>
                  <a:pt x="77280" y="23100"/>
                </a:lnTo>
                <a:lnTo>
                  <a:pt x="77880" y="23650"/>
                </a:lnTo>
                <a:lnTo>
                  <a:pt x="77950" y="23770"/>
                </a:lnTo>
                <a:lnTo>
                  <a:pt x="77970" y="24020"/>
                </a:lnTo>
                <a:lnTo>
                  <a:pt x="78110" y="24170"/>
                </a:lnTo>
                <a:lnTo>
                  <a:pt x="78120" y="24290"/>
                </a:lnTo>
                <a:lnTo>
                  <a:pt x="78160" y="24340"/>
                </a:lnTo>
                <a:lnTo>
                  <a:pt x="78210" y="24390"/>
                </a:lnTo>
                <a:lnTo>
                  <a:pt x="78260" y="24430"/>
                </a:lnTo>
                <a:lnTo>
                  <a:pt x="78320" y="24460"/>
                </a:lnTo>
                <a:lnTo>
                  <a:pt x="78660" y="24840"/>
                </a:lnTo>
                <a:lnTo>
                  <a:pt x="78870" y="25000"/>
                </a:lnTo>
                <a:lnTo>
                  <a:pt x="79080" y="25080"/>
                </a:lnTo>
                <a:lnTo>
                  <a:pt x="79170" y="25070"/>
                </a:lnTo>
                <a:lnTo>
                  <a:pt x="79390" y="25020"/>
                </a:lnTo>
                <a:lnTo>
                  <a:pt x="79490" y="25020"/>
                </a:lnTo>
                <a:lnTo>
                  <a:pt x="79660" y="25050"/>
                </a:lnTo>
                <a:lnTo>
                  <a:pt x="79710" y="25080"/>
                </a:lnTo>
                <a:lnTo>
                  <a:pt x="79740" y="25120"/>
                </a:lnTo>
                <a:lnTo>
                  <a:pt x="79790" y="25160"/>
                </a:lnTo>
                <a:lnTo>
                  <a:pt x="79960" y="25220"/>
                </a:lnTo>
                <a:lnTo>
                  <a:pt x="80050" y="25310"/>
                </a:lnTo>
                <a:lnTo>
                  <a:pt x="80120" y="25420"/>
                </a:lnTo>
                <a:lnTo>
                  <a:pt x="80190" y="25640"/>
                </a:lnTo>
                <a:lnTo>
                  <a:pt x="80300" y="25830"/>
                </a:lnTo>
                <a:lnTo>
                  <a:pt x="80330" y="25950"/>
                </a:lnTo>
                <a:lnTo>
                  <a:pt x="80340" y="26050"/>
                </a:lnTo>
                <a:lnTo>
                  <a:pt x="80310" y="26350"/>
                </a:lnTo>
                <a:lnTo>
                  <a:pt x="80340" y="26460"/>
                </a:lnTo>
                <a:lnTo>
                  <a:pt x="80380" y="26560"/>
                </a:lnTo>
                <a:lnTo>
                  <a:pt x="80400" y="26660"/>
                </a:lnTo>
                <a:lnTo>
                  <a:pt x="80370" y="26780"/>
                </a:lnTo>
                <a:lnTo>
                  <a:pt x="80210" y="26920"/>
                </a:lnTo>
                <a:lnTo>
                  <a:pt x="79750" y="27080"/>
                </a:lnTo>
                <a:lnTo>
                  <a:pt x="79600" y="27220"/>
                </a:lnTo>
                <a:lnTo>
                  <a:pt x="79600" y="27310"/>
                </a:lnTo>
                <a:lnTo>
                  <a:pt x="79630" y="27420"/>
                </a:lnTo>
                <a:lnTo>
                  <a:pt x="79780" y="27770"/>
                </a:lnTo>
                <a:lnTo>
                  <a:pt x="80190" y="27990"/>
                </a:lnTo>
                <a:lnTo>
                  <a:pt x="80290" y="28050"/>
                </a:lnTo>
                <a:lnTo>
                  <a:pt x="80330" y="28100"/>
                </a:lnTo>
                <a:lnTo>
                  <a:pt x="80400" y="28210"/>
                </a:lnTo>
                <a:lnTo>
                  <a:pt x="80440" y="28260"/>
                </a:lnTo>
                <a:lnTo>
                  <a:pt x="80490" y="28290"/>
                </a:lnTo>
                <a:lnTo>
                  <a:pt x="80610" y="28330"/>
                </a:lnTo>
                <a:lnTo>
                  <a:pt x="80660" y="28360"/>
                </a:lnTo>
                <a:lnTo>
                  <a:pt x="80710" y="28460"/>
                </a:lnTo>
                <a:lnTo>
                  <a:pt x="80760" y="28660"/>
                </a:lnTo>
                <a:lnTo>
                  <a:pt x="80790" y="28770"/>
                </a:lnTo>
                <a:lnTo>
                  <a:pt x="80870" y="28870"/>
                </a:lnTo>
                <a:lnTo>
                  <a:pt x="80960" y="28940"/>
                </a:lnTo>
                <a:lnTo>
                  <a:pt x="81350" y="29130"/>
                </a:lnTo>
                <a:lnTo>
                  <a:pt x="81620" y="29340"/>
                </a:lnTo>
                <a:lnTo>
                  <a:pt x="81800" y="29420"/>
                </a:lnTo>
                <a:lnTo>
                  <a:pt x="81940" y="29380"/>
                </a:lnTo>
                <a:lnTo>
                  <a:pt x="82050" y="29400"/>
                </a:lnTo>
                <a:lnTo>
                  <a:pt x="82160" y="29460"/>
                </a:lnTo>
                <a:lnTo>
                  <a:pt x="82470" y="29750"/>
                </a:lnTo>
                <a:lnTo>
                  <a:pt x="82580" y="29810"/>
                </a:lnTo>
                <a:lnTo>
                  <a:pt x="83010" y="29920"/>
                </a:lnTo>
                <a:lnTo>
                  <a:pt x="83140" y="29970"/>
                </a:lnTo>
                <a:lnTo>
                  <a:pt x="83310" y="30110"/>
                </a:lnTo>
                <a:lnTo>
                  <a:pt x="83360" y="30120"/>
                </a:lnTo>
                <a:lnTo>
                  <a:pt x="83500" y="30120"/>
                </a:lnTo>
                <a:lnTo>
                  <a:pt x="83570" y="30150"/>
                </a:lnTo>
                <a:lnTo>
                  <a:pt x="83680" y="30260"/>
                </a:lnTo>
                <a:lnTo>
                  <a:pt x="83750" y="30280"/>
                </a:lnTo>
                <a:lnTo>
                  <a:pt x="83930" y="30290"/>
                </a:lnTo>
                <a:lnTo>
                  <a:pt x="83970" y="30350"/>
                </a:lnTo>
                <a:lnTo>
                  <a:pt x="83970" y="30440"/>
                </a:lnTo>
                <a:lnTo>
                  <a:pt x="84030" y="30550"/>
                </a:lnTo>
                <a:lnTo>
                  <a:pt x="84130" y="30590"/>
                </a:lnTo>
                <a:lnTo>
                  <a:pt x="84450" y="30620"/>
                </a:lnTo>
                <a:lnTo>
                  <a:pt x="84560" y="30680"/>
                </a:lnTo>
                <a:lnTo>
                  <a:pt x="84590" y="30730"/>
                </a:lnTo>
                <a:lnTo>
                  <a:pt x="84610" y="30860"/>
                </a:lnTo>
                <a:lnTo>
                  <a:pt x="84640" y="30930"/>
                </a:lnTo>
                <a:lnTo>
                  <a:pt x="84860" y="31050"/>
                </a:lnTo>
                <a:lnTo>
                  <a:pt x="84930" y="31070"/>
                </a:lnTo>
                <a:lnTo>
                  <a:pt x="85070" y="31090"/>
                </a:lnTo>
                <a:lnTo>
                  <a:pt x="85140" y="31120"/>
                </a:lnTo>
                <a:lnTo>
                  <a:pt x="85180" y="31170"/>
                </a:lnTo>
                <a:lnTo>
                  <a:pt x="85190" y="31220"/>
                </a:lnTo>
                <a:lnTo>
                  <a:pt x="85200" y="31270"/>
                </a:lnTo>
                <a:lnTo>
                  <a:pt x="85290" y="31290"/>
                </a:lnTo>
                <a:lnTo>
                  <a:pt x="85600" y="31310"/>
                </a:lnTo>
                <a:lnTo>
                  <a:pt x="85640" y="31470"/>
                </a:lnTo>
                <a:lnTo>
                  <a:pt x="85670" y="31840"/>
                </a:lnTo>
                <a:lnTo>
                  <a:pt x="85730" y="31990"/>
                </a:lnTo>
                <a:lnTo>
                  <a:pt x="85770" y="32020"/>
                </a:lnTo>
                <a:lnTo>
                  <a:pt x="85810" y="32010"/>
                </a:lnTo>
                <a:lnTo>
                  <a:pt x="85860" y="32000"/>
                </a:lnTo>
                <a:lnTo>
                  <a:pt x="85900" y="32000"/>
                </a:lnTo>
                <a:lnTo>
                  <a:pt x="85930" y="32030"/>
                </a:lnTo>
                <a:lnTo>
                  <a:pt x="85930" y="32060"/>
                </a:lnTo>
                <a:lnTo>
                  <a:pt x="85910" y="32110"/>
                </a:lnTo>
                <a:lnTo>
                  <a:pt x="85920" y="32150"/>
                </a:lnTo>
                <a:lnTo>
                  <a:pt x="85940" y="32240"/>
                </a:lnTo>
                <a:lnTo>
                  <a:pt x="85960" y="32320"/>
                </a:lnTo>
                <a:lnTo>
                  <a:pt x="85980" y="32400"/>
                </a:lnTo>
                <a:lnTo>
                  <a:pt x="86050" y="32480"/>
                </a:lnTo>
                <a:lnTo>
                  <a:pt x="86210" y="32580"/>
                </a:lnTo>
                <a:lnTo>
                  <a:pt x="86340" y="32610"/>
                </a:lnTo>
                <a:lnTo>
                  <a:pt x="86450" y="32660"/>
                </a:lnTo>
                <a:lnTo>
                  <a:pt x="86660" y="32930"/>
                </a:lnTo>
                <a:lnTo>
                  <a:pt x="86950" y="33130"/>
                </a:lnTo>
                <a:lnTo>
                  <a:pt x="87060" y="33250"/>
                </a:lnTo>
                <a:lnTo>
                  <a:pt x="87300" y="33380"/>
                </a:lnTo>
                <a:lnTo>
                  <a:pt x="87710" y="33530"/>
                </a:lnTo>
                <a:lnTo>
                  <a:pt x="88050" y="33720"/>
                </a:lnTo>
                <a:lnTo>
                  <a:pt x="88060" y="33880"/>
                </a:lnTo>
                <a:lnTo>
                  <a:pt x="88060" y="33960"/>
                </a:lnTo>
                <a:lnTo>
                  <a:pt x="88010" y="34030"/>
                </a:lnTo>
                <a:lnTo>
                  <a:pt x="87900" y="34240"/>
                </a:lnTo>
                <a:lnTo>
                  <a:pt x="87680" y="34540"/>
                </a:lnTo>
                <a:lnTo>
                  <a:pt x="87540" y="34820"/>
                </a:lnTo>
                <a:lnTo>
                  <a:pt x="87480" y="34870"/>
                </a:lnTo>
                <a:lnTo>
                  <a:pt x="87410" y="34910"/>
                </a:lnTo>
                <a:lnTo>
                  <a:pt x="87350" y="34960"/>
                </a:lnTo>
                <a:lnTo>
                  <a:pt x="87300" y="35040"/>
                </a:lnTo>
                <a:lnTo>
                  <a:pt x="87430" y="35080"/>
                </a:lnTo>
                <a:lnTo>
                  <a:pt x="87440" y="35180"/>
                </a:lnTo>
                <a:lnTo>
                  <a:pt x="87400" y="35320"/>
                </a:lnTo>
                <a:lnTo>
                  <a:pt x="87390" y="35440"/>
                </a:lnTo>
                <a:lnTo>
                  <a:pt x="87430" y="35590"/>
                </a:lnTo>
                <a:lnTo>
                  <a:pt x="87510" y="35650"/>
                </a:lnTo>
                <a:lnTo>
                  <a:pt x="87620" y="35700"/>
                </a:lnTo>
                <a:lnTo>
                  <a:pt x="87750" y="35770"/>
                </a:lnTo>
                <a:lnTo>
                  <a:pt x="87870" y="35890"/>
                </a:lnTo>
                <a:lnTo>
                  <a:pt x="88030" y="36110"/>
                </a:lnTo>
                <a:lnTo>
                  <a:pt x="88170" y="36190"/>
                </a:lnTo>
                <a:lnTo>
                  <a:pt x="88450" y="36260"/>
                </a:lnTo>
                <a:lnTo>
                  <a:pt x="88570" y="36340"/>
                </a:lnTo>
                <a:lnTo>
                  <a:pt x="88590" y="36520"/>
                </a:lnTo>
                <a:lnTo>
                  <a:pt x="88590" y="36690"/>
                </a:lnTo>
                <a:lnTo>
                  <a:pt x="88660" y="36730"/>
                </a:lnTo>
                <a:lnTo>
                  <a:pt x="88760" y="36720"/>
                </a:lnTo>
                <a:lnTo>
                  <a:pt x="88870" y="36750"/>
                </a:lnTo>
                <a:lnTo>
                  <a:pt x="88960" y="36860"/>
                </a:lnTo>
                <a:lnTo>
                  <a:pt x="88970" y="36990"/>
                </a:lnTo>
                <a:lnTo>
                  <a:pt x="88900" y="37120"/>
                </a:lnTo>
                <a:lnTo>
                  <a:pt x="88780" y="37220"/>
                </a:lnTo>
                <a:lnTo>
                  <a:pt x="88660" y="37290"/>
                </a:lnTo>
                <a:lnTo>
                  <a:pt x="88520" y="37390"/>
                </a:lnTo>
                <a:lnTo>
                  <a:pt x="88410" y="37510"/>
                </a:lnTo>
                <a:lnTo>
                  <a:pt x="88350" y="37640"/>
                </a:lnTo>
                <a:lnTo>
                  <a:pt x="88380" y="37790"/>
                </a:lnTo>
                <a:lnTo>
                  <a:pt x="88490" y="37760"/>
                </a:lnTo>
                <a:lnTo>
                  <a:pt x="88770" y="37560"/>
                </a:lnTo>
                <a:lnTo>
                  <a:pt x="88890" y="37600"/>
                </a:lnTo>
                <a:lnTo>
                  <a:pt x="88970" y="37720"/>
                </a:lnTo>
                <a:lnTo>
                  <a:pt x="89020" y="37870"/>
                </a:lnTo>
                <a:lnTo>
                  <a:pt x="89090" y="38000"/>
                </a:lnTo>
                <a:lnTo>
                  <a:pt x="89200" y="38080"/>
                </a:lnTo>
                <a:lnTo>
                  <a:pt x="89610" y="38230"/>
                </a:lnTo>
                <a:lnTo>
                  <a:pt x="89830" y="38250"/>
                </a:lnTo>
                <a:lnTo>
                  <a:pt x="90330" y="38230"/>
                </a:lnTo>
                <a:lnTo>
                  <a:pt x="90820" y="38430"/>
                </a:lnTo>
                <a:lnTo>
                  <a:pt x="90950" y="38510"/>
                </a:lnTo>
                <a:lnTo>
                  <a:pt x="91020" y="38600"/>
                </a:lnTo>
                <a:lnTo>
                  <a:pt x="91060" y="38910"/>
                </a:lnTo>
                <a:lnTo>
                  <a:pt x="91120" y="39040"/>
                </a:lnTo>
                <a:lnTo>
                  <a:pt x="91280" y="39110"/>
                </a:lnTo>
                <a:lnTo>
                  <a:pt x="91440" y="39100"/>
                </a:lnTo>
                <a:lnTo>
                  <a:pt x="91560" y="39060"/>
                </a:lnTo>
                <a:lnTo>
                  <a:pt x="91640" y="39070"/>
                </a:lnTo>
                <a:lnTo>
                  <a:pt x="91710" y="39230"/>
                </a:lnTo>
                <a:lnTo>
                  <a:pt x="91800" y="39350"/>
                </a:lnTo>
                <a:lnTo>
                  <a:pt x="91950" y="39360"/>
                </a:lnTo>
                <a:lnTo>
                  <a:pt x="92250" y="39290"/>
                </a:lnTo>
                <a:lnTo>
                  <a:pt x="92320" y="39370"/>
                </a:lnTo>
                <a:lnTo>
                  <a:pt x="92410" y="39570"/>
                </a:lnTo>
                <a:lnTo>
                  <a:pt x="92530" y="39660"/>
                </a:lnTo>
                <a:lnTo>
                  <a:pt x="92590" y="39770"/>
                </a:lnTo>
                <a:lnTo>
                  <a:pt x="92630" y="39800"/>
                </a:lnTo>
                <a:lnTo>
                  <a:pt x="92700" y="39810"/>
                </a:lnTo>
                <a:lnTo>
                  <a:pt x="92820" y="39760"/>
                </a:lnTo>
                <a:lnTo>
                  <a:pt x="92890" y="39760"/>
                </a:lnTo>
                <a:lnTo>
                  <a:pt x="93180" y="39870"/>
                </a:lnTo>
                <a:lnTo>
                  <a:pt x="93240" y="39920"/>
                </a:lnTo>
                <a:lnTo>
                  <a:pt x="93290" y="40040"/>
                </a:lnTo>
                <a:lnTo>
                  <a:pt x="93300" y="40110"/>
                </a:lnTo>
                <a:lnTo>
                  <a:pt x="93330" y="40160"/>
                </a:lnTo>
                <a:lnTo>
                  <a:pt x="93470" y="40210"/>
                </a:lnTo>
                <a:lnTo>
                  <a:pt x="93570" y="40260"/>
                </a:lnTo>
                <a:lnTo>
                  <a:pt x="93650" y="40350"/>
                </a:lnTo>
                <a:lnTo>
                  <a:pt x="93710" y="40460"/>
                </a:lnTo>
                <a:lnTo>
                  <a:pt x="93730" y="40570"/>
                </a:lnTo>
                <a:lnTo>
                  <a:pt x="93730" y="40630"/>
                </a:lnTo>
                <a:lnTo>
                  <a:pt x="93750" y="40670"/>
                </a:lnTo>
                <a:lnTo>
                  <a:pt x="93780" y="40700"/>
                </a:lnTo>
                <a:lnTo>
                  <a:pt x="93900" y="40780"/>
                </a:lnTo>
                <a:lnTo>
                  <a:pt x="93910" y="40820"/>
                </a:lnTo>
                <a:lnTo>
                  <a:pt x="93890" y="40870"/>
                </a:lnTo>
                <a:lnTo>
                  <a:pt x="93880" y="40990"/>
                </a:lnTo>
                <a:lnTo>
                  <a:pt x="93850" y="41090"/>
                </a:lnTo>
                <a:lnTo>
                  <a:pt x="93850" y="41140"/>
                </a:lnTo>
                <a:lnTo>
                  <a:pt x="93890" y="41200"/>
                </a:lnTo>
                <a:lnTo>
                  <a:pt x="93930" y="41210"/>
                </a:lnTo>
                <a:lnTo>
                  <a:pt x="93960" y="41190"/>
                </a:lnTo>
                <a:lnTo>
                  <a:pt x="93990" y="41190"/>
                </a:lnTo>
                <a:lnTo>
                  <a:pt x="94020" y="41180"/>
                </a:lnTo>
                <a:lnTo>
                  <a:pt x="94050" y="41160"/>
                </a:lnTo>
                <a:lnTo>
                  <a:pt x="94110" y="41150"/>
                </a:lnTo>
                <a:lnTo>
                  <a:pt x="94170" y="41200"/>
                </a:lnTo>
                <a:lnTo>
                  <a:pt x="94200" y="41260"/>
                </a:lnTo>
                <a:lnTo>
                  <a:pt x="94180" y="41380"/>
                </a:lnTo>
                <a:lnTo>
                  <a:pt x="94200" y="41450"/>
                </a:lnTo>
                <a:lnTo>
                  <a:pt x="93910" y="42210"/>
                </a:lnTo>
                <a:lnTo>
                  <a:pt x="93900" y="42320"/>
                </a:lnTo>
                <a:lnTo>
                  <a:pt x="93910" y="42410"/>
                </a:lnTo>
                <a:lnTo>
                  <a:pt x="93970" y="42590"/>
                </a:lnTo>
                <a:lnTo>
                  <a:pt x="94010" y="42930"/>
                </a:lnTo>
                <a:lnTo>
                  <a:pt x="94040" y="43040"/>
                </a:lnTo>
                <a:lnTo>
                  <a:pt x="94220" y="43480"/>
                </a:lnTo>
                <a:lnTo>
                  <a:pt x="94340" y="43680"/>
                </a:lnTo>
                <a:lnTo>
                  <a:pt x="94480" y="43860"/>
                </a:lnTo>
                <a:lnTo>
                  <a:pt x="94880" y="44130"/>
                </a:lnTo>
                <a:lnTo>
                  <a:pt x="95070" y="44290"/>
                </a:lnTo>
                <a:lnTo>
                  <a:pt x="95180" y="44570"/>
                </a:lnTo>
                <a:lnTo>
                  <a:pt x="95380" y="44710"/>
                </a:lnTo>
                <a:lnTo>
                  <a:pt x="95450" y="44800"/>
                </a:lnTo>
                <a:lnTo>
                  <a:pt x="95420" y="44790"/>
                </a:lnTo>
                <a:lnTo>
                  <a:pt x="95390" y="44750"/>
                </a:lnTo>
                <a:lnTo>
                  <a:pt x="95270" y="44680"/>
                </a:lnTo>
                <a:lnTo>
                  <a:pt x="95130" y="44620"/>
                </a:lnTo>
                <a:lnTo>
                  <a:pt x="95070" y="44610"/>
                </a:lnTo>
                <a:lnTo>
                  <a:pt x="94980" y="44600"/>
                </a:lnTo>
                <a:lnTo>
                  <a:pt x="94890" y="44560"/>
                </a:lnTo>
                <a:lnTo>
                  <a:pt x="94750" y="44520"/>
                </a:lnTo>
                <a:lnTo>
                  <a:pt x="94700" y="44490"/>
                </a:lnTo>
                <a:lnTo>
                  <a:pt x="94640" y="44440"/>
                </a:lnTo>
                <a:lnTo>
                  <a:pt x="94600" y="44410"/>
                </a:lnTo>
                <a:lnTo>
                  <a:pt x="94520" y="44400"/>
                </a:lnTo>
                <a:lnTo>
                  <a:pt x="94510" y="44400"/>
                </a:lnTo>
                <a:lnTo>
                  <a:pt x="94420" y="44360"/>
                </a:lnTo>
                <a:lnTo>
                  <a:pt x="94400" y="44350"/>
                </a:lnTo>
                <a:lnTo>
                  <a:pt x="94250" y="44310"/>
                </a:lnTo>
                <a:lnTo>
                  <a:pt x="94170" y="44300"/>
                </a:lnTo>
                <a:lnTo>
                  <a:pt x="94000" y="44230"/>
                </a:lnTo>
                <a:lnTo>
                  <a:pt x="93750" y="44090"/>
                </a:lnTo>
                <a:lnTo>
                  <a:pt x="93650" y="44000"/>
                </a:lnTo>
                <a:lnTo>
                  <a:pt x="93590" y="43970"/>
                </a:lnTo>
                <a:lnTo>
                  <a:pt x="93480" y="43900"/>
                </a:lnTo>
                <a:lnTo>
                  <a:pt x="93380" y="43870"/>
                </a:lnTo>
                <a:lnTo>
                  <a:pt x="93160" y="43850"/>
                </a:lnTo>
                <a:lnTo>
                  <a:pt x="92930" y="43870"/>
                </a:lnTo>
                <a:lnTo>
                  <a:pt x="92910" y="43880"/>
                </a:lnTo>
                <a:lnTo>
                  <a:pt x="92850" y="43890"/>
                </a:lnTo>
                <a:lnTo>
                  <a:pt x="92780" y="43920"/>
                </a:lnTo>
                <a:lnTo>
                  <a:pt x="92740" y="43940"/>
                </a:lnTo>
                <a:lnTo>
                  <a:pt x="92580" y="43990"/>
                </a:lnTo>
                <a:lnTo>
                  <a:pt x="92510" y="44030"/>
                </a:lnTo>
                <a:lnTo>
                  <a:pt x="92480" y="44060"/>
                </a:lnTo>
                <a:lnTo>
                  <a:pt x="92390" y="44130"/>
                </a:lnTo>
                <a:lnTo>
                  <a:pt x="92370" y="44140"/>
                </a:lnTo>
                <a:lnTo>
                  <a:pt x="92280" y="44190"/>
                </a:lnTo>
                <a:lnTo>
                  <a:pt x="92240" y="44200"/>
                </a:lnTo>
                <a:lnTo>
                  <a:pt x="92170" y="44230"/>
                </a:lnTo>
                <a:lnTo>
                  <a:pt x="92150" y="44260"/>
                </a:lnTo>
                <a:lnTo>
                  <a:pt x="92070" y="44280"/>
                </a:lnTo>
                <a:lnTo>
                  <a:pt x="92020" y="44330"/>
                </a:lnTo>
                <a:lnTo>
                  <a:pt x="92010" y="44330"/>
                </a:lnTo>
                <a:lnTo>
                  <a:pt x="91930" y="44360"/>
                </a:lnTo>
                <a:lnTo>
                  <a:pt x="91910" y="44400"/>
                </a:lnTo>
                <a:lnTo>
                  <a:pt x="91920" y="44420"/>
                </a:lnTo>
                <a:lnTo>
                  <a:pt x="91710" y="44640"/>
                </a:lnTo>
                <a:lnTo>
                  <a:pt x="91680" y="44700"/>
                </a:lnTo>
                <a:lnTo>
                  <a:pt x="91650" y="44780"/>
                </a:lnTo>
                <a:lnTo>
                  <a:pt x="91620" y="44780"/>
                </a:lnTo>
                <a:lnTo>
                  <a:pt x="91610" y="44820"/>
                </a:lnTo>
                <a:lnTo>
                  <a:pt x="91610" y="44830"/>
                </a:lnTo>
                <a:lnTo>
                  <a:pt x="91620" y="44850"/>
                </a:lnTo>
                <a:lnTo>
                  <a:pt x="91610" y="44860"/>
                </a:lnTo>
                <a:lnTo>
                  <a:pt x="91570" y="44920"/>
                </a:lnTo>
                <a:lnTo>
                  <a:pt x="91490" y="45000"/>
                </a:lnTo>
                <a:lnTo>
                  <a:pt x="91460" y="45030"/>
                </a:lnTo>
                <a:lnTo>
                  <a:pt x="91400" y="45030"/>
                </a:lnTo>
                <a:lnTo>
                  <a:pt x="91380" y="45020"/>
                </a:lnTo>
                <a:lnTo>
                  <a:pt x="91370" y="45000"/>
                </a:lnTo>
                <a:lnTo>
                  <a:pt x="91320" y="44980"/>
                </a:lnTo>
                <a:lnTo>
                  <a:pt x="91340" y="44940"/>
                </a:lnTo>
                <a:lnTo>
                  <a:pt x="91310" y="44910"/>
                </a:lnTo>
                <a:lnTo>
                  <a:pt x="91230" y="44900"/>
                </a:lnTo>
                <a:lnTo>
                  <a:pt x="91210" y="44880"/>
                </a:lnTo>
                <a:lnTo>
                  <a:pt x="91190" y="44890"/>
                </a:lnTo>
                <a:lnTo>
                  <a:pt x="91170" y="44940"/>
                </a:lnTo>
                <a:lnTo>
                  <a:pt x="91160" y="44950"/>
                </a:lnTo>
                <a:lnTo>
                  <a:pt x="91150" y="44960"/>
                </a:lnTo>
                <a:lnTo>
                  <a:pt x="91140" y="44960"/>
                </a:lnTo>
                <a:lnTo>
                  <a:pt x="91040" y="44950"/>
                </a:lnTo>
                <a:lnTo>
                  <a:pt x="91030" y="44940"/>
                </a:lnTo>
                <a:lnTo>
                  <a:pt x="91010" y="44890"/>
                </a:lnTo>
                <a:lnTo>
                  <a:pt x="90970" y="44890"/>
                </a:lnTo>
                <a:lnTo>
                  <a:pt x="90950" y="44860"/>
                </a:lnTo>
                <a:lnTo>
                  <a:pt x="90930" y="44830"/>
                </a:lnTo>
                <a:lnTo>
                  <a:pt x="90940" y="44790"/>
                </a:lnTo>
                <a:lnTo>
                  <a:pt x="90880" y="44770"/>
                </a:lnTo>
                <a:lnTo>
                  <a:pt x="90910" y="44730"/>
                </a:lnTo>
                <a:lnTo>
                  <a:pt x="90890" y="44690"/>
                </a:lnTo>
                <a:lnTo>
                  <a:pt x="90860" y="44710"/>
                </a:lnTo>
                <a:lnTo>
                  <a:pt x="90810" y="44700"/>
                </a:lnTo>
                <a:lnTo>
                  <a:pt x="90790" y="44700"/>
                </a:lnTo>
                <a:lnTo>
                  <a:pt x="90780" y="44680"/>
                </a:lnTo>
                <a:lnTo>
                  <a:pt x="90800" y="44660"/>
                </a:lnTo>
                <a:lnTo>
                  <a:pt x="90790" y="44640"/>
                </a:lnTo>
                <a:lnTo>
                  <a:pt x="90800" y="44590"/>
                </a:lnTo>
                <a:lnTo>
                  <a:pt x="90760" y="44610"/>
                </a:lnTo>
                <a:lnTo>
                  <a:pt x="90690" y="44590"/>
                </a:lnTo>
                <a:lnTo>
                  <a:pt x="90680" y="44600"/>
                </a:lnTo>
                <a:lnTo>
                  <a:pt x="90670" y="44620"/>
                </a:lnTo>
                <a:lnTo>
                  <a:pt x="90640" y="44570"/>
                </a:lnTo>
                <a:lnTo>
                  <a:pt x="90580" y="44580"/>
                </a:lnTo>
                <a:lnTo>
                  <a:pt x="90520" y="44630"/>
                </a:lnTo>
                <a:lnTo>
                  <a:pt x="90480" y="44600"/>
                </a:lnTo>
                <a:lnTo>
                  <a:pt x="90470" y="44600"/>
                </a:lnTo>
                <a:lnTo>
                  <a:pt x="90460" y="44640"/>
                </a:lnTo>
                <a:lnTo>
                  <a:pt x="90430" y="44640"/>
                </a:lnTo>
                <a:lnTo>
                  <a:pt x="90420" y="44600"/>
                </a:lnTo>
                <a:lnTo>
                  <a:pt x="90370" y="44580"/>
                </a:lnTo>
                <a:lnTo>
                  <a:pt x="90360" y="44640"/>
                </a:lnTo>
                <a:lnTo>
                  <a:pt x="90230" y="44640"/>
                </a:lnTo>
                <a:lnTo>
                  <a:pt x="90210" y="44650"/>
                </a:lnTo>
                <a:lnTo>
                  <a:pt x="90220" y="44640"/>
                </a:lnTo>
                <a:lnTo>
                  <a:pt x="90210" y="44620"/>
                </a:lnTo>
                <a:lnTo>
                  <a:pt x="90180" y="44620"/>
                </a:lnTo>
                <a:lnTo>
                  <a:pt x="90160" y="44620"/>
                </a:lnTo>
                <a:lnTo>
                  <a:pt x="90160" y="44630"/>
                </a:lnTo>
                <a:lnTo>
                  <a:pt x="90150" y="44640"/>
                </a:lnTo>
                <a:lnTo>
                  <a:pt x="90160" y="44660"/>
                </a:lnTo>
                <a:lnTo>
                  <a:pt x="90170" y="44670"/>
                </a:lnTo>
                <a:lnTo>
                  <a:pt x="90160" y="44670"/>
                </a:lnTo>
                <a:lnTo>
                  <a:pt x="90070" y="44750"/>
                </a:lnTo>
                <a:lnTo>
                  <a:pt x="90040" y="44760"/>
                </a:lnTo>
                <a:lnTo>
                  <a:pt x="90030" y="44760"/>
                </a:lnTo>
                <a:lnTo>
                  <a:pt x="89980" y="44760"/>
                </a:lnTo>
                <a:lnTo>
                  <a:pt x="89960" y="44750"/>
                </a:lnTo>
                <a:lnTo>
                  <a:pt x="89950" y="44700"/>
                </a:lnTo>
                <a:lnTo>
                  <a:pt x="89930" y="44700"/>
                </a:lnTo>
                <a:lnTo>
                  <a:pt x="89910" y="44700"/>
                </a:lnTo>
                <a:lnTo>
                  <a:pt x="89880" y="44680"/>
                </a:lnTo>
                <a:lnTo>
                  <a:pt x="89880" y="44690"/>
                </a:lnTo>
                <a:lnTo>
                  <a:pt x="89860" y="44730"/>
                </a:lnTo>
                <a:lnTo>
                  <a:pt x="89810" y="44720"/>
                </a:lnTo>
                <a:lnTo>
                  <a:pt x="89790" y="44740"/>
                </a:lnTo>
                <a:lnTo>
                  <a:pt x="89810" y="44770"/>
                </a:lnTo>
                <a:lnTo>
                  <a:pt x="89820" y="44800"/>
                </a:lnTo>
                <a:lnTo>
                  <a:pt x="89800" y="44830"/>
                </a:lnTo>
                <a:lnTo>
                  <a:pt x="89770" y="44830"/>
                </a:lnTo>
                <a:lnTo>
                  <a:pt x="89760" y="44820"/>
                </a:lnTo>
                <a:lnTo>
                  <a:pt x="89740" y="44800"/>
                </a:lnTo>
                <a:lnTo>
                  <a:pt x="89750" y="44780"/>
                </a:lnTo>
                <a:lnTo>
                  <a:pt x="89750" y="44740"/>
                </a:lnTo>
                <a:lnTo>
                  <a:pt x="89700" y="44740"/>
                </a:lnTo>
                <a:lnTo>
                  <a:pt x="89740" y="44690"/>
                </a:lnTo>
                <a:lnTo>
                  <a:pt x="89730" y="44680"/>
                </a:lnTo>
                <a:lnTo>
                  <a:pt x="89620" y="44720"/>
                </a:lnTo>
                <a:lnTo>
                  <a:pt x="89610" y="44730"/>
                </a:lnTo>
                <a:lnTo>
                  <a:pt x="89610" y="44740"/>
                </a:lnTo>
                <a:lnTo>
                  <a:pt x="89580" y="44730"/>
                </a:lnTo>
                <a:lnTo>
                  <a:pt x="89530" y="44750"/>
                </a:lnTo>
                <a:lnTo>
                  <a:pt x="89520" y="44720"/>
                </a:lnTo>
                <a:lnTo>
                  <a:pt x="89510" y="44720"/>
                </a:lnTo>
                <a:lnTo>
                  <a:pt x="89490" y="44720"/>
                </a:lnTo>
                <a:lnTo>
                  <a:pt x="89490" y="44750"/>
                </a:lnTo>
                <a:lnTo>
                  <a:pt x="89480" y="44750"/>
                </a:lnTo>
                <a:lnTo>
                  <a:pt x="89440" y="44730"/>
                </a:lnTo>
                <a:lnTo>
                  <a:pt x="89420" y="44730"/>
                </a:lnTo>
                <a:lnTo>
                  <a:pt x="89400" y="44780"/>
                </a:lnTo>
                <a:lnTo>
                  <a:pt x="89400" y="44790"/>
                </a:lnTo>
                <a:lnTo>
                  <a:pt x="89400" y="44820"/>
                </a:lnTo>
                <a:lnTo>
                  <a:pt x="89410" y="44820"/>
                </a:lnTo>
                <a:lnTo>
                  <a:pt x="89420" y="44830"/>
                </a:lnTo>
                <a:lnTo>
                  <a:pt x="89400" y="44850"/>
                </a:lnTo>
                <a:lnTo>
                  <a:pt x="89350" y="44850"/>
                </a:lnTo>
                <a:lnTo>
                  <a:pt x="89320" y="44830"/>
                </a:lnTo>
                <a:lnTo>
                  <a:pt x="89320" y="44760"/>
                </a:lnTo>
                <a:lnTo>
                  <a:pt x="89300" y="44760"/>
                </a:lnTo>
                <a:lnTo>
                  <a:pt x="89290" y="44770"/>
                </a:lnTo>
                <a:lnTo>
                  <a:pt x="89280" y="44820"/>
                </a:lnTo>
                <a:lnTo>
                  <a:pt x="89260" y="44840"/>
                </a:lnTo>
                <a:lnTo>
                  <a:pt x="89250" y="44850"/>
                </a:lnTo>
                <a:lnTo>
                  <a:pt x="89270" y="44880"/>
                </a:lnTo>
                <a:lnTo>
                  <a:pt x="89240" y="44900"/>
                </a:lnTo>
                <a:lnTo>
                  <a:pt x="89190" y="44920"/>
                </a:lnTo>
                <a:lnTo>
                  <a:pt x="89180" y="44930"/>
                </a:lnTo>
                <a:lnTo>
                  <a:pt x="89200" y="44900"/>
                </a:lnTo>
                <a:lnTo>
                  <a:pt x="89200" y="44860"/>
                </a:lnTo>
                <a:lnTo>
                  <a:pt x="89190" y="44820"/>
                </a:lnTo>
                <a:lnTo>
                  <a:pt x="89140" y="44830"/>
                </a:lnTo>
                <a:lnTo>
                  <a:pt x="89120" y="44860"/>
                </a:lnTo>
                <a:lnTo>
                  <a:pt x="89130" y="44900"/>
                </a:lnTo>
                <a:lnTo>
                  <a:pt x="89100" y="44960"/>
                </a:lnTo>
                <a:lnTo>
                  <a:pt x="89040" y="44970"/>
                </a:lnTo>
                <a:lnTo>
                  <a:pt x="89030" y="44970"/>
                </a:lnTo>
                <a:lnTo>
                  <a:pt x="89010" y="44940"/>
                </a:lnTo>
                <a:lnTo>
                  <a:pt x="88980" y="44970"/>
                </a:lnTo>
                <a:lnTo>
                  <a:pt x="88930" y="44970"/>
                </a:lnTo>
                <a:lnTo>
                  <a:pt x="88930" y="44960"/>
                </a:lnTo>
                <a:lnTo>
                  <a:pt x="88920" y="44920"/>
                </a:lnTo>
                <a:lnTo>
                  <a:pt x="88900" y="44910"/>
                </a:lnTo>
                <a:lnTo>
                  <a:pt x="88860" y="44910"/>
                </a:lnTo>
                <a:lnTo>
                  <a:pt x="88860" y="44920"/>
                </a:lnTo>
                <a:lnTo>
                  <a:pt x="88850" y="44940"/>
                </a:lnTo>
                <a:lnTo>
                  <a:pt x="88790" y="44920"/>
                </a:lnTo>
                <a:lnTo>
                  <a:pt x="88790" y="44900"/>
                </a:lnTo>
                <a:lnTo>
                  <a:pt x="88800" y="44890"/>
                </a:lnTo>
                <a:lnTo>
                  <a:pt x="88790" y="44870"/>
                </a:lnTo>
                <a:lnTo>
                  <a:pt x="88750" y="44890"/>
                </a:lnTo>
                <a:lnTo>
                  <a:pt x="88690" y="44850"/>
                </a:lnTo>
                <a:lnTo>
                  <a:pt x="88660" y="44880"/>
                </a:lnTo>
                <a:lnTo>
                  <a:pt x="88640" y="44880"/>
                </a:lnTo>
                <a:lnTo>
                  <a:pt x="88640" y="44870"/>
                </a:lnTo>
                <a:lnTo>
                  <a:pt x="88630" y="44830"/>
                </a:lnTo>
                <a:lnTo>
                  <a:pt x="88590" y="44770"/>
                </a:lnTo>
                <a:lnTo>
                  <a:pt x="88630" y="44770"/>
                </a:lnTo>
                <a:lnTo>
                  <a:pt x="88630" y="44760"/>
                </a:lnTo>
                <a:lnTo>
                  <a:pt x="88600" y="44690"/>
                </a:lnTo>
                <a:lnTo>
                  <a:pt x="88600" y="44670"/>
                </a:lnTo>
                <a:lnTo>
                  <a:pt x="88610" y="44630"/>
                </a:lnTo>
                <a:lnTo>
                  <a:pt x="88600" y="44620"/>
                </a:lnTo>
                <a:lnTo>
                  <a:pt x="88560" y="44620"/>
                </a:lnTo>
                <a:lnTo>
                  <a:pt x="88530" y="44650"/>
                </a:lnTo>
                <a:lnTo>
                  <a:pt x="88500" y="44570"/>
                </a:lnTo>
                <a:lnTo>
                  <a:pt x="88500" y="44560"/>
                </a:lnTo>
                <a:lnTo>
                  <a:pt x="88490" y="44500"/>
                </a:lnTo>
                <a:lnTo>
                  <a:pt x="88480" y="44500"/>
                </a:lnTo>
                <a:lnTo>
                  <a:pt x="88440" y="44520"/>
                </a:lnTo>
                <a:lnTo>
                  <a:pt x="88430" y="44520"/>
                </a:lnTo>
                <a:lnTo>
                  <a:pt x="88410" y="44500"/>
                </a:lnTo>
                <a:lnTo>
                  <a:pt x="88360" y="44470"/>
                </a:lnTo>
                <a:lnTo>
                  <a:pt x="88360" y="44440"/>
                </a:lnTo>
                <a:lnTo>
                  <a:pt x="88330" y="44450"/>
                </a:lnTo>
                <a:lnTo>
                  <a:pt x="88320" y="44450"/>
                </a:lnTo>
                <a:lnTo>
                  <a:pt x="88300" y="44440"/>
                </a:lnTo>
                <a:lnTo>
                  <a:pt x="88290" y="44430"/>
                </a:lnTo>
                <a:lnTo>
                  <a:pt x="88310" y="44380"/>
                </a:lnTo>
                <a:lnTo>
                  <a:pt x="88300" y="44370"/>
                </a:lnTo>
                <a:lnTo>
                  <a:pt x="88240" y="44370"/>
                </a:lnTo>
                <a:lnTo>
                  <a:pt x="88230" y="44380"/>
                </a:lnTo>
                <a:lnTo>
                  <a:pt x="88200" y="44360"/>
                </a:lnTo>
                <a:lnTo>
                  <a:pt x="88140" y="44250"/>
                </a:lnTo>
                <a:lnTo>
                  <a:pt x="88130" y="44260"/>
                </a:lnTo>
                <a:lnTo>
                  <a:pt x="88120" y="44260"/>
                </a:lnTo>
                <a:lnTo>
                  <a:pt x="88110" y="44260"/>
                </a:lnTo>
                <a:lnTo>
                  <a:pt x="88060" y="44260"/>
                </a:lnTo>
                <a:lnTo>
                  <a:pt x="88020" y="44290"/>
                </a:lnTo>
                <a:lnTo>
                  <a:pt x="87970" y="44300"/>
                </a:lnTo>
                <a:lnTo>
                  <a:pt x="87930" y="44290"/>
                </a:lnTo>
                <a:lnTo>
                  <a:pt x="87880" y="44220"/>
                </a:lnTo>
                <a:lnTo>
                  <a:pt x="87860" y="44210"/>
                </a:lnTo>
                <a:lnTo>
                  <a:pt x="87850" y="44230"/>
                </a:lnTo>
                <a:lnTo>
                  <a:pt x="87810" y="44260"/>
                </a:lnTo>
                <a:lnTo>
                  <a:pt x="87760" y="44260"/>
                </a:lnTo>
                <a:lnTo>
                  <a:pt x="87740" y="44250"/>
                </a:lnTo>
                <a:lnTo>
                  <a:pt x="87720" y="44250"/>
                </a:lnTo>
                <a:lnTo>
                  <a:pt x="87700" y="44260"/>
                </a:lnTo>
                <a:lnTo>
                  <a:pt x="87640" y="44270"/>
                </a:lnTo>
                <a:lnTo>
                  <a:pt x="87630" y="44240"/>
                </a:lnTo>
                <a:lnTo>
                  <a:pt x="87620" y="44220"/>
                </a:lnTo>
                <a:lnTo>
                  <a:pt x="87610" y="44230"/>
                </a:lnTo>
                <a:lnTo>
                  <a:pt x="87590" y="44230"/>
                </a:lnTo>
                <a:lnTo>
                  <a:pt x="87580" y="44260"/>
                </a:lnTo>
                <a:lnTo>
                  <a:pt x="87520" y="44250"/>
                </a:lnTo>
                <a:lnTo>
                  <a:pt x="87510" y="44240"/>
                </a:lnTo>
                <a:lnTo>
                  <a:pt x="87490" y="44220"/>
                </a:lnTo>
                <a:lnTo>
                  <a:pt x="87470" y="44170"/>
                </a:lnTo>
                <a:lnTo>
                  <a:pt x="87460" y="44170"/>
                </a:lnTo>
                <a:lnTo>
                  <a:pt x="87450" y="44180"/>
                </a:lnTo>
                <a:lnTo>
                  <a:pt x="87390" y="44210"/>
                </a:lnTo>
                <a:lnTo>
                  <a:pt x="87380" y="44180"/>
                </a:lnTo>
                <a:lnTo>
                  <a:pt x="87420" y="44140"/>
                </a:lnTo>
                <a:lnTo>
                  <a:pt x="87410" y="44110"/>
                </a:lnTo>
                <a:lnTo>
                  <a:pt x="87390" y="44100"/>
                </a:lnTo>
                <a:lnTo>
                  <a:pt x="87210" y="44110"/>
                </a:lnTo>
                <a:lnTo>
                  <a:pt x="87190" y="44090"/>
                </a:lnTo>
                <a:lnTo>
                  <a:pt x="87190" y="44070"/>
                </a:lnTo>
                <a:lnTo>
                  <a:pt x="87230" y="44000"/>
                </a:lnTo>
                <a:lnTo>
                  <a:pt x="87190" y="43960"/>
                </a:lnTo>
                <a:lnTo>
                  <a:pt x="87190" y="43950"/>
                </a:lnTo>
                <a:lnTo>
                  <a:pt x="87180" y="43910"/>
                </a:lnTo>
                <a:lnTo>
                  <a:pt x="87150" y="43910"/>
                </a:lnTo>
                <a:lnTo>
                  <a:pt x="87130" y="43930"/>
                </a:lnTo>
                <a:lnTo>
                  <a:pt x="87120" y="43970"/>
                </a:lnTo>
                <a:lnTo>
                  <a:pt x="87100" y="43980"/>
                </a:lnTo>
                <a:lnTo>
                  <a:pt x="87070" y="43990"/>
                </a:lnTo>
                <a:lnTo>
                  <a:pt x="87060" y="43950"/>
                </a:lnTo>
                <a:lnTo>
                  <a:pt x="87030" y="43910"/>
                </a:lnTo>
                <a:lnTo>
                  <a:pt x="87090" y="43860"/>
                </a:lnTo>
                <a:lnTo>
                  <a:pt x="87070" y="43840"/>
                </a:lnTo>
                <a:lnTo>
                  <a:pt x="87050" y="43840"/>
                </a:lnTo>
                <a:lnTo>
                  <a:pt x="87020" y="43850"/>
                </a:lnTo>
                <a:lnTo>
                  <a:pt x="86970" y="43850"/>
                </a:lnTo>
                <a:lnTo>
                  <a:pt x="86970" y="43880"/>
                </a:lnTo>
                <a:lnTo>
                  <a:pt x="86930" y="43890"/>
                </a:lnTo>
                <a:lnTo>
                  <a:pt x="86920" y="43870"/>
                </a:lnTo>
                <a:lnTo>
                  <a:pt x="86880" y="43840"/>
                </a:lnTo>
                <a:lnTo>
                  <a:pt x="86940" y="43800"/>
                </a:lnTo>
                <a:lnTo>
                  <a:pt x="86890" y="43750"/>
                </a:lnTo>
                <a:lnTo>
                  <a:pt x="86880" y="43710"/>
                </a:lnTo>
                <a:lnTo>
                  <a:pt x="86890" y="43670"/>
                </a:lnTo>
                <a:lnTo>
                  <a:pt x="86870" y="43640"/>
                </a:lnTo>
                <a:lnTo>
                  <a:pt x="86830" y="43640"/>
                </a:lnTo>
                <a:lnTo>
                  <a:pt x="86810" y="43660"/>
                </a:lnTo>
                <a:lnTo>
                  <a:pt x="86810" y="43670"/>
                </a:lnTo>
                <a:lnTo>
                  <a:pt x="86800" y="43630"/>
                </a:lnTo>
                <a:lnTo>
                  <a:pt x="86780" y="43650"/>
                </a:lnTo>
                <a:lnTo>
                  <a:pt x="86740" y="43690"/>
                </a:lnTo>
                <a:lnTo>
                  <a:pt x="86730" y="43660"/>
                </a:lnTo>
                <a:lnTo>
                  <a:pt x="86720" y="43610"/>
                </a:lnTo>
                <a:lnTo>
                  <a:pt x="86700" y="43610"/>
                </a:lnTo>
                <a:lnTo>
                  <a:pt x="86680" y="43630"/>
                </a:lnTo>
                <a:lnTo>
                  <a:pt x="86670" y="43650"/>
                </a:lnTo>
                <a:lnTo>
                  <a:pt x="86650" y="43650"/>
                </a:lnTo>
                <a:lnTo>
                  <a:pt x="86640" y="43660"/>
                </a:lnTo>
                <a:lnTo>
                  <a:pt x="86610" y="43630"/>
                </a:lnTo>
                <a:lnTo>
                  <a:pt x="86530" y="43660"/>
                </a:lnTo>
                <a:lnTo>
                  <a:pt x="86520" y="43640"/>
                </a:lnTo>
                <a:lnTo>
                  <a:pt x="86560" y="43510"/>
                </a:lnTo>
                <a:lnTo>
                  <a:pt x="86540" y="43490"/>
                </a:lnTo>
                <a:lnTo>
                  <a:pt x="86440" y="43490"/>
                </a:lnTo>
                <a:lnTo>
                  <a:pt x="86400" y="43460"/>
                </a:lnTo>
                <a:lnTo>
                  <a:pt x="86370" y="43450"/>
                </a:lnTo>
                <a:lnTo>
                  <a:pt x="86350" y="43460"/>
                </a:lnTo>
                <a:lnTo>
                  <a:pt x="86360" y="43500"/>
                </a:lnTo>
                <a:lnTo>
                  <a:pt x="86320" y="43490"/>
                </a:lnTo>
                <a:lnTo>
                  <a:pt x="86290" y="43560"/>
                </a:lnTo>
                <a:lnTo>
                  <a:pt x="86250" y="43610"/>
                </a:lnTo>
                <a:lnTo>
                  <a:pt x="86200" y="43630"/>
                </a:lnTo>
                <a:lnTo>
                  <a:pt x="86150" y="43630"/>
                </a:lnTo>
                <a:lnTo>
                  <a:pt x="86100" y="43620"/>
                </a:lnTo>
                <a:lnTo>
                  <a:pt x="86070" y="43610"/>
                </a:lnTo>
                <a:lnTo>
                  <a:pt x="86030" y="43590"/>
                </a:lnTo>
                <a:lnTo>
                  <a:pt x="86060" y="43760"/>
                </a:lnTo>
                <a:lnTo>
                  <a:pt x="86080" y="43820"/>
                </a:lnTo>
                <a:lnTo>
                  <a:pt x="86020" y="43790"/>
                </a:lnTo>
                <a:lnTo>
                  <a:pt x="85950" y="43780"/>
                </a:lnTo>
                <a:lnTo>
                  <a:pt x="85910" y="43810"/>
                </a:lnTo>
                <a:lnTo>
                  <a:pt x="85890" y="43890"/>
                </a:lnTo>
                <a:lnTo>
                  <a:pt x="85850" y="43900"/>
                </a:lnTo>
                <a:lnTo>
                  <a:pt x="85810" y="43900"/>
                </a:lnTo>
                <a:lnTo>
                  <a:pt x="85790" y="43880"/>
                </a:lnTo>
                <a:lnTo>
                  <a:pt x="85790" y="43800"/>
                </a:lnTo>
                <a:lnTo>
                  <a:pt x="85770" y="43800"/>
                </a:lnTo>
                <a:lnTo>
                  <a:pt x="85740" y="43820"/>
                </a:lnTo>
                <a:lnTo>
                  <a:pt x="85710" y="43880"/>
                </a:lnTo>
                <a:lnTo>
                  <a:pt x="85680" y="43880"/>
                </a:lnTo>
                <a:lnTo>
                  <a:pt x="85610" y="43850"/>
                </a:lnTo>
                <a:lnTo>
                  <a:pt x="85600" y="43850"/>
                </a:lnTo>
                <a:lnTo>
                  <a:pt x="85580" y="43860"/>
                </a:lnTo>
                <a:lnTo>
                  <a:pt x="85530" y="43860"/>
                </a:lnTo>
                <a:lnTo>
                  <a:pt x="85490" y="43840"/>
                </a:lnTo>
                <a:lnTo>
                  <a:pt x="85480" y="43810"/>
                </a:lnTo>
                <a:lnTo>
                  <a:pt x="85500" y="43750"/>
                </a:lnTo>
                <a:lnTo>
                  <a:pt x="85500" y="43740"/>
                </a:lnTo>
                <a:lnTo>
                  <a:pt x="85480" y="43700"/>
                </a:lnTo>
                <a:lnTo>
                  <a:pt x="85460" y="43690"/>
                </a:lnTo>
                <a:lnTo>
                  <a:pt x="85420" y="43690"/>
                </a:lnTo>
                <a:lnTo>
                  <a:pt x="85400" y="43720"/>
                </a:lnTo>
                <a:lnTo>
                  <a:pt x="85390" y="43740"/>
                </a:lnTo>
                <a:lnTo>
                  <a:pt x="85380" y="43750"/>
                </a:lnTo>
                <a:lnTo>
                  <a:pt x="85370" y="43750"/>
                </a:lnTo>
                <a:lnTo>
                  <a:pt x="85350" y="43740"/>
                </a:lnTo>
                <a:lnTo>
                  <a:pt x="85340" y="43730"/>
                </a:lnTo>
                <a:lnTo>
                  <a:pt x="85310" y="43620"/>
                </a:lnTo>
                <a:lnTo>
                  <a:pt x="85260" y="43650"/>
                </a:lnTo>
                <a:lnTo>
                  <a:pt x="85250" y="43670"/>
                </a:lnTo>
                <a:lnTo>
                  <a:pt x="85210" y="43710"/>
                </a:lnTo>
                <a:lnTo>
                  <a:pt x="85160" y="43730"/>
                </a:lnTo>
                <a:lnTo>
                  <a:pt x="85130" y="43790"/>
                </a:lnTo>
                <a:lnTo>
                  <a:pt x="85130" y="43920"/>
                </a:lnTo>
                <a:lnTo>
                  <a:pt x="85100" y="43900"/>
                </a:lnTo>
                <a:lnTo>
                  <a:pt x="85070" y="43870"/>
                </a:lnTo>
                <a:lnTo>
                  <a:pt x="85020" y="43850"/>
                </a:lnTo>
                <a:lnTo>
                  <a:pt x="84980" y="43860"/>
                </a:lnTo>
                <a:lnTo>
                  <a:pt x="84800" y="43860"/>
                </a:lnTo>
                <a:lnTo>
                  <a:pt x="84750" y="43860"/>
                </a:lnTo>
                <a:lnTo>
                  <a:pt x="84680" y="43860"/>
                </a:lnTo>
                <a:lnTo>
                  <a:pt x="84670" y="43850"/>
                </a:lnTo>
                <a:lnTo>
                  <a:pt x="84630" y="43800"/>
                </a:lnTo>
                <a:lnTo>
                  <a:pt x="84610" y="43770"/>
                </a:lnTo>
                <a:lnTo>
                  <a:pt x="84560" y="43760"/>
                </a:lnTo>
                <a:lnTo>
                  <a:pt x="84490" y="43760"/>
                </a:lnTo>
                <a:lnTo>
                  <a:pt x="84460" y="43760"/>
                </a:lnTo>
                <a:lnTo>
                  <a:pt x="84430" y="43770"/>
                </a:lnTo>
                <a:lnTo>
                  <a:pt x="84370" y="43770"/>
                </a:lnTo>
                <a:lnTo>
                  <a:pt x="84350" y="43820"/>
                </a:lnTo>
                <a:lnTo>
                  <a:pt x="84280" y="43900"/>
                </a:lnTo>
                <a:lnTo>
                  <a:pt x="84230" y="43920"/>
                </a:lnTo>
                <a:lnTo>
                  <a:pt x="84200" y="43900"/>
                </a:lnTo>
                <a:lnTo>
                  <a:pt x="84180" y="43860"/>
                </a:lnTo>
                <a:lnTo>
                  <a:pt x="84180" y="43850"/>
                </a:lnTo>
                <a:lnTo>
                  <a:pt x="84170" y="43780"/>
                </a:lnTo>
                <a:lnTo>
                  <a:pt x="84150" y="43780"/>
                </a:lnTo>
                <a:lnTo>
                  <a:pt x="84120" y="43750"/>
                </a:lnTo>
                <a:lnTo>
                  <a:pt x="84120" y="43720"/>
                </a:lnTo>
                <a:lnTo>
                  <a:pt x="84140" y="43690"/>
                </a:lnTo>
                <a:lnTo>
                  <a:pt x="84150" y="43630"/>
                </a:lnTo>
                <a:lnTo>
                  <a:pt x="84170" y="43600"/>
                </a:lnTo>
                <a:lnTo>
                  <a:pt x="84160" y="43580"/>
                </a:lnTo>
                <a:lnTo>
                  <a:pt x="84150" y="43570"/>
                </a:lnTo>
                <a:lnTo>
                  <a:pt x="84090" y="43590"/>
                </a:lnTo>
                <a:lnTo>
                  <a:pt x="84070" y="43600"/>
                </a:lnTo>
                <a:lnTo>
                  <a:pt x="84060" y="43610"/>
                </a:lnTo>
                <a:lnTo>
                  <a:pt x="84020" y="43620"/>
                </a:lnTo>
                <a:lnTo>
                  <a:pt x="83990" y="43630"/>
                </a:lnTo>
                <a:lnTo>
                  <a:pt x="83980" y="43590"/>
                </a:lnTo>
                <a:lnTo>
                  <a:pt x="84020" y="43560"/>
                </a:lnTo>
                <a:lnTo>
                  <a:pt x="84030" y="43530"/>
                </a:lnTo>
                <a:lnTo>
                  <a:pt x="84020" y="43460"/>
                </a:lnTo>
                <a:lnTo>
                  <a:pt x="83970" y="43390"/>
                </a:lnTo>
                <a:lnTo>
                  <a:pt x="83940" y="43380"/>
                </a:lnTo>
                <a:lnTo>
                  <a:pt x="83880" y="43420"/>
                </a:lnTo>
                <a:lnTo>
                  <a:pt x="83820" y="43450"/>
                </a:lnTo>
                <a:lnTo>
                  <a:pt x="83830" y="43480"/>
                </a:lnTo>
                <a:lnTo>
                  <a:pt x="83840" y="43480"/>
                </a:lnTo>
                <a:lnTo>
                  <a:pt x="83870" y="43480"/>
                </a:lnTo>
                <a:lnTo>
                  <a:pt x="83890" y="43490"/>
                </a:lnTo>
                <a:lnTo>
                  <a:pt x="83830" y="43580"/>
                </a:lnTo>
                <a:lnTo>
                  <a:pt x="83730" y="43590"/>
                </a:lnTo>
                <a:lnTo>
                  <a:pt x="83650" y="43550"/>
                </a:lnTo>
                <a:lnTo>
                  <a:pt x="83650" y="43540"/>
                </a:lnTo>
                <a:lnTo>
                  <a:pt x="83610" y="43470"/>
                </a:lnTo>
                <a:lnTo>
                  <a:pt x="83610" y="43440"/>
                </a:lnTo>
                <a:lnTo>
                  <a:pt x="83580" y="43440"/>
                </a:lnTo>
                <a:lnTo>
                  <a:pt x="83530" y="43450"/>
                </a:lnTo>
                <a:lnTo>
                  <a:pt x="83460" y="43380"/>
                </a:lnTo>
                <a:lnTo>
                  <a:pt x="83460" y="43370"/>
                </a:lnTo>
                <a:lnTo>
                  <a:pt x="83430" y="43350"/>
                </a:lnTo>
                <a:lnTo>
                  <a:pt x="83430" y="43340"/>
                </a:lnTo>
                <a:lnTo>
                  <a:pt x="83420" y="43250"/>
                </a:lnTo>
                <a:lnTo>
                  <a:pt x="83390" y="43220"/>
                </a:lnTo>
                <a:lnTo>
                  <a:pt x="83360" y="43200"/>
                </a:lnTo>
                <a:lnTo>
                  <a:pt x="83270" y="43190"/>
                </a:lnTo>
                <a:lnTo>
                  <a:pt x="83230" y="43160"/>
                </a:lnTo>
                <a:lnTo>
                  <a:pt x="83190" y="43160"/>
                </a:lnTo>
                <a:lnTo>
                  <a:pt x="83150" y="43110"/>
                </a:lnTo>
                <a:lnTo>
                  <a:pt x="83140" y="43110"/>
                </a:lnTo>
                <a:lnTo>
                  <a:pt x="83120" y="43120"/>
                </a:lnTo>
                <a:lnTo>
                  <a:pt x="83090" y="43140"/>
                </a:lnTo>
                <a:lnTo>
                  <a:pt x="83070" y="43130"/>
                </a:lnTo>
                <a:lnTo>
                  <a:pt x="83060" y="43120"/>
                </a:lnTo>
                <a:lnTo>
                  <a:pt x="83070" y="43050"/>
                </a:lnTo>
                <a:lnTo>
                  <a:pt x="83060" y="43020"/>
                </a:lnTo>
                <a:lnTo>
                  <a:pt x="83040" y="43000"/>
                </a:lnTo>
                <a:lnTo>
                  <a:pt x="82940" y="43010"/>
                </a:lnTo>
                <a:lnTo>
                  <a:pt x="82910" y="43040"/>
                </a:lnTo>
                <a:lnTo>
                  <a:pt x="82910" y="43050"/>
                </a:lnTo>
                <a:lnTo>
                  <a:pt x="82890" y="43070"/>
                </a:lnTo>
                <a:lnTo>
                  <a:pt x="82850" y="43120"/>
                </a:lnTo>
                <a:lnTo>
                  <a:pt x="82820" y="43120"/>
                </a:lnTo>
                <a:lnTo>
                  <a:pt x="82820" y="43100"/>
                </a:lnTo>
                <a:lnTo>
                  <a:pt x="82820" y="43090"/>
                </a:lnTo>
                <a:lnTo>
                  <a:pt x="82820" y="43080"/>
                </a:lnTo>
                <a:lnTo>
                  <a:pt x="82800" y="43050"/>
                </a:lnTo>
                <a:lnTo>
                  <a:pt x="82700" y="43050"/>
                </a:lnTo>
                <a:lnTo>
                  <a:pt x="82700" y="43010"/>
                </a:lnTo>
                <a:lnTo>
                  <a:pt x="82730" y="42990"/>
                </a:lnTo>
                <a:lnTo>
                  <a:pt x="82750" y="42960"/>
                </a:lnTo>
                <a:lnTo>
                  <a:pt x="82760" y="42950"/>
                </a:lnTo>
                <a:lnTo>
                  <a:pt x="82800" y="42930"/>
                </a:lnTo>
                <a:lnTo>
                  <a:pt x="82820" y="42910"/>
                </a:lnTo>
                <a:lnTo>
                  <a:pt x="82790" y="42870"/>
                </a:lnTo>
                <a:lnTo>
                  <a:pt x="82760" y="42860"/>
                </a:lnTo>
                <a:lnTo>
                  <a:pt x="82710" y="42870"/>
                </a:lnTo>
                <a:lnTo>
                  <a:pt x="82660" y="42870"/>
                </a:lnTo>
                <a:lnTo>
                  <a:pt x="82640" y="42880"/>
                </a:lnTo>
                <a:lnTo>
                  <a:pt x="82610" y="42880"/>
                </a:lnTo>
                <a:lnTo>
                  <a:pt x="82580" y="42840"/>
                </a:lnTo>
                <a:lnTo>
                  <a:pt x="82560" y="42760"/>
                </a:lnTo>
                <a:lnTo>
                  <a:pt x="82540" y="42740"/>
                </a:lnTo>
                <a:lnTo>
                  <a:pt x="82550" y="42710"/>
                </a:lnTo>
                <a:lnTo>
                  <a:pt x="82500" y="42670"/>
                </a:lnTo>
                <a:lnTo>
                  <a:pt x="82450" y="42660"/>
                </a:lnTo>
                <a:lnTo>
                  <a:pt x="82430" y="42660"/>
                </a:lnTo>
                <a:lnTo>
                  <a:pt x="82360" y="42670"/>
                </a:lnTo>
                <a:lnTo>
                  <a:pt x="82320" y="42660"/>
                </a:lnTo>
                <a:lnTo>
                  <a:pt x="82260" y="42600"/>
                </a:lnTo>
                <a:lnTo>
                  <a:pt x="82240" y="42600"/>
                </a:lnTo>
                <a:lnTo>
                  <a:pt x="82220" y="42600"/>
                </a:lnTo>
                <a:lnTo>
                  <a:pt x="82200" y="42620"/>
                </a:lnTo>
                <a:lnTo>
                  <a:pt x="82190" y="42620"/>
                </a:lnTo>
                <a:lnTo>
                  <a:pt x="82180" y="42660"/>
                </a:lnTo>
                <a:lnTo>
                  <a:pt x="82190" y="42690"/>
                </a:lnTo>
                <a:lnTo>
                  <a:pt x="82160" y="42690"/>
                </a:lnTo>
                <a:lnTo>
                  <a:pt x="82220" y="42820"/>
                </a:lnTo>
                <a:lnTo>
                  <a:pt x="82200" y="42820"/>
                </a:lnTo>
                <a:lnTo>
                  <a:pt x="82130" y="42830"/>
                </a:lnTo>
                <a:lnTo>
                  <a:pt x="82070" y="42860"/>
                </a:lnTo>
                <a:lnTo>
                  <a:pt x="82010" y="42890"/>
                </a:lnTo>
                <a:lnTo>
                  <a:pt x="81980" y="42870"/>
                </a:lnTo>
                <a:lnTo>
                  <a:pt x="81950" y="42790"/>
                </a:lnTo>
                <a:lnTo>
                  <a:pt x="81920" y="42750"/>
                </a:lnTo>
                <a:lnTo>
                  <a:pt x="81890" y="42740"/>
                </a:lnTo>
                <a:lnTo>
                  <a:pt x="81860" y="42740"/>
                </a:lnTo>
                <a:lnTo>
                  <a:pt x="81840" y="42740"/>
                </a:lnTo>
                <a:lnTo>
                  <a:pt x="81820" y="42760"/>
                </a:lnTo>
                <a:lnTo>
                  <a:pt x="81810" y="42770"/>
                </a:lnTo>
                <a:lnTo>
                  <a:pt x="81810" y="42810"/>
                </a:lnTo>
                <a:lnTo>
                  <a:pt x="81800" y="42830"/>
                </a:lnTo>
                <a:lnTo>
                  <a:pt x="81720" y="42870"/>
                </a:lnTo>
                <a:lnTo>
                  <a:pt x="81690" y="42850"/>
                </a:lnTo>
                <a:lnTo>
                  <a:pt x="81660" y="42860"/>
                </a:lnTo>
                <a:lnTo>
                  <a:pt x="81560" y="42910"/>
                </a:lnTo>
                <a:lnTo>
                  <a:pt x="81490" y="42990"/>
                </a:lnTo>
                <a:lnTo>
                  <a:pt x="81480" y="43000"/>
                </a:lnTo>
                <a:lnTo>
                  <a:pt x="81330" y="43030"/>
                </a:lnTo>
                <a:lnTo>
                  <a:pt x="81310" y="43010"/>
                </a:lnTo>
                <a:lnTo>
                  <a:pt x="81300" y="42920"/>
                </a:lnTo>
                <a:lnTo>
                  <a:pt x="81270" y="42900"/>
                </a:lnTo>
                <a:lnTo>
                  <a:pt x="81240" y="42920"/>
                </a:lnTo>
                <a:lnTo>
                  <a:pt x="81230" y="42950"/>
                </a:lnTo>
                <a:lnTo>
                  <a:pt x="81230" y="42970"/>
                </a:lnTo>
                <a:lnTo>
                  <a:pt x="81210" y="42960"/>
                </a:lnTo>
                <a:lnTo>
                  <a:pt x="81140" y="43050"/>
                </a:lnTo>
                <a:lnTo>
                  <a:pt x="81120" y="43050"/>
                </a:lnTo>
                <a:lnTo>
                  <a:pt x="81070" y="43050"/>
                </a:lnTo>
                <a:lnTo>
                  <a:pt x="81010" y="43090"/>
                </a:lnTo>
                <a:lnTo>
                  <a:pt x="81010" y="43100"/>
                </a:lnTo>
                <a:lnTo>
                  <a:pt x="80990" y="43120"/>
                </a:lnTo>
                <a:lnTo>
                  <a:pt x="81070" y="43250"/>
                </a:lnTo>
                <a:lnTo>
                  <a:pt x="80930" y="43290"/>
                </a:lnTo>
                <a:lnTo>
                  <a:pt x="80840" y="43390"/>
                </a:lnTo>
                <a:lnTo>
                  <a:pt x="80800" y="43540"/>
                </a:lnTo>
                <a:lnTo>
                  <a:pt x="80790" y="43700"/>
                </a:lnTo>
                <a:lnTo>
                  <a:pt x="80740" y="43790"/>
                </a:lnTo>
                <a:lnTo>
                  <a:pt x="80660" y="43880"/>
                </a:lnTo>
                <a:lnTo>
                  <a:pt x="80600" y="44000"/>
                </a:lnTo>
                <a:lnTo>
                  <a:pt x="80640" y="44150"/>
                </a:lnTo>
                <a:lnTo>
                  <a:pt x="80690" y="44180"/>
                </a:lnTo>
                <a:lnTo>
                  <a:pt x="80760" y="44200"/>
                </a:lnTo>
                <a:lnTo>
                  <a:pt x="80770" y="44200"/>
                </a:lnTo>
                <a:lnTo>
                  <a:pt x="80780" y="44220"/>
                </a:lnTo>
                <a:lnTo>
                  <a:pt x="80800" y="44240"/>
                </a:lnTo>
                <a:lnTo>
                  <a:pt x="80830" y="44250"/>
                </a:lnTo>
                <a:lnTo>
                  <a:pt x="80830" y="44240"/>
                </a:lnTo>
                <a:lnTo>
                  <a:pt x="80860" y="44240"/>
                </a:lnTo>
                <a:lnTo>
                  <a:pt x="80880" y="44250"/>
                </a:lnTo>
                <a:lnTo>
                  <a:pt x="80890" y="44310"/>
                </a:lnTo>
                <a:lnTo>
                  <a:pt x="80850" y="44440"/>
                </a:lnTo>
                <a:lnTo>
                  <a:pt x="80840" y="44520"/>
                </a:lnTo>
                <a:lnTo>
                  <a:pt x="80820" y="44560"/>
                </a:lnTo>
                <a:lnTo>
                  <a:pt x="80720" y="44680"/>
                </a:lnTo>
                <a:lnTo>
                  <a:pt x="80690" y="44760"/>
                </a:lnTo>
                <a:lnTo>
                  <a:pt x="80690" y="44930"/>
                </a:lnTo>
                <a:lnTo>
                  <a:pt x="80660" y="45000"/>
                </a:lnTo>
                <a:lnTo>
                  <a:pt x="80610" y="45050"/>
                </a:lnTo>
                <a:lnTo>
                  <a:pt x="80560" y="45060"/>
                </a:lnTo>
                <a:lnTo>
                  <a:pt x="80530" y="45070"/>
                </a:lnTo>
                <a:lnTo>
                  <a:pt x="80430" y="45090"/>
                </a:lnTo>
                <a:lnTo>
                  <a:pt x="80410" y="45090"/>
                </a:lnTo>
                <a:lnTo>
                  <a:pt x="80260" y="45100"/>
                </a:lnTo>
                <a:lnTo>
                  <a:pt x="80250" y="45110"/>
                </a:lnTo>
                <a:lnTo>
                  <a:pt x="80220" y="45110"/>
                </a:lnTo>
                <a:lnTo>
                  <a:pt x="80180" y="45120"/>
                </a:lnTo>
                <a:lnTo>
                  <a:pt x="80110" y="45170"/>
                </a:lnTo>
                <a:lnTo>
                  <a:pt x="80060" y="45200"/>
                </a:lnTo>
                <a:lnTo>
                  <a:pt x="80010" y="45200"/>
                </a:lnTo>
                <a:lnTo>
                  <a:pt x="79910" y="45170"/>
                </a:lnTo>
                <a:lnTo>
                  <a:pt x="79880" y="45170"/>
                </a:lnTo>
                <a:lnTo>
                  <a:pt x="79860" y="45170"/>
                </a:lnTo>
                <a:lnTo>
                  <a:pt x="79830" y="45200"/>
                </a:lnTo>
                <a:lnTo>
                  <a:pt x="79820" y="45210"/>
                </a:lnTo>
                <a:lnTo>
                  <a:pt x="79810" y="45240"/>
                </a:lnTo>
                <a:lnTo>
                  <a:pt x="79690" y="45250"/>
                </a:lnTo>
                <a:lnTo>
                  <a:pt x="79620" y="45190"/>
                </a:lnTo>
                <a:lnTo>
                  <a:pt x="79610" y="45140"/>
                </a:lnTo>
                <a:lnTo>
                  <a:pt x="79590" y="45110"/>
                </a:lnTo>
                <a:lnTo>
                  <a:pt x="79570" y="45100"/>
                </a:lnTo>
                <a:lnTo>
                  <a:pt x="79530" y="45100"/>
                </a:lnTo>
                <a:lnTo>
                  <a:pt x="79510" y="45110"/>
                </a:lnTo>
                <a:lnTo>
                  <a:pt x="79500" y="45120"/>
                </a:lnTo>
                <a:lnTo>
                  <a:pt x="79490" y="45140"/>
                </a:lnTo>
                <a:lnTo>
                  <a:pt x="79480" y="45200"/>
                </a:lnTo>
                <a:lnTo>
                  <a:pt x="79430" y="45170"/>
                </a:lnTo>
                <a:lnTo>
                  <a:pt x="79350" y="45170"/>
                </a:lnTo>
                <a:lnTo>
                  <a:pt x="79300" y="45240"/>
                </a:lnTo>
                <a:lnTo>
                  <a:pt x="79250" y="45280"/>
                </a:lnTo>
                <a:lnTo>
                  <a:pt x="79190" y="45300"/>
                </a:lnTo>
                <a:lnTo>
                  <a:pt x="79160" y="45330"/>
                </a:lnTo>
                <a:lnTo>
                  <a:pt x="79080" y="45470"/>
                </a:lnTo>
                <a:lnTo>
                  <a:pt x="79040" y="45620"/>
                </a:lnTo>
                <a:lnTo>
                  <a:pt x="78980" y="45630"/>
                </a:lnTo>
                <a:lnTo>
                  <a:pt x="78890" y="45610"/>
                </a:lnTo>
                <a:lnTo>
                  <a:pt x="78880" y="45590"/>
                </a:lnTo>
                <a:lnTo>
                  <a:pt x="78780" y="45540"/>
                </a:lnTo>
                <a:lnTo>
                  <a:pt x="78690" y="45540"/>
                </a:lnTo>
                <a:lnTo>
                  <a:pt x="78590" y="45480"/>
                </a:lnTo>
                <a:lnTo>
                  <a:pt x="78570" y="45420"/>
                </a:lnTo>
                <a:lnTo>
                  <a:pt x="78530" y="45370"/>
                </a:lnTo>
                <a:lnTo>
                  <a:pt x="78460" y="45340"/>
                </a:lnTo>
                <a:lnTo>
                  <a:pt x="78450" y="45340"/>
                </a:lnTo>
                <a:lnTo>
                  <a:pt x="78340" y="45340"/>
                </a:lnTo>
                <a:lnTo>
                  <a:pt x="78260" y="45360"/>
                </a:lnTo>
                <a:lnTo>
                  <a:pt x="78240" y="45360"/>
                </a:lnTo>
                <a:lnTo>
                  <a:pt x="78160" y="45360"/>
                </a:lnTo>
                <a:lnTo>
                  <a:pt x="78110" y="45380"/>
                </a:lnTo>
                <a:lnTo>
                  <a:pt x="77980" y="45480"/>
                </a:lnTo>
                <a:lnTo>
                  <a:pt x="77950" y="45500"/>
                </a:lnTo>
                <a:lnTo>
                  <a:pt x="77790" y="45530"/>
                </a:lnTo>
                <a:lnTo>
                  <a:pt x="77730" y="45560"/>
                </a:lnTo>
                <a:lnTo>
                  <a:pt x="77690" y="45560"/>
                </a:lnTo>
                <a:lnTo>
                  <a:pt x="77680" y="45580"/>
                </a:lnTo>
                <a:lnTo>
                  <a:pt x="77680" y="45590"/>
                </a:lnTo>
                <a:lnTo>
                  <a:pt x="77670" y="45600"/>
                </a:lnTo>
                <a:lnTo>
                  <a:pt x="77540" y="45690"/>
                </a:lnTo>
                <a:lnTo>
                  <a:pt x="77420" y="45730"/>
                </a:lnTo>
                <a:lnTo>
                  <a:pt x="77350" y="45720"/>
                </a:lnTo>
                <a:lnTo>
                  <a:pt x="77290" y="45720"/>
                </a:lnTo>
                <a:lnTo>
                  <a:pt x="77250" y="45700"/>
                </a:lnTo>
                <a:lnTo>
                  <a:pt x="77200" y="45680"/>
                </a:lnTo>
                <a:lnTo>
                  <a:pt x="77140" y="45710"/>
                </a:lnTo>
                <a:lnTo>
                  <a:pt x="77060" y="45790"/>
                </a:lnTo>
                <a:lnTo>
                  <a:pt x="76990" y="45860"/>
                </a:lnTo>
                <a:lnTo>
                  <a:pt x="76930" y="45860"/>
                </a:lnTo>
                <a:lnTo>
                  <a:pt x="76930" y="45850"/>
                </a:lnTo>
                <a:lnTo>
                  <a:pt x="76900" y="45830"/>
                </a:lnTo>
                <a:lnTo>
                  <a:pt x="76880" y="45840"/>
                </a:lnTo>
                <a:lnTo>
                  <a:pt x="76830" y="45790"/>
                </a:lnTo>
                <a:lnTo>
                  <a:pt x="76710" y="45860"/>
                </a:lnTo>
                <a:lnTo>
                  <a:pt x="76580" y="45870"/>
                </a:lnTo>
                <a:lnTo>
                  <a:pt x="76550" y="45870"/>
                </a:lnTo>
                <a:lnTo>
                  <a:pt x="76540" y="45840"/>
                </a:lnTo>
                <a:lnTo>
                  <a:pt x="76510" y="45830"/>
                </a:lnTo>
                <a:lnTo>
                  <a:pt x="76400" y="45830"/>
                </a:lnTo>
                <a:lnTo>
                  <a:pt x="76320" y="45850"/>
                </a:lnTo>
                <a:lnTo>
                  <a:pt x="76120" y="45820"/>
                </a:lnTo>
                <a:lnTo>
                  <a:pt x="76070" y="45800"/>
                </a:lnTo>
                <a:lnTo>
                  <a:pt x="76140" y="45740"/>
                </a:lnTo>
                <a:lnTo>
                  <a:pt x="76180" y="45650"/>
                </a:lnTo>
                <a:lnTo>
                  <a:pt x="76200" y="45580"/>
                </a:lnTo>
                <a:lnTo>
                  <a:pt x="76180" y="45510"/>
                </a:lnTo>
                <a:lnTo>
                  <a:pt x="76170" y="45520"/>
                </a:lnTo>
                <a:lnTo>
                  <a:pt x="76080" y="45500"/>
                </a:lnTo>
                <a:lnTo>
                  <a:pt x="76030" y="45480"/>
                </a:lnTo>
                <a:lnTo>
                  <a:pt x="75900" y="45470"/>
                </a:lnTo>
                <a:lnTo>
                  <a:pt x="75880" y="45420"/>
                </a:lnTo>
                <a:lnTo>
                  <a:pt x="75870" y="45400"/>
                </a:lnTo>
                <a:lnTo>
                  <a:pt x="75830" y="45200"/>
                </a:lnTo>
                <a:lnTo>
                  <a:pt x="75790" y="45120"/>
                </a:lnTo>
                <a:lnTo>
                  <a:pt x="75770" y="45090"/>
                </a:lnTo>
                <a:lnTo>
                  <a:pt x="75740" y="45070"/>
                </a:lnTo>
                <a:lnTo>
                  <a:pt x="75690" y="45070"/>
                </a:lnTo>
                <a:lnTo>
                  <a:pt x="75610" y="45080"/>
                </a:lnTo>
                <a:lnTo>
                  <a:pt x="75430" y="45040"/>
                </a:lnTo>
                <a:lnTo>
                  <a:pt x="75310" y="44950"/>
                </a:lnTo>
                <a:lnTo>
                  <a:pt x="75280" y="44910"/>
                </a:lnTo>
                <a:lnTo>
                  <a:pt x="75280" y="44850"/>
                </a:lnTo>
                <a:lnTo>
                  <a:pt x="75240" y="44770"/>
                </a:lnTo>
                <a:lnTo>
                  <a:pt x="75210" y="44730"/>
                </a:lnTo>
                <a:lnTo>
                  <a:pt x="75070" y="44690"/>
                </a:lnTo>
                <a:lnTo>
                  <a:pt x="74880" y="44590"/>
                </a:lnTo>
                <a:lnTo>
                  <a:pt x="74840" y="44580"/>
                </a:lnTo>
                <a:lnTo>
                  <a:pt x="74930" y="44510"/>
                </a:lnTo>
                <a:lnTo>
                  <a:pt x="74960" y="44460"/>
                </a:lnTo>
                <a:lnTo>
                  <a:pt x="74970" y="44440"/>
                </a:lnTo>
                <a:lnTo>
                  <a:pt x="74980" y="44430"/>
                </a:lnTo>
                <a:lnTo>
                  <a:pt x="75000" y="44430"/>
                </a:lnTo>
                <a:lnTo>
                  <a:pt x="75010" y="44420"/>
                </a:lnTo>
                <a:lnTo>
                  <a:pt x="75030" y="44420"/>
                </a:lnTo>
                <a:lnTo>
                  <a:pt x="75040" y="44430"/>
                </a:lnTo>
                <a:lnTo>
                  <a:pt x="75070" y="44440"/>
                </a:lnTo>
                <a:lnTo>
                  <a:pt x="75170" y="44520"/>
                </a:lnTo>
                <a:lnTo>
                  <a:pt x="75200" y="44540"/>
                </a:lnTo>
                <a:lnTo>
                  <a:pt x="75230" y="44550"/>
                </a:lnTo>
                <a:lnTo>
                  <a:pt x="75270" y="44540"/>
                </a:lnTo>
                <a:lnTo>
                  <a:pt x="75290" y="44520"/>
                </a:lnTo>
                <a:lnTo>
                  <a:pt x="75350" y="44490"/>
                </a:lnTo>
                <a:lnTo>
                  <a:pt x="75370" y="44470"/>
                </a:lnTo>
                <a:lnTo>
                  <a:pt x="75380" y="44450"/>
                </a:lnTo>
                <a:lnTo>
                  <a:pt x="75390" y="44430"/>
                </a:lnTo>
                <a:lnTo>
                  <a:pt x="75390" y="44400"/>
                </a:lnTo>
                <a:lnTo>
                  <a:pt x="75390" y="44390"/>
                </a:lnTo>
                <a:lnTo>
                  <a:pt x="75380" y="44380"/>
                </a:lnTo>
                <a:lnTo>
                  <a:pt x="75340" y="44360"/>
                </a:lnTo>
                <a:lnTo>
                  <a:pt x="75270" y="44350"/>
                </a:lnTo>
                <a:lnTo>
                  <a:pt x="75240" y="44330"/>
                </a:lnTo>
                <a:lnTo>
                  <a:pt x="75230" y="44290"/>
                </a:lnTo>
                <a:lnTo>
                  <a:pt x="75220" y="44240"/>
                </a:lnTo>
                <a:lnTo>
                  <a:pt x="75250" y="44210"/>
                </a:lnTo>
                <a:lnTo>
                  <a:pt x="75270" y="44180"/>
                </a:lnTo>
                <a:lnTo>
                  <a:pt x="75280" y="44160"/>
                </a:lnTo>
                <a:lnTo>
                  <a:pt x="75270" y="44140"/>
                </a:lnTo>
                <a:lnTo>
                  <a:pt x="75250" y="44110"/>
                </a:lnTo>
                <a:lnTo>
                  <a:pt x="75240" y="44070"/>
                </a:lnTo>
                <a:lnTo>
                  <a:pt x="75250" y="44020"/>
                </a:lnTo>
                <a:lnTo>
                  <a:pt x="75260" y="43990"/>
                </a:lnTo>
                <a:lnTo>
                  <a:pt x="75280" y="43960"/>
                </a:lnTo>
                <a:lnTo>
                  <a:pt x="75310" y="43940"/>
                </a:lnTo>
                <a:lnTo>
                  <a:pt x="75340" y="43940"/>
                </a:lnTo>
                <a:lnTo>
                  <a:pt x="75370" y="43960"/>
                </a:lnTo>
                <a:lnTo>
                  <a:pt x="75390" y="43980"/>
                </a:lnTo>
                <a:lnTo>
                  <a:pt x="75410" y="44010"/>
                </a:lnTo>
                <a:lnTo>
                  <a:pt x="75430" y="44030"/>
                </a:lnTo>
                <a:lnTo>
                  <a:pt x="75450" y="44050"/>
                </a:lnTo>
                <a:lnTo>
                  <a:pt x="75460" y="44050"/>
                </a:lnTo>
                <a:lnTo>
                  <a:pt x="75480" y="44020"/>
                </a:lnTo>
                <a:lnTo>
                  <a:pt x="75480" y="43850"/>
                </a:lnTo>
                <a:lnTo>
                  <a:pt x="75490" y="43820"/>
                </a:lnTo>
                <a:lnTo>
                  <a:pt x="75500" y="43810"/>
                </a:lnTo>
                <a:lnTo>
                  <a:pt x="75540" y="43770"/>
                </a:lnTo>
                <a:lnTo>
                  <a:pt x="75560" y="43740"/>
                </a:lnTo>
                <a:lnTo>
                  <a:pt x="75570" y="43720"/>
                </a:lnTo>
                <a:lnTo>
                  <a:pt x="75580" y="43710"/>
                </a:lnTo>
                <a:lnTo>
                  <a:pt x="75580" y="43600"/>
                </a:lnTo>
                <a:lnTo>
                  <a:pt x="75590" y="43570"/>
                </a:lnTo>
                <a:lnTo>
                  <a:pt x="75610" y="43550"/>
                </a:lnTo>
                <a:lnTo>
                  <a:pt x="75640" y="43530"/>
                </a:lnTo>
                <a:lnTo>
                  <a:pt x="75660" y="43510"/>
                </a:lnTo>
                <a:lnTo>
                  <a:pt x="75680" y="43480"/>
                </a:lnTo>
                <a:lnTo>
                  <a:pt x="75690" y="43440"/>
                </a:lnTo>
                <a:lnTo>
                  <a:pt x="75690" y="43410"/>
                </a:lnTo>
                <a:lnTo>
                  <a:pt x="75700" y="43400"/>
                </a:lnTo>
                <a:lnTo>
                  <a:pt x="75700" y="43390"/>
                </a:lnTo>
                <a:lnTo>
                  <a:pt x="75720" y="43380"/>
                </a:lnTo>
                <a:lnTo>
                  <a:pt x="75730" y="43380"/>
                </a:lnTo>
                <a:lnTo>
                  <a:pt x="75750" y="43400"/>
                </a:lnTo>
                <a:lnTo>
                  <a:pt x="75790" y="43440"/>
                </a:lnTo>
                <a:lnTo>
                  <a:pt x="75820" y="43460"/>
                </a:lnTo>
                <a:lnTo>
                  <a:pt x="75850" y="43460"/>
                </a:lnTo>
                <a:lnTo>
                  <a:pt x="75880" y="43450"/>
                </a:lnTo>
                <a:lnTo>
                  <a:pt x="75920" y="43440"/>
                </a:lnTo>
                <a:lnTo>
                  <a:pt x="75960" y="43440"/>
                </a:lnTo>
                <a:lnTo>
                  <a:pt x="76040" y="43450"/>
                </a:lnTo>
                <a:lnTo>
                  <a:pt x="76120" y="43440"/>
                </a:lnTo>
                <a:lnTo>
                  <a:pt x="76200" y="43450"/>
                </a:lnTo>
                <a:lnTo>
                  <a:pt x="76310" y="43480"/>
                </a:lnTo>
                <a:lnTo>
                  <a:pt x="76330" y="43480"/>
                </a:lnTo>
                <a:lnTo>
                  <a:pt x="76360" y="43480"/>
                </a:lnTo>
                <a:lnTo>
                  <a:pt x="76370" y="43470"/>
                </a:lnTo>
                <a:lnTo>
                  <a:pt x="76410" y="43450"/>
                </a:lnTo>
                <a:lnTo>
                  <a:pt x="76460" y="43420"/>
                </a:lnTo>
                <a:lnTo>
                  <a:pt x="76500" y="43390"/>
                </a:lnTo>
                <a:lnTo>
                  <a:pt x="76510" y="43370"/>
                </a:lnTo>
                <a:lnTo>
                  <a:pt x="76570" y="43290"/>
                </a:lnTo>
                <a:lnTo>
                  <a:pt x="76580" y="43280"/>
                </a:lnTo>
                <a:lnTo>
                  <a:pt x="76600" y="43260"/>
                </a:lnTo>
                <a:lnTo>
                  <a:pt x="76710" y="43220"/>
                </a:lnTo>
                <a:lnTo>
                  <a:pt x="76730" y="43220"/>
                </a:lnTo>
                <a:lnTo>
                  <a:pt x="76740" y="43220"/>
                </a:lnTo>
                <a:lnTo>
                  <a:pt x="76770" y="43230"/>
                </a:lnTo>
                <a:lnTo>
                  <a:pt x="76800" y="43240"/>
                </a:lnTo>
                <a:lnTo>
                  <a:pt x="76830" y="43260"/>
                </a:lnTo>
                <a:lnTo>
                  <a:pt x="76860" y="43280"/>
                </a:lnTo>
                <a:lnTo>
                  <a:pt x="76890" y="43290"/>
                </a:lnTo>
                <a:lnTo>
                  <a:pt x="76920" y="43300"/>
                </a:lnTo>
                <a:lnTo>
                  <a:pt x="76940" y="43290"/>
                </a:lnTo>
                <a:lnTo>
                  <a:pt x="76950" y="43270"/>
                </a:lnTo>
                <a:lnTo>
                  <a:pt x="76960" y="43250"/>
                </a:lnTo>
                <a:lnTo>
                  <a:pt x="76970" y="43180"/>
                </a:lnTo>
                <a:lnTo>
                  <a:pt x="76980" y="43140"/>
                </a:lnTo>
                <a:lnTo>
                  <a:pt x="76990" y="43120"/>
                </a:lnTo>
                <a:lnTo>
                  <a:pt x="77010" y="43110"/>
                </a:lnTo>
                <a:lnTo>
                  <a:pt x="77080" y="43100"/>
                </a:lnTo>
                <a:lnTo>
                  <a:pt x="77120" y="43090"/>
                </a:lnTo>
                <a:lnTo>
                  <a:pt x="77150" y="43080"/>
                </a:lnTo>
                <a:lnTo>
                  <a:pt x="77170" y="43060"/>
                </a:lnTo>
                <a:lnTo>
                  <a:pt x="77180" y="43050"/>
                </a:lnTo>
                <a:lnTo>
                  <a:pt x="77270" y="42910"/>
                </a:lnTo>
                <a:lnTo>
                  <a:pt x="77290" y="42880"/>
                </a:lnTo>
                <a:lnTo>
                  <a:pt x="77320" y="42870"/>
                </a:lnTo>
                <a:lnTo>
                  <a:pt x="77350" y="42880"/>
                </a:lnTo>
                <a:lnTo>
                  <a:pt x="77370" y="42890"/>
                </a:lnTo>
                <a:lnTo>
                  <a:pt x="77390" y="42910"/>
                </a:lnTo>
                <a:lnTo>
                  <a:pt x="77420" y="42930"/>
                </a:lnTo>
                <a:lnTo>
                  <a:pt x="77450" y="42950"/>
                </a:lnTo>
                <a:lnTo>
                  <a:pt x="77480" y="42960"/>
                </a:lnTo>
                <a:lnTo>
                  <a:pt x="77530" y="42980"/>
                </a:lnTo>
                <a:lnTo>
                  <a:pt x="77550" y="42970"/>
                </a:lnTo>
                <a:lnTo>
                  <a:pt x="77560" y="42960"/>
                </a:lnTo>
                <a:lnTo>
                  <a:pt x="77570" y="42940"/>
                </a:lnTo>
                <a:lnTo>
                  <a:pt x="77610" y="42760"/>
                </a:lnTo>
                <a:lnTo>
                  <a:pt x="77600" y="42570"/>
                </a:lnTo>
                <a:lnTo>
                  <a:pt x="77610" y="42560"/>
                </a:lnTo>
                <a:lnTo>
                  <a:pt x="77630" y="42560"/>
                </a:lnTo>
                <a:lnTo>
                  <a:pt x="77650" y="42590"/>
                </a:lnTo>
                <a:lnTo>
                  <a:pt x="77670" y="42600"/>
                </a:lnTo>
                <a:lnTo>
                  <a:pt x="77690" y="42590"/>
                </a:lnTo>
                <a:lnTo>
                  <a:pt x="77700" y="42570"/>
                </a:lnTo>
                <a:lnTo>
                  <a:pt x="77700" y="42490"/>
                </a:lnTo>
                <a:lnTo>
                  <a:pt x="77710" y="42450"/>
                </a:lnTo>
                <a:lnTo>
                  <a:pt x="77720" y="42440"/>
                </a:lnTo>
                <a:lnTo>
                  <a:pt x="77750" y="42420"/>
                </a:lnTo>
                <a:lnTo>
                  <a:pt x="77840" y="42390"/>
                </a:lnTo>
                <a:lnTo>
                  <a:pt x="77850" y="42350"/>
                </a:lnTo>
                <a:lnTo>
                  <a:pt x="77860" y="42320"/>
                </a:lnTo>
                <a:lnTo>
                  <a:pt x="77860" y="42250"/>
                </a:lnTo>
                <a:lnTo>
                  <a:pt x="77880" y="42240"/>
                </a:lnTo>
                <a:lnTo>
                  <a:pt x="77900" y="42240"/>
                </a:lnTo>
                <a:lnTo>
                  <a:pt x="78000" y="42280"/>
                </a:lnTo>
                <a:lnTo>
                  <a:pt x="78030" y="42290"/>
                </a:lnTo>
                <a:lnTo>
                  <a:pt x="78040" y="42280"/>
                </a:lnTo>
                <a:lnTo>
                  <a:pt x="78090" y="42230"/>
                </a:lnTo>
                <a:lnTo>
                  <a:pt x="78100" y="42220"/>
                </a:lnTo>
                <a:lnTo>
                  <a:pt x="78110" y="42210"/>
                </a:lnTo>
                <a:lnTo>
                  <a:pt x="78170" y="42210"/>
                </a:lnTo>
                <a:lnTo>
                  <a:pt x="78220" y="42190"/>
                </a:lnTo>
                <a:lnTo>
                  <a:pt x="78250" y="42180"/>
                </a:lnTo>
                <a:lnTo>
                  <a:pt x="78260" y="42160"/>
                </a:lnTo>
                <a:lnTo>
                  <a:pt x="78270" y="42150"/>
                </a:lnTo>
                <a:lnTo>
                  <a:pt x="78270" y="42130"/>
                </a:lnTo>
                <a:lnTo>
                  <a:pt x="78270" y="42120"/>
                </a:lnTo>
                <a:lnTo>
                  <a:pt x="78210" y="42060"/>
                </a:lnTo>
                <a:lnTo>
                  <a:pt x="78190" y="42030"/>
                </a:lnTo>
                <a:lnTo>
                  <a:pt x="78180" y="41970"/>
                </a:lnTo>
                <a:lnTo>
                  <a:pt x="78190" y="41940"/>
                </a:lnTo>
                <a:lnTo>
                  <a:pt x="78220" y="41920"/>
                </a:lnTo>
                <a:lnTo>
                  <a:pt x="78240" y="41910"/>
                </a:lnTo>
                <a:lnTo>
                  <a:pt x="78270" y="41900"/>
                </a:lnTo>
                <a:lnTo>
                  <a:pt x="78290" y="41900"/>
                </a:lnTo>
                <a:lnTo>
                  <a:pt x="78300" y="41900"/>
                </a:lnTo>
                <a:lnTo>
                  <a:pt x="78330" y="41900"/>
                </a:lnTo>
                <a:lnTo>
                  <a:pt x="78350" y="41900"/>
                </a:lnTo>
                <a:lnTo>
                  <a:pt x="78370" y="41890"/>
                </a:lnTo>
                <a:lnTo>
                  <a:pt x="78390" y="41880"/>
                </a:lnTo>
                <a:lnTo>
                  <a:pt x="78400" y="41850"/>
                </a:lnTo>
                <a:lnTo>
                  <a:pt x="78420" y="41830"/>
                </a:lnTo>
                <a:lnTo>
                  <a:pt x="78430" y="41800"/>
                </a:lnTo>
                <a:lnTo>
                  <a:pt x="78440" y="41790"/>
                </a:lnTo>
                <a:lnTo>
                  <a:pt x="78530" y="41750"/>
                </a:lnTo>
                <a:lnTo>
                  <a:pt x="78550" y="41730"/>
                </a:lnTo>
                <a:lnTo>
                  <a:pt x="78570" y="41700"/>
                </a:lnTo>
                <a:lnTo>
                  <a:pt x="78590" y="41670"/>
                </a:lnTo>
                <a:lnTo>
                  <a:pt x="78590" y="41650"/>
                </a:lnTo>
                <a:lnTo>
                  <a:pt x="78600" y="41620"/>
                </a:lnTo>
                <a:lnTo>
                  <a:pt x="78590" y="41550"/>
                </a:lnTo>
                <a:lnTo>
                  <a:pt x="78600" y="41520"/>
                </a:lnTo>
                <a:lnTo>
                  <a:pt x="78610" y="41490"/>
                </a:lnTo>
                <a:lnTo>
                  <a:pt x="78620" y="41470"/>
                </a:lnTo>
                <a:lnTo>
                  <a:pt x="78650" y="41440"/>
                </a:lnTo>
                <a:lnTo>
                  <a:pt x="78710" y="41410"/>
                </a:lnTo>
                <a:lnTo>
                  <a:pt x="78770" y="41370"/>
                </a:lnTo>
                <a:lnTo>
                  <a:pt x="78770" y="41350"/>
                </a:lnTo>
                <a:lnTo>
                  <a:pt x="78760" y="41340"/>
                </a:lnTo>
                <a:lnTo>
                  <a:pt x="78700" y="41320"/>
                </a:lnTo>
                <a:lnTo>
                  <a:pt x="78610" y="41300"/>
                </a:lnTo>
                <a:lnTo>
                  <a:pt x="78600" y="41280"/>
                </a:lnTo>
                <a:lnTo>
                  <a:pt x="78600" y="41270"/>
                </a:lnTo>
                <a:lnTo>
                  <a:pt x="78620" y="41240"/>
                </a:lnTo>
                <a:lnTo>
                  <a:pt x="78750" y="41180"/>
                </a:lnTo>
                <a:lnTo>
                  <a:pt x="78760" y="41160"/>
                </a:lnTo>
                <a:lnTo>
                  <a:pt x="78750" y="41140"/>
                </a:lnTo>
                <a:lnTo>
                  <a:pt x="78710" y="41120"/>
                </a:lnTo>
                <a:lnTo>
                  <a:pt x="78680" y="41080"/>
                </a:lnTo>
                <a:lnTo>
                  <a:pt x="78650" y="41010"/>
                </a:lnTo>
                <a:lnTo>
                  <a:pt x="78650" y="40960"/>
                </a:lnTo>
                <a:lnTo>
                  <a:pt x="78650" y="40910"/>
                </a:lnTo>
                <a:lnTo>
                  <a:pt x="78670" y="40880"/>
                </a:lnTo>
                <a:lnTo>
                  <a:pt x="78700" y="40870"/>
                </a:lnTo>
                <a:lnTo>
                  <a:pt x="78720" y="40830"/>
                </a:lnTo>
                <a:lnTo>
                  <a:pt x="78720" y="40780"/>
                </a:lnTo>
                <a:lnTo>
                  <a:pt x="78690" y="40690"/>
                </a:lnTo>
                <a:lnTo>
                  <a:pt x="78690" y="40630"/>
                </a:lnTo>
                <a:lnTo>
                  <a:pt x="78690" y="40590"/>
                </a:lnTo>
                <a:lnTo>
                  <a:pt x="78730" y="40520"/>
                </a:lnTo>
                <a:lnTo>
                  <a:pt x="78740" y="40480"/>
                </a:lnTo>
                <a:lnTo>
                  <a:pt x="78740" y="40430"/>
                </a:lnTo>
                <a:lnTo>
                  <a:pt x="78730" y="40360"/>
                </a:lnTo>
                <a:lnTo>
                  <a:pt x="78740" y="40310"/>
                </a:lnTo>
                <a:lnTo>
                  <a:pt x="78750" y="40260"/>
                </a:lnTo>
                <a:lnTo>
                  <a:pt x="78780" y="40200"/>
                </a:lnTo>
                <a:lnTo>
                  <a:pt x="78780" y="40160"/>
                </a:lnTo>
                <a:lnTo>
                  <a:pt x="78780" y="40100"/>
                </a:lnTo>
                <a:lnTo>
                  <a:pt x="78750" y="40000"/>
                </a:lnTo>
                <a:lnTo>
                  <a:pt x="78760" y="39960"/>
                </a:lnTo>
                <a:lnTo>
                  <a:pt x="78790" y="39940"/>
                </a:lnTo>
                <a:lnTo>
                  <a:pt x="78820" y="39930"/>
                </a:lnTo>
                <a:lnTo>
                  <a:pt x="78880" y="39890"/>
                </a:lnTo>
                <a:lnTo>
                  <a:pt x="78910" y="39880"/>
                </a:lnTo>
                <a:lnTo>
                  <a:pt x="79030" y="39870"/>
                </a:lnTo>
                <a:lnTo>
                  <a:pt x="79060" y="39860"/>
                </a:lnTo>
                <a:lnTo>
                  <a:pt x="79100" y="39850"/>
                </a:lnTo>
                <a:lnTo>
                  <a:pt x="79120" y="39830"/>
                </a:lnTo>
                <a:lnTo>
                  <a:pt x="79140" y="39800"/>
                </a:lnTo>
                <a:lnTo>
                  <a:pt x="79190" y="39710"/>
                </a:lnTo>
                <a:lnTo>
                  <a:pt x="79210" y="39680"/>
                </a:lnTo>
                <a:lnTo>
                  <a:pt x="79240" y="39660"/>
                </a:lnTo>
                <a:lnTo>
                  <a:pt x="79270" y="39660"/>
                </a:lnTo>
                <a:lnTo>
                  <a:pt x="79300" y="39670"/>
                </a:lnTo>
                <a:lnTo>
                  <a:pt x="79330" y="39690"/>
                </a:lnTo>
                <a:lnTo>
                  <a:pt x="79350" y="39710"/>
                </a:lnTo>
                <a:lnTo>
                  <a:pt x="79430" y="39890"/>
                </a:lnTo>
                <a:lnTo>
                  <a:pt x="79460" y="39890"/>
                </a:lnTo>
                <a:lnTo>
                  <a:pt x="79470" y="39870"/>
                </a:lnTo>
                <a:lnTo>
                  <a:pt x="79480" y="39830"/>
                </a:lnTo>
                <a:lnTo>
                  <a:pt x="79490" y="39750"/>
                </a:lnTo>
                <a:lnTo>
                  <a:pt x="79500" y="39710"/>
                </a:lnTo>
                <a:lnTo>
                  <a:pt x="79520" y="39690"/>
                </a:lnTo>
                <a:lnTo>
                  <a:pt x="79530" y="39650"/>
                </a:lnTo>
                <a:lnTo>
                  <a:pt x="79530" y="39610"/>
                </a:lnTo>
                <a:lnTo>
                  <a:pt x="79520" y="39530"/>
                </a:lnTo>
                <a:lnTo>
                  <a:pt x="79530" y="39400"/>
                </a:lnTo>
                <a:lnTo>
                  <a:pt x="79590" y="39210"/>
                </a:lnTo>
                <a:lnTo>
                  <a:pt x="79720" y="39030"/>
                </a:lnTo>
                <a:lnTo>
                  <a:pt x="79730" y="38930"/>
                </a:lnTo>
                <a:lnTo>
                  <a:pt x="79690" y="38820"/>
                </a:lnTo>
                <a:lnTo>
                  <a:pt x="79550" y="38640"/>
                </a:lnTo>
                <a:lnTo>
                  <a:pt x="79430" y="38580"/>
                </a:lnTo>
                <a:lnTo>
                  <a:pt x="79340" y="38570"/>
                </a:lnTo>
                <a:lnTo>
                  <a:pt x="79270" y="38590"/>
                </a:lnTo>
                <a:lnTo>
                  <a:pt x="79210" y="38590"/>
                </a:lnTo>
                <a:lnTo>
                  <a:pt x="79140" y="38560"/>
                </a:lnTo>
                <a:lnTo>
                  <a:pt x="79090" y="38480"/>
                </a:lnTo>
                <a:lnTo>
                  <a:pt x="79060" y="38420"/>
                </a:lnTo>
                <a:lnTo>
                  <a:pt x="79020" y="38340"/>
                </a:lnTo>
                <a:lnTo>
                  <a:pt x="78980" y="38270"/>
                </a:lnTo>
                <a:lnTo>
                  <a:pt x="78860" y="38140"/>
                </a:lnTo>
                <a:lnTo>
                  <a:pt x="78830" y="38070"/>
                </a:lnTo>
                <a:lnTo>
                  <a:pt x="78820" y="38020"/>
                </a:lnTo>
                <a:lnTo>
                  <a:pt x="78820" y="37980"/>
                </a:lnTo>
                <a:lnTo>
                  <a:pt x="78800" y="37930"/>
                </a:lnTo>
                <a:lnTo>
                  <a:pt x="78760" y="37890"/>
                </a:lnTo>
                <a:lnTo>
                  <a:pt x="78690" y="37880"/>
                </a:lnTo>
                <a:lnTo>
                  <a:pt x="78560" y="37880"/>
                </a:lnTo>
                <a:lnTo>
                  <a:pt x="78510" y="37860"/>
                </a:lnTo>
                <a:lnTo>
                  <a:pt x="78390" y="37680"/>
                </a:lnTo>
                <a:lnTo>
                  <a:pt x="77500" y="36890"/>
                </a:lnTo>
                <a:lnTo>
                  <a:pt x="77410" y="36770"/>
                </a:lnTo>
                <a:lnTo>
                  <a:pt x="77420" y="36730"/>
                </a:lnTo>
                <a:lnTo>
                  <a:pt x="77450" y="36720"/>
                </a:lnTo>
                <a:lnTo>
                  <a:pt x="77690" y="36800"/>
                </a:lnTo>
                <a:lnTo>
                  <a:pt x="77810" y="36830"/>
                </a:lnTo>
                <a:lnTo>
                  <a:pt x="77930" y="36840"/>
                </a:lnTo>
                <a:lnTo>
                  <a:pt x="78030" y="36830"/>
                </a:lnTo>
                <a:lnTo>
                  <a:pt x="78180" y="36720"/>
                </a:lnTo>
                <a:lnTo>
                  <a:pt x="78250" y="36690"/>
                </a:lnTo>
                <a:lnTo>
                  <a:pt x="78390" y="36650"/>
                </a:lnTo>
                <a:lnTo>
                  <a:pt x="78430" y="36620"/>
                </a:lnTo>
                <a:lnTo>
                  <a:pt x="78460" y="36590"/>
                </a:lnTo>
                <a:lnTo>
                  <a:pt x="78500" y="36410"/>
                </a:lnTo>
                <a:lnTo>
                  <a:pt x="78540" y="36310"/>
                </a:lnTo>
                <a:lnTo>
                  <a:pt x="78600" y="36270"/>
                </a:lnTo>
                <a:lnTo>
                  <a:pt x="78680" y="36250"/>
                </a:lnTo>
                <a:lnTo>
                  <a:pt x="78810" y="36250"/>
                </a:lnTo>
                <a:lnTo>
                  <a:pt x="78900" y="36230"/>
                </a:lnTo>
                <a:lnTo>
                  <a:pt x="78950" y="36170"/>
                </a:lnTo>
                <a:lnTo>
                  <a:pt x="78970" y="36070"/>
                </a:lnTo>
                <a:lnTo>
                  <a:pt x="78970" y="35950"/>
                </a:lnTo>
                <a:lnTo>
                  <a:pt x="78950" y="35860"/>
                </a:lnTo>
                <a:lnTo>
                  <a:pt x="78880" y="35760"/>
                </a:lnTo>
                <a:lnTo>
                  <a:pt x="78800" y="35670"/>
                </a:lnTo>
                <a:lnTo>
                  <a:pt x="78480" y="35400"/>
                </a:lnTo>
                <a:lnTo>
                  <a:pt x="78230" y="35230"/>
                </a:lnTo>
                <a:lnTo>
                  <a:pt x="78050" y="35150"/>
                </a:lnTo>
                <a:lnTo>
                  <a:pt x="77930" y="35060"/>
                </a:lnTo>
                <a:lnTo>
                  <a:pt x="77760" y="34910"/>
                </a:lnTo>
                <a:lnTo>
                  <a:pt x="77660" y="34860"/>
                </a:lnTo>
                <a:lnTo>
                  <a:pt x="77530" y="34840"/>
                </a:lnTo>
                <a:lnTo>
                  <a:pt x="77140" y="34870"/>
                </a:lnTo>
                <a:lnTo>
                  <a:pt x="77030" y="34900"/>
                </a:lnTo>
                <a:lnTo>
                  <a:pt x="76870" y="35000"/>
                </a:lnTo>
                <a:lnTo>
                  <a:pt x="76450" y="35410"/>
                </a:lnTo>
                <a:lnTo>
                  <a:pt x="76320" y="35500"/>
                </a:lnTo>
                <a:lnTo>
                  <a:pt x="76220" y="35530"/>
                </a:lnTo>
                <a:lnTo>
                  <a:pt x="76020" y="35490"/>
                </a:lnTo>
                <a:lnTo>
                  <a:pt x="75910" y="35490"/>
                </a:lnTo>
                <a:lnTo>
                  <a:pt x="75820" y="35520"/>
                </a:lnTo>
                <a:lnTo>
                  <a:pt x="75750" y="35560"/>
                </a:lnTo>
                <a:lnTo>
                  <a:pt x="75270" y="35170"/>
                </a:lnTo>
                <a:lnTo>
                  <a:pt x="73310" y="33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émo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42650" y="44870"/>
                </a:moveTo>
                <a:lnTo>
                  <a:pt x="42590" y="44780"/>
                </a:lnTo>
                <a:lnTo>
                  <a:pt x="42510" y="44680"/>
                </a:lnTo>
                <a:lnTo>
                  <a:pt x="42410" y="44620"/>
                </a:lnTo>
                <a:lnTo>
                  <a:pt x="42100" y="44470"/>
                </a:lnTo>
                <a:lnTo>
                  <a:pt x="41880" y="44430"/>
                </a:lnTo>
                <a:lnTo>
                  <a:pt x="41740" y="44360"/>
                </a:lnTo>
                <a:lnTo>
                  <a:pt x="41680" y="44350"/>
                </a:lnTo>
                <a:lnTo>
                  <a:pt x="40890" y="44330"/>
                </a:lnTo>
                <a:lnTo>
                  <a:pt x="40630" y="44210"/>
                </a:lnTo>
                <a:lnTo>
                  <a:pt x="40490" y="44240"/>
                </a:lnTo>
                <a:lnTo>
                  <a:pt x="40270" y="44350"/>
                </a:lnTo>
                <a:lnTo>
                  <a:pt x="40130" y="44360"/>
                </a:lnTo>
                <a:lnTo>
                  <a:pt x="39670" y="44350"/>
                </a:lnTo>
                <a:lnTo>
                  <a:pt x="39520" y="44380"/>
                </a:lnTo>
                <a:lnTo>
                  <a:pt x="39410" y="44480"/>
                </a:lnTo>
                <a:lnTo>
                  <a:pt x="39380" y="44520"/>
                </a:lnTo>
                <a:lnTo>
                  <a:pt x="39300" y="44600"/>
                </a:lnTo>
                <a:lnTo>
                  <a:pt x="39300" y="44610"/>
                </a:lnTo>
                <a:lnTo>
                  <a:pt x="39280" y="44640"/>
                </a:lnTo>
                <a:lnTo>
                  <a:pt x="39250" y="44700"/>
                </a:lnTo>
                <a:lnTo>
                  <a:pt x="38650" y="45070"/>
                </a:lnTo>
                <a:lnTo>
                  <a:pt x="38320" y="45220"/>
                </a:lnTo>
                <a:lnTo>
                  <a:pt x="38270" y="45280"/>
                </a:lnTo>
                <a:lnTo>
                  <a:pt x="38160" y="45460"/>
                </a:lnTo>
                <a:lnTo>
                  <a:pt x="38030" y="45640"/>
                </a:lnTo>
                <a:lnTo>
                  <a:pt x="37920" y="45670"/>
                </a:lnTo>
                <a:lnTo>
                  <a:pt x="37600" y="45670"/>
                </a:lnTo>
                <a:lnTo>
                  <a:pt x="37480" y="45710"/>
                </a:lnTo>
                <a:lnTo>
                  <a:pt x="37410" y="45770"/>
                </a:lnTo>
                <a:lnTo>
                  <a:pt x="37390" y="45560"/>
                </a:lnTo>
                <a:lnTo>
                  <a:pt x="37420" y="45330"/>
                </a:lnTo>
                <a:lnTo>
                  <a:pt x="37410" y="45300"/>
                </a:lnTo>
                <a:lnTo>
                  <a:pt x="37310" y="45040"/>
                </a:lnTo>
                <a:lnTo>
                  <a:pt x="36660" y="44160"/>
                </a:lnTo>
                <a:lnTo>
                  <a:pt x="36600" y="44000"/>
                </a:lnTo>
                <a:lnTo>
                  <a:pt x="36590" y="43830"/>
                </a:lnTo>
                <a:lnTo>
                  <a:pt x="36630" y="43660"/>
                </a:lnTo>
                <a:lnTo>
                  <a:pt x="36810" y="43130"/>
                </a:lnTo>
                <a:lnTo>
                  <a:pt x="36840" y="42960"/>
                </a:lnTo>
                <a:lnTo>
                  <a:pt x="36820" y="42840"/>
                </a:lnTo>
                <a:lnTo>
                  <a:pt x="36760" y="42680"/>
                </a:lnTo>
                <a:lnTo>
                  <a:pt x="36610" y="42410"/>
                </a:lnTo>
                <a:lnTo>
                  <a:pt x="36530" y="42300"/>
                </a:lnTo>
                <a:lnTo>
                  <a:pt x="36460" y="42240"/>
                </a:lnTo>
                <a:lnTo>
                  <a:pt x="36310" y="42150"/>
                </a:lnTo>
                <a:lnTo>
                  <a:pt x="36060" y="41970"/>
                </a:lnTo>
                <a:lnTo>
                  <a:pt x="35960" y="41850"/>
                </a:lnTo>
                <a:lnTo>
                  <a:pt x="35880" y="41710"/>
                </a:lnTo>
                <a:lnTo>
                  <a:pt x="35780" y="41030"/>
                </a:lnTo>
                <a:lnTo>
                  <a:pt x="35730" y="40910"/>
                </a:lnTo>
                <a:lnTo>
                  <a:pt x="35650" y="40850"/>
                </a:lnTo>
                <a:lnTo>
                  <a:pt x="34860" y="40730"/>
                </a:lnTo>
                <a:lnTo>
                  <a:pt x="34740" y="40720"/>
                </a:lnTo>
                <a:lnTo>
                  <a:pt x="34490" y="40620"/>
                </a:lnTo>
                <a:lnTo>
                  <a:pt x="34120" y="40190"/>
                </a:lnTo>
                <a:lnTo>
                  <a:pt x="34050" y="39820"/>
                </a:lnTo>
                <a:lnTo>
                  <a:pt x="34060" y="39490"/>
                </a:lnTo>
                <a:lnTo>
                  <a:pt x="34030" y="39370"/>
                </a:lnTo>
                <a:lnTo>
                  <a:pt x="33980" y="39200"/>
                </a:lnTo>
                <a:lnTo>
                  <a:pt x="33980" y="39070"/>
                </a:lnTo>
                <a:lnTo>
                  <a:pt x="34000" y="38930"/>
                </a:lnTo>
                <a:lnTo>
                  <a:pt x="34080" y="38740"/>
                </a:lnTo>
                <a:lnTo>
                  <a:pt x="34090" y="38620"/>
                </a:lnTo>
                <a:lnTo>
                  <a:pt x="34080" y="38510"/>
                </a:lnTo>
                <a:lnTo>
                  <a:pt x="34060" y="38380"/>
                </a:lnTo>
                <a:lnTo>
                  <a:pt x="34060" y="38330"/>
                </a:lnTo>
                <a:lnTo>
                  <a:pt x="34070" y="38290"/>
                </a:lnTo>
                <a:lnTo>
                  <a:pt x="34440" y="38140"/>
                </a:lnTo>
                <a:lnTo>
                  <a:pt x="34570" y="38050"/>
                </a:lnTo>
                <a:lnTo>
                  <a:pt x="34800" y="37930"/>
                </a:lnTo>
                <a:lnTo>
                  <a:pt x="34920" y="37840"/>
                </a:lnTo>
                <a:lnTo>
                  <a:pt x="35300" y="37480"/>
                </a:lnTo>
                <a:lnTo>
                  <a:pt x="35540" y="37290"/>
                </a:lnTo>
                <a:lnTo>
                  <a:pt x="35670" y="37160"/>
                </a:lnTo>
                <a:lnTo>
                  <a:pt x="35720" y="37130"/>
                </a:lnTo>
                <a:lnTo>
                  <a:pt x="35940" y="37040"/>
                </a:lnTo>
                <a:lnTo>
                  <a:pt x="36020" y="36960"/>
                </a:lnTo>
                <a:lnTo>
                  <a:pt x="36050" y="36900"/>
                </a:lnTo>
                <a:lnTo>
                  <a:pt x="36030" y="36850"/>
                </a:lnTo>
                <a:lnTo>
                  <a:pt x="35980" y="36820"/>
                </a:lnTo>
                <a:lnTo>
                  <a:pt x="35830" y="36760"/>
                </a:lnTo>
                <a:lnTo>
                  <a:pt x="35770" y="36700"/>
                </a:lnTo>
                <a:lnTo>
                  <a:pt x="35730" y="36610"/>
                </a:lnTo>
                <a:lnTo>
                  <a:pt x="35710" y="36480"/>
                </a:lnTo>
                <a:lnTo>
                  <a:pt x="35700" y="36300"/>
                </a:lnTo>
                <a:lnTo>
                  <a:pt x="35720" y="35900"/>
                </a:lnTo>
                <a:lnTo>
                  <a:pt x="35690" y="35800"/>
                </a:lnTo>
                <a:lnTo>
                  <a:pt x="35620" y="35700"/>
                </a:lnTo>
                <a:lnTo>
                  <a:pt x="34990" y="35070"/>
                </a:lnTo>
                <a:lnTo>
                  <a:pt x="34900" y="34930"/>
                </a:lnTo>
                <a:lnTo>
                  <a:pt x="34880" y="34850"/>
                </a:lnTo>
                <a:lnTo>
                  <a:pt x="34890" y="34800"/>
                </a:lnTo>
                <a:lnTo>
                  <a:pt x="34900" y="34780"/>
                </a:lnTo>
                <a:lnTo>
                  <a:pt x="34940" y="34700"/>
                </a:lnTo>
                <a:lnTo>
                  <a:pt x="36500" y="34490"/>
                </a:lnTo>
                <a:lnTo>
                  <a:pt x="36760" y="34490"/>
                </a:lnTo>
                <a:lnTo>
                  <a:pt x="36930" y="34540"/>
                </a:lnTo>
                <a:lnTo>
                  <a:pt x="36990" y="34630"/>
                </a:lnTo>
                <a:lnTo>
                  <a:pt x="37070" y="34790"/>
                </a:lnTo>
                <a:lnTo>
                  <a:pt x="37180" y="34940"/>
                </a:lnTo>
                <a:lnTo>
                  <a:pt x="37300" y="35040"/>
                </a:lnTo>
                <a:lnTo>
                  <a:pt x="37460" y="35130"/>
                </a:lnTo>
                <a:lnTo>
                  <a:pt x="37720" y="35210"/>
                </a:lnTo>
                <a:lnTo>
                  <a:pt x="37900" y="35240"/>
                </a:lnTo>
                <a:lnTo>
                  <a:pt x="38030" y="35230"/>
                </a:lnTo>
                <a:lnTo>
                  <a:pt x="38320" y="35150"/>
                </a:lnTo>
                <a:lnTo>
                  <a:pt x="38800" y="35100"/>
                </a:lnTo>
                <a:lnTo>
                  <a:pt x="39930" y="34810"/>
                </a:lnTo>
                <a:lnTo>
                  <a:pt x="40390" y="34780"/>
                </a:lnTo>
                <a:lnTo>
                  <a:pt x="41840" y="34960"/>
                </a:lnTo>
                <a:lnTo>
                  <a:pt x="41810" y="35140"/>
                </a:lnTo>
                <a:lnTo>
                  <a:pt x="41820" y="35180"/>
                </a:lnTo>
                <a:lnTo>
                  <a:pt x="41840" y="35240"/>
                </a:lnTo>
                <a:lnTo>
                  <a:pt x="41870" y="35300"/>
                </a:lnTo>
                <a:lnTo>
                  <a:pt x="41920" y="35360"/>
                </a:lnTo>
                <a:lnTo>
                  <a:pt x="41980" y="35420"/>
                </a:lnTo>
                <a:lnTo>
                  <a:pt x="42050" y="35470"/>
                </a:lnTo>
                <a:lnTo>
                  <a:pt x="42120" y="35510"/>
                </a:lnTo>
                <a:lnTo>
                  <a:pt x="42340" y="35600"/>
                </a:lnTo>
                <a:lnTo>
                  <a:pt x="42450" y="35660"/>
                </a:lnTo>
                <a:lnTo>
                  <a:pt x="42600" y="35770"/>
                </a:lnTo>
                <a:lnTo>
                  <a:pt x="42700" y="35920"/>
                </a:lnTo>
                <a:lnTo>
                  <a:pt x="42730" y="36040"/>
                </a:lnTo>
                <a:lnTo>
                  <a:pt x="42700" y="36190"/>
                </a:lnTo>
                <a:lnTo>
                  <a:pt x="42580" y="36520"/>
                </a:lnTo>
                <a:lnTo>
                  <a:pt x="42550" y="36670"/>
                </a:lnTo>
                <a:lnTo>
                  <a:pt x="42570" y="36750"/>
                </a:lnTo>
                <a:lnTo>
                  <a:pt x="42660" y="36890"/>
                </a:lnTo>
                <a:lnTo>
                  <a:pt x="42660" y="36950"/>
                </a:lnTo>
                <a:lnTo>
                  <a:pt x="42610" y="37010"/>
                </a:lnTo>
                <a:lnTo>
                  <a:pt x="42480" y="37140"/>
                </a:lnTo>
                <a:lnTo>
                  <a:pt x="42440" y="37220"/>
                </a:lnTo>
                <a:lnTo>
                  <a:pt x="42450" y="37280"/>
                </a:lnTo>
                <a:lnTo>
                  <a:pt x="42510" y="37420"/>
                </a:lnTo>
                <a:lnTo>
                  <a:pt x="42510" y="37460"/>
                </a:lnTo>
                <a:lnTo>
                  <a:pt x="42480" y="37500"/>
                </a:lnTo>
                <a:lnTo>
                  <a:pt x="42450" y="37520"/>
                </a:lnTo>
                <a:lnTo>
                  <a:pt x="42410" y="37570"/>
                </a:lnTo>
                <a:lnTo>
                  <a:pt x="42350" y="37670"/>
                </a:lnTo>
                <a:lnTo>
                  <a:pt x="42260" y="37800"/>
                </a:lnTo>
                <a:lnTo>
                  <a:pt x="42170" y="37970"/>
                </a:lnTo>
                <a:lnTo>
                  <a:pt x="42130" y="38010"/>
                </a:lnTo>
                <a:lnTo>
                  <a:pt x="42080" y="38030"/>
                </a:lnTo>
                <a:lnTo>
                  <a:pt x="42020" y="38030"/>
                </a:lnTo>
                <a:lnTo>
                  <a:pt x="41900" y="38010"/>
                </a:lnTo>
                <a:lnTo>
                  <a:pt x="41860" y="38000"/>
                </a:lnTo>
                <a:lnTo>
                  <a:pt x="41820" y="38000"/>
                </a:lnTo>
                <a:lnTo>
                  <a:pt x="41770" y="38010"/>
                </a:lnTo>
                <a:lnTo>
                  <a:pt x="41730" y="38030"/>
                </a:lnTo>
                <a:lnTo>
                  <a:pt x="41690" y="38050"/>
                </a:lnTo>
                <a:lnTo>
                  <a:pt x="41660" y="38060"/>
                </a:lnTo>
                <a:lnTo>
                  <a:pt x="41640" y="38090"/>
                </a:lnTo>
                <a:lnTo>
                  <a:pt x="41620" y="38110"/>
                </a:lnTo>
                <a:lnTo>
                  <a:pt x="41590" y="38180"/>
                </a:lnTo>
                <a:lnTo>
                  <a:pt x="41510" y="38290"/>
                </a:lnTo>
                <a:lnTo>
                  <a:pt x="40920" y="38750"/>
                </a:lnTo>
                <a:lnTo>
                  <a:pt x="40820" y="38880"/>
                </a:lnTo>
                <a:lnTo>
                  <a:pt x="40820" y="38970"/>
                </a:lnTo>
                <a:lnTo>
                  <a:pt x="40990" y="39610"/>
                </a:lnTo>
                <a:lnTo>
                  <a:pt x="41000" y="39690"/>
                </a:lnTo>
                <a:lnTo>
                  <a:pt x="41000" y="39740"/>
                </a:lnTo>
                <a:lnTo>
                  <a:pt x="40990" y="39760"/>
                </a:lnTo>
                <a:lnTo>
                  <a:pt x="40900" y="39850"/>
                </a:lnTo>
                <a:lnTo>
                  <a:pt x="40890" y="39890"/>
                </a:lnTo>
                <a:lnTo>
                  <a:pt x="40890" y="39920"/>
                </a:lnTo>
                <a:lnTo>
                  <a:pt x="40920" y="39940"/>
                </a:lnTo>
                <a:lnTo>
                  <a:pt x="40950" y="39960"/>
                </a:lnTo>
                <a:lnTo>
                  <a:pt x="41230" y="40040"/>
                </a:lnTo>
                <a:lnTo>
                  <a:pt x="41280" y="40100"/>
                </a:lnTo>
                <a:lnTo>
                  <a:pt x="41310" y="40200"/>
                </a:lnTo>
                <a:lnTo>
                  <a:pt x="41320" y="40420"/>
                </a:lnTo>
                <a:lnTo>
                  <a:pt x="41280" y="40560"/>
                </a:lnTo>
                <a:lnTo>
                  <a:pt x="41200" y="40700"/>
                </a:lnTo>
                <a:lnTo>
                  <a:pt x="40560" y="41220"/>
                </a:lnTo>
                <a:lnTo>
                  <a:pt x="40470" y="41270"/>
                </a:lnTo>
                <a:lnTo>
                  <a:pt x="40150" y="41320"/>
                </a:lnTo>
                <a:lnTo>
                  <a:pt x="40080" y="41340"/>
                </a:lnTo>
                <a:lnTo>
                  <a:pt x="40010" y="41380"/>
                </a:lnTo>
                <a:lnTo>
                  <a:pt x="39950" y="41460"/>
                </a:lnTo>
                <a:lnTo>
                  <a:pt x="39950" y="41510"/>
                </a:lnTo>
                <a:lnTo>
                  <a:pt x="39970" y="41550"/>
                </a:lnTo>
                <a:lnTo>
                  <a:pt x="40020" y="41590"/>
                </a:lnTo>
                <a:lnTo>
                  <a:pt x="40060" y="41640"/>
                </a:lnTo>
                <a:lnTo>
                  <a:pt x="40100" y="41690"/>
                </a:lnTo>
                <a:lnTo>
                  <a:pt x="40170" y="41840"/>
                </a:lnTo>
                <a:lnTo>
                  <a:pt x="40300" y="41870"/>
                </a:lnTo>
                <a:lnTo>
                  <a:pt x="43260" y="41890"/>
                </a:lnTo>
                <a:lnTo>
                  <a:pt x="43610" y="41950"/>
                </a:lnTo>
                <a:lnTo>
                  <a:pt x="43740" y="42040"/>
                </a:lnTo>
                <a:lnTo>
                  <a:pt x="43730" y="42150"/>
                </a:lnTo>
                <a:lnTo>
                  <a:pt x="43710" y="42240"/>
                </a:lnTo>
                <a:lnTo>
                  <a:pt x="43680" y="42310"/>
                </a:lnTo>
                <a:lnTo>
                  <a:pt x="43650" y="42360"/>
                </a:lnTo>
                <a:lnTo>
                  <a:pt x="43590" y="42430"/>
                </a:lnTo>
                <a:lnTo>
                  <a:pt x="43550" y="42480"/>
                </a:lnTo>
                <a:lnTo>
                  <a:pt x="43470" y="42690"/>
                </a:lnTo>
                <a:lnTo>
                  <a:pt x="43400" y="42800"/>
                </a:lnTo>
                <a:lnTo>
                  <a:pt x="43370" y="42870"/>
                </a:lnTo>
                <a:lnTo>
                  <a:pt x="43350" y="43000"/>
                </a:lnTo>
                <a:lnTo>
                  <a:pt x="43340" y="43450"/>
                </a:lnTo>
                <a:lnTo>
                  <a:pt x="43310" y="43570"/>
                </a:lnTo>
                <a:lnTo>
                  <a:pt x="43290" y="43670"/>
                </a:lnTo>
                <a:lnTo>
                  <a:pt x="43290" y="43880"/>
                </a:lnTo>
                <a:lnTo>
                  <a:pt x="43170" y="44370"/>
                </a:lnTo>
                <a:lnTo>
                  <a:pt x="43050" y="44580"/>
                </a:lnTo>
                <a:lnTo>
                  <a:pt x="42960" y="44690"/>
                </a:lnTo>
                <a:lnTo>
                  <a:pt x="42860" y="44740"/>
                </a:lnTo>
                <a:lnTo>
                  <a:pt x="42800" y="44770"/>
                </a:lnTo>
                <a:lnTo>
                  <a:pt x="42650" y="4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Ouaka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51510" y="26350"/>
                </a:moveTo>
                <a:lnTo>
                  <a:pt x="51800" y="26600"/>
                </a:lnTo>
                <a:lnTo>
                  <a:pt x="52010" y="26830"/>
                </a:lnTo>
                <a:lnTo>
                  <a:pt x="52160" y="26950"/>
                </a:lnTo>
                <a:lnTo>
                  <a:pt x="52310" y="27020"/>
                </a:lnTo>
                <a:lnTo>
                  <a:pt x="52790" y="27120"/>
                </a:lnTo>
                <a:lnTo>
                  <a:pt x="52950" y="27200"/>
                </a:lnTo>
                <a:lnTo>
                  <a:pt x="53120" y="27320"/>
                </a:lnTo>
                <a:lnTo>
                  <a:pt x="53280" y="27470"/>
                </a:lnTo>
                <a:lnTo>
                  <a:pt x="53390" y="27590"/>
                </a:lnTo>
                <a:lnTo>
                  <a:pt x="53460" y="27690"/>
                </a:lnTo>
                <a:lnTo>
                  <a:pt x="53510" y="27800"/>
                </a:lnTo>
                <a:lnTo>
                  <a:pt x="53530" y="27860"/>
                </a:lnTo>
                <a:lnTo>
                  <a:pt x="53540" y="27950"/>
                </a:lnTo>
                <a:lnTo>
                  <a:pt x="53550" y="28080"/>
                </a:lnTo>
                <a:lnTo>
                  <a:pt x="53470" y="28820"/>
                </a:lnTo>
                <a:lnTo>
                  <a:pt x="53480" y="28920"/>
                </a:lnTo>
                <a:lnTo>
                  <a:pt x="53540" y="29040"/>
                </a:lnTo>
                <a:lnTo>
                  <a:pt x="53610" y="29110"/>
                </a:lnTo>
                <a:lnTo>
                  <a:pt x="53710" y="29150"/>
                </a:lnTo>
                <a:lnTo>
                  <a:pt x="54080" y="29160"/>
                </a:lnTo>
                <a:lnTo>
                  <a:pt x="54150" y="29160"/>
                </a:lnTo>
                <a:lnTo>
                  <a:pt x="54210" y="29140"/>
                </a:lnTo>
                <a:lnTo>
                  <a:pt x="54300" y="29140"/>
                </a:lnTo>
                <a:lnTo>
                  <a:pt x="54400" y="29150"/>
                </a:lnTo>
                <a:lnTo>
                  <a:pt x="54540" y="29210"/>
                </a:lnTo>
                <a:lnTo>
                  <a:pt x="54620" y="29280"/>
                </a:lnTo>
                <a:lnTo>
                  <a:pt x="54650" y="29380"/>
                </a:lnTo>
                <a:lnTo>
                  <a:pt x="54630" y="30050"/>
                </a:lnTo>
                <a:lnTo>
                  <a:pt x="54820" y="31270"/>
                </a:lnTo>
                <a:lnTo>
                  <a:pt x="54860" y="31340"/>
                </a:lnTo>
                <a:lnTo>
                  <a:pt x="54990" y="31440"/>
                </a:lnTo>
                <a:lnTo>
                  <a:pt x="55020" y="31500"/>
                </a:lnTo>
                <a:lnTo>
                  <a:pt x="55030" y="31770"/>
                </a:lnTo>
                <a:lnTo>
                  <a:pt x="55140" y="32120"/>
                </a:lnTo>
                <a:lnTo>
                  <a:pt x="55140" y="32180"/>
                </a:lnTo>
                <a:lnTo>
                  <a:pt x="55130" y="32220"/>
                </a:lnTo>
                <a:lnTo>
                  <a:pt x="55100" y="32260"/>
                </a:lnTo>
                <a:lnTo>
                  <a:pt x="55070" y="32290"/>
                </a:lnTo>
                <a:lnTo>
                  <a:pt x="55060" y="32330"/>
                </a:lnTo>
                <a:lnTo>
                  <a:pt x="55060" y="32370"/>
                </a:lnTo>
                <a:lnTo>
                  <a:pt x="55080" y="32450"/>
                </a:lnTo>
                <a:lnTo>
                  <a:pt x="55090" y="32520"/>
                </a:lnTo>
                <a:lnTo>
                  <a:pt x="55090" y="32570"/>
                </a:lnTo>
                <a:lnTo>
                  <a:pt x="55070" y="32610"/>
                </a:lnTo>
                <a:lnTo>
                  <a:pt x="55040" y="32650"/>
                </a:lnTo>
                <a:lnTo>
                  <a:pt x="54890" y="32740"/>
                </a:lnTo>
                <a:lnTo>
                  <a:pt x="54860" y="32780"/>
                </a:lnTo>
                <a:lnTo>
                  <a:pt x="54840" y="32820"/>
                </a:lnTo>
                <a:lnTo>
                  <a:pt x="54840" y="32890"/>
                </a:lnTo>
                <a:lnTo>
                  <a:pt x="54880" y="32940"/>
                </a:lnTo>
                <a:lnTo>
                  <a:pt x="54920" y="33000"/>
                </a:lnTo>
                <a:lnTo>
                  <a:pt x="54980" y="33080"/>
                </a:lnTo>
                <a:lnTo>
                  <a:pt x="55180" y="33650"/>
                </a:lnTo>
                <a:lnTo>
                  <a:pt x="55240" y="33770"/>
                </a:lnTo>
                <a:lnTo>
                  <a:pt x="55300" y="33860"/>
                </a:lnTo>
                <a:lnTo>
                  <a:pt x="55350" y="33910"/>
                </a:lnTo>
                <a:lnTo>
                  <a:pt x="55420" y="33990"/>
                </a:lnTo>
                <a:lnTo>
                  <a:pt x="55470" y="34100"/>
                </a:lnTo>
                <a:lnTo>
                  <a:pt x="55500" y="34150"/>
                </a:lnTo>
                <a:lnTo>
                  <a:pt x="55540" y="34180"/>
                </a:lnTo>
                <a:lnTo>
                  <a:pt x="55590" y="34190"/>
                </a:lnTo>
                <a:lnTo>
                  <a:pt x="55820" y="34190"/>
                </a:lnTo>
                <a:lnTo>
                  <a:pt x="55890" y="34210"/>
                </a:lnTo>
                <a:lnTo>
                  <a:pt x="55990" y="34250"/>
                </a:lnTo>
                <a:lnTo>
                  <a:pt x="56080" y="34340"/>
                </a:lnTo>
                <a:lnTo>
                  <a:pt x="56120" y="34410"/>
                </a:lnTo>
                <a:lnTo>
                  <a:pt x="56130" y="34480"/>
                </a:lnTo>
                <a:lnTo>
                  <a:pt x="56120" y="34540"/>
                </a:lnTo>
                <a:lnTo>
                  <a:pt x="56050" y="34780"/>
                </a:lnTo>
                <a:lnTo>
                  <a:pt x="56030" y="34840"/>
                </a:lnTo>
                <a:lnTo>
                  <a:pt x="56070" y="35200"/>
                </a:lnTo>
                <a:lnTo>
                  <a:pt x="56220" y="35760"/>
                </a:lnTo>
                <a:lnTo>
                  <a:pt x="56230" y="35920"/>
                </a:lnTo>
                <a:lnTo>
                  <a:pt x="56180" y="36040"/>
                </a:lnTo>
                <a:lnTo>
                  <a:pt x="56110" y="36180"/>
                </a:lnTo>
                <a:lnTo>
                  <a:pt x="55820" y="36600"/>
                </a:lnTo>
                <a:lnTo>
                  <a:pt x="55780" y="36690"/>
                </a:lnTo>
                <a:lnTo>
                  <a:pt x="55780" y="36790"/>
                </a:lnTo>
                <a:lnTo>
                  <a:pt x="55820" y="36860"/>
                </a:lnTo>
                <a:lnTo>
                  <a:pt x="56000" y="37000"/>
                </a:lnTo>
                <a:lnTo>
                  <a:pt x="56100" y="37120"/>
                </a:lnTo>
                <a:lnTo>
                  <a:pt x="56150" y="37230"/>
                </a:lnTo>
                <a:lnTo>
                  <a:pt x="56210" y="37450"/>
                </a:lnTo>
                <a:lnTo>
                  <a:pt x="56270" y="37570"/>
                </a:lnTo>
                <a:lnTo>
                  <a:pt x="56290" y="37680"/>
                </a:lnTo>
                <a:lnTo>
                  <a:pt x="56320" y="37900"/>
                </a:lnTo>
                <a:lnTo>
                  <a:pt x="56380" y="37970"/>
                </a:lnTo>
                <a:lnTo>
                  <a:pt x="56460" y="37990"/>
                </a:lnTo>
                <a:lnTo>
                  <a:pt x="56580" y="38000"/>
                </a:lnTo>
                <a:lnTo>
                  <a:pt x="56680" y="38020"/>
                </a:lnTo>
                <a:lnTo>
                  <a:pt x="56760" y="38070"/>
                </a:lnTo>
                <a:lnTo>
                  <a:pt x="56810" y="38160"/>
                </a:lnTo>
                <a:lnTo>
                  <a:pt x="56930" y="38570"/>
                </a:lnTo>
                <a:lnTo>
                  <a:pt x="56980" y="38680"/>
                </a:lnTo>
                <a:lnTo>
                  <a:pt x="57140" y="38930"/>
                </a:lnTo>
                <a:lnTo>
                  <a:pt x="57160" y="39040"/>
                </a:lnTo>
                <a:lnTo>
                  <a:pt x="57130" y="39600"/>
                </a:lnTo>
                <a:lnTo>
                  <a:pt x="57040" y="39980"/>
                </a:lnTo>
                <a:lnTo>
                  <a:pt x="56920" y="40270"/>
                </a:lnTo>
                <a:lnTo>
                  <a:pt x="56880" y="40530"/>
                </a:lnTo>
                <a:lnTo>
                  <a:pt x="56850" y="40600"/>
                </a:lnTo>
                <a:lnTo>
                  <a:pt x="56800" y="40670"/>
                </a:lnTo>
                <a:lnTo>
                  <a:pt x="56650" y="40820"/>
                </a:lnTo>
                <a:lnTo>
                  <a:pt x="56570" y="40950"/>
                </a:lnTo>
                <a:lnTo>
                  <a:pt x="56520" y="40960"/>
                </a:lnTo>
                <a:lnTo>
                  <a:pt x="56440" y="40910"/>
                </a:lnTo>
                <a:lnTo>
                  <a:pt x="56170" y="40680"/>
                </a:lnTo>
                <a:lnTo>
                  <a:pt x="56050" y="40600"/>
                </a:lnTo>
                <a:lnTo>
                  <a:pt x="55970" y="40570"/>
                </a:lnTo>
                <a:lnTo>
                  <a:pt x="55910" y="40580"/>
                </a:lnTo>
                <a:lnTo>
                  <a:pt x="55830" y="40610"/>
                </a:lnTo>
                <a:lnTo>
                  <a:pt x="55580" y="40810"/>
                </a:lnTo>
                <a:lnTo>
                  <a:pt x="55280" y="41110"/>
                </a:lnTo>
                <a:lnTo>
                  <a:pt x="55210" y="41450"/>
                </a:lnTo>
                <a:lnTo>
                  <a:pt x="55010" y="41870"/>
                </a:lnTo>
                <a:lnTo>
                  <a:pt x="54790" y="42020"/>
                </a:lnTo>
                <a:lnTo>
                  <a:pt x="54690" y="42040"/>
                </a:lnTo>
                <a:lnTo>
                  <a:pt x="54620" y="42050"/>
                </a:lnTo>
                <a:lnTo>
                  <a:pt x="54570" y="42040"/>
                </a:lnTo>
                <a:lnTo>
                  <a:pt x="54510" y="42000"/>
                </a:lnTo>
                <a:lnTo>
                  <a:pt x="54400" y="41820"/>
                </a:lnTo>
                <a:lnTo>
                  <a:pt x="54380" y="41800"/>
                </a:lnTo>
                <a:lnTo>
                  <a:pt x="54210" y="41730"/>
                </a:lnTo>
                <a:lnTo>
                  <a:pt x="54140" y="41590"/>
                </a:lnTo>
                <a:lnTo>
                  <a:pt x="54120" y="41520"/>
                </a:lnTo>
                <a:lnTo>
                  <a:pt x="53980" y="41280"/>
                </a:lnTo>
                <a:lnTo>
                  <a:pt x="53960" y="41220"/>
                </a:lnTo>
                <a:lnTo>
                  <a:pt x="53970" y="41180"/>
                </a:lnTo>
                <a:lnTo>
                  <a:pt x="53980" y="41140"/>
                </a:lnTo>
                <a:lnTo>
                  <a:pt x="54000" y="41090"/>
                </a:lnTo>
                <a:lnTo>
                  <a:pt x="53990" y="41010"/>
                </a:lnTo>
                <a:lnTo>
                  <a:pt x="53980" y="40950"/>
                </a:lnTo>
                <a:lnTo>
                  <a:pt x="53950" y="40890"/>
                </a:lnTo>
                <a:lnTo>
                  <a:pt x="53840" y="40750"/>
                </a:lnTo>
                <a:lnTo>
                  <a:pt x="53760" y="40600"/>
                </a:lnTo>
                <a:lnTo>
                  <a:pt x="53690" y="40500"/>
                </a:lnTo>
                <a:lnTo>
                  <a:pt x="53630" y="40460"/>
                </a:lnTo>
                <a:lnTo>
                  <a:pt x="53530" y="40410"/>
                </a:lnTo>
                <a:lnTo>
                  <a:pt x="53470" y="40360"/>
                </a:lnTo>
                <a:lnTo>
                  <a:pt x="53380" y="40220"/>
                </a:lnTo>
                <a:lnTo>
                  <a:pt x="53350" y="40200"/>
                </a:lnTo>
                <a:lnTo>
                  <a:pt x="53320" y="40210"/>
                </a:lnTo>
                <a:lnTo>
                  <a:pt x="53300" y="40240"/>
                </a:lnTo>
                <a:lnTo>
                  <a:pt x="53250" y="40330"/>
                </a:lnTo>
                <a:lnTo>
                  <a:pt x="53220" y="40380"/>
                </a:lnTo>
                <a:lnTo>
                  <a:pt x="53180" y="40420"/>
                </a:lnTo>
                <a:lnTo>
                  <a:pt x="53120" y="40440"/>
                </a:lnTo>
                <a:lnTo>
                  <a:pt x="53080" y="40420"/>
                </a:lnTo>
                <a:lnTo>
                  <a:pt x="52990" y="40320"/>
                </a:lnTo>
                <a:lnTo>
                  <a:pt x="52950" y="40300"/>
                </a:lnTo>
                <a:lnTo>
                  <a:pt x="52920" y="40310"/>
                </a:lnTo>
                <a:lnTo>
                  <a:pt x="52880" y="40330"/>
                </a:lnTo>
                <a:lnTo>
                  <a:pt x="52840" y="40370"/>
                </a:lnTo>
                <a:lnTo>
                  <a:pt x="52700" y="40540"/>
                </a:lnTo>
                <a:lnTo>
                  <a:pt x="52650" y="40580"/>
                </a:lnTo>
                <a:lnTo>
                  <a:pt x="52390" y="40710"/>
                </a:lnTo>
                <a:lnTo>
                  <a:pt x="52320" y="40740"/>
                </a:lnTo>
                <a:lnTo>
                  <a:pt x="52210" y="40750"/>
                </a:lnTo>
                <a:lnTo>
                  <a:pt x="52140" y="40740"/>
                </a:lnTo>
                <a:lnTo>
                  <a:pt x="51910" y="40620"/>
                </a:lnTo>
                <a:lnTo>
                  <a:pt x="51860" y="40610"/>
                </a:lnTo>
                <a:lnTo>
                  <a:pt x="51820" y="40620"/>
                </a:lnTo>
                <a:lnTo>
                  <a:pt x="51800" y="40640"/>
                </a:lnTo>
                <a:lnTo>
                  <a:pt x="51760" y="40680"/>
                </a:lnTo>
                <a:lnTo>
                  <a:pt x="51730" y="40700"/>
                </a:lnTo>
                <a:lnTo>
                  <a:pt x="51680" y="40710"/>
                </a:lnTo>
                <a:lnTo>
                  <a:pt x="51620" y="40730"/>
                </a:lnTo>
                <a:lnTo>
                  <a:pt x="51500" y="40730"/>
                </a:lnTo>
                <a:lnTo>
                  <a:pt x="51450" y="40710"/>
                </a:lnTo>
                <a:lnTo>
                  <a:pt x="51400" y="40670"/>
                </a:lnTo>
                <a:lnTo>
                  <a:pt x="51300" y="40480"/>
                </a:lnTo>
                <a:lnTo>
                  <a:pt x="51250" y="40420"/>
                </a:lnTo>
                <a:lnTo>
                  <a:pt x="51180" y="40370"/>
                </a:lnTo>
                <a:lnTo>
                  <a:pt x="51080" y="40310"/>
                </a:lnTo>
                <a:lnTo>
                  <a:pt x="51010" y="40290"/>
                </a:lnTo>
                <a:lnTo>
                  <a:pt x="50950" y="40270"/>
                </a:lnTo>
                <a:lnTo>
                  <a:pt x="50900" y="40270"/>
                </a:lnTo>
                <a:lnTo>
                  <a:pt x="50850" y="40290"/>
                </a:lnTo>
                <a:lnTo>
                  <a:pt x="50830" y="40320"/>
                </a:lnTo>
                <a:lnTo>
                  <a:pt x="50810" y="40370"/>
                </a:lnTo>
                <a:lnTo>
                  <a:pt x="50820" y="40430"/>
                </a:lnTo>
                <a:lnTo>
                  <a:pt x="50840" y="40490"/>
                </a:lnTo>
                <a:lnTo>
                  <a:pt x="50870" y="40540"/>
                </a:lnTo>
                <a:lnTo>
                  <a:pt x="50940" y="40630"/>
                </a:lnTo>
                <a:lnTo>
                  <a:pt x="50970" y="40670"/>
                </a:lnTo>
                <a:lnTo>
                  <a:pt x="50990" y="40710"/>
                </a:lnTo>
                <a:lnTo>
                  <a:pt x="50990" y="40750"/>
                </a:lnTo>
                <a:lnTo>
                  <a:pt x="50980" y="40800"/>
                </a:lnTo>
                <a:lnTo>
                  <a:pt x="50960" y="40860"/>
                </a:lnTo>
                <a:lnTo>
                  <a:pt x="50930" y="40900"/>
                </a:lnTo>
                <a:lnTo>
                  <a:pt x="50790" y="41040"/>
                </a:lnTo>
                <a:lnTo>
                  <a:pt x="50760" y="41070"/>
                </a:lnTo>
                <a:lnTo>
                  <a:pt x="50750" y="41110"/>
                </a:lnTo>
                <a:lnTo>
                  <a:pt x="50750" y="41150"/>
                </a:lnTo>
                <a:lnTo>
                  <a:pt x="50790" y="41330"/>
                </a:lnTo>
                <a:lnTo>
                  <a:pt x="50790" y="41380"/>
                </a:lnTo>
                <a:lnTo>
                  <a:pt x="50770" y="41430"/>
                </a:lnTo>
                <a:lnTo>
                  <a:pt x="50750" y="41460"/>
                </a:lnTo>
                <a:lnTo>
                  <a:pt x="50700" y="41490"/>
                </a:lnTo>
                <a:lnTo>
                  <a:pt x="50650" y="41510"/>
                </a:lnTo>
                <a:lnTo>
                  <a:pt x="50300" y="41580"/>
                </a:lnTo>
                <a:lnTo>
                  <a:pt x="50220" y="41610"/>
                </a:lnTo>
                <a:lnTo>
                  <a:pt x="50180" y="41640"/>
                </a:lnTo>
                <a:lnTo>
                  <a:pt x="50170" y="41670"/>
                </a:lnTo>
                <a:lnTo>
                  <a:pt x="50180" y="41710"/>
                </a:lnTo>
                <a:lnTo>
                  <a:pt x="50190" y="41740"/>
                </a:lnTo>
                <a:lnTo>
                  <a:pt x="50220" y="41770"/>
                </a:lnTo>
                <a:lnTo>
                  <a:pt x="50240" y="41790"/>
                </a:lnTo>
                <a:lnTo>
                  <a:pt x="50260" y="41800"/>
                </a:lnTo>
                <a:lnTo>
                  <a:pt x="50370" y="41850"/>
                </a:lnTo>
                <a:lnTo>
                  <a:pt x="50410" y="41870"/>
                </a:lnTo>
                <a:lnTo>
                  <a:pt x="50450" y="41900"/>
                </a:lnTo>
                <a:lnTo>
                  <a:pt x="50470" y="41930"/>
                </a:lnTo>
                <a:lnTo>
                  <a:pt x="50480" y="41970"/>
                </a:lnTo>
                <a:lnTo>
                  <a:pt x="50470" y="42110"/>
                </a:lnTo>
                <a:lnTo>
                  <a:pt x="50480" y="42170"/>
                </a:lnTo>
                <a:lnTo>
                  <a:pt x="50520" y="42320"/>
                </a:lnTo>
                <a:lnTo>
                  <a:pt x="50510" y="42360"/>
                </a:lnTo>
                <a:lnTo>
                  <a:pt x="50500" y="42390"/>
                </a:lnTo>
                <a:lnTo>
                  <a:pt x="50380" y="42490"/>
                </a:lnTo>
                <a:lnTo>
                  <a:pt x="50330" y="42570"/>
                </a:lnTo>
                <a:lnTo>
                  <a:pt x="50300" y="42660"/>
                </a:lnTo>
                <a:lnTo>
                  <a:pt x="50330" y="43100"/>
                </a:lnTo>
                <a:lnTo>
                  <a:pt x="50300" y="43680"/>
                </a:lnTo>
                <a:lnTo>
                  <a:pt x="50260" y="43810"/>
                </a:lnTo>
                <a:lnTo>
                  <a:pt x="50200" y="43930"/>
                </a:lnTo>
                <a:lnTo>
                  <a:pt x="50030" y="44150"/>
                </a:lnTo>
                <a:lnTo>
                  <a:pt x="49970" y="44250"/>
                </a:lnTo>
                <a:lnTo>
                  <a:pt x="49930" y="44340"/>
                </a:lnTo>
                <a:lnTo>
                  <a:pt x="49920" y="44440"/>
                </a:lnTo>
                <a:lnTo>
                  <a:pt x="49930" y="44520"/>
                </a:lnTo>
                <a:lnTo>
                  <a:pt x="49960" y="44620"/>
                </a:lnTo>
                <a:lnTo>
                  <a:pt x="50130" y="44980"/>
                </a:lnTo>
                <a:lnTo>
                  <a:pt x="50160" y="45070"/>
                </a:lnTo>
                <a:lnTo>
                  <a:pt x="50160" y="45140"/>
                </a:lnTo>
                <a:lnTo>
                  <a:pt x="50140" y="45190"/>
                </a:lnTo>
                <a:lnTo>
                  <a:pt x="50100" y="45290"/>
                </a:lnTo>
                <a:lnTo>
                  <a:pt x="49940" y="45520"/>
                </a:lnTo>
                <a:lnTo>
                  <a:pt x="49890" y="45620"/>
                </a:lnTo>
                <a:lnTo>
                  <a:pt x="49870" y="45720"/>
                </a:lnTo>
                <a:lnTo>
                  <a:pt x="49880" y="45840"/>
                </a:lnTo>
                <a:lnTo>
                  <a:pt x="49940" y="46240"/>
                </a:lnTo>
                <a:lnTo>
                  <a:pt x="49950" y="46350"/>
                </a:lnTo>
                <a:lnTo>
                  <a:pt x="49930" y="46470"/>
                </a:lnTo>
                <a:lnTo>
                  <a:pt x="49870" y="46600"/>
                </a:lnTo>
                <a:lnTo>
                  <a:pt x="49780" y="46690"/>
                </a:lnTo>
                <a:lnTo>
                  <a:pt x="49680" y="46740"/>
                </a:lnTo>
                <a:lnTo>
                  <a:pt x="49580" y="46750"/>
                </a:lnTo>
                <a:lnTo>
                  <a:pt x="49500" y="46740"/>
                </a:lnTo>
                <a:lnTo>
                  <a:pt x="49350" y="46700"/>
                </a:lnTo>
                <a:lnTo>
                  <a:pt x="49260" y="46710"/>
                </a:lnTo>
                <a:lnTo>
                  <a:pt x="49160" y="46750"/>
                </a:lnTo>
                <a:lnTo>
                  <a:pt x="48890" y="46920"/>
                </a:lnTo>
                <a:lnTo>
                  <a:pt x="48590" y="47060"/>
                </a:lnTo>
                <a:lnTo>
                  <a:pt x="48500" y="47140"/>
                </a:lnTo>
                <a:lnTo>
                  <a:pt x="48000" y="47780"/>
                </a:lnTo>
                <a:lnTo>
                  <a:pt x="47610" y="48160"/>
                </a:lnTo>
                <a:lnTo>
                  <a:pt x="47450" y="48280"/>
                </a:lnTo>
                <a:lnTo>
                  <a:pt x="46810" y="48620"/>
                </a:lnTo>
                <a:lnTo>
                  <a:pt x="46790" y="48590"/>
                </a:lnTo>
                <a:lnTo>
                  <a:pt x="46790" y="48580"/>
                </a:lnTo>
                <a:lnTo>
                  <a:pt x="46770" y="48480"/>
                </a:lnTo>
                <a:lnTo>
                  <a:pt x="46770" y="48340"/>
                </a:lnTo>
                <a:lnTo>
                  <a:pt x="46780" y="48270"/>
                </a:lnTo>
                <a:lnTo>
                  <a:pt x="46800" y="48210"/>
                </a:lnTo>
                <a:lnTo>
                  <a:pt x="46840" y="48100"/>
                </a:lnTo>
                <a:lnTo>
                  <a:pt x="46840" y="48080"/>
                </a:lnTo>
                <a:lnTo>
                  <a:pt x="46840" y="48050"/>
                </a:lnTo>
                <a:lnTo>
                  <a:pt x="46830" y="48000"/>
                </a:lnTo>
                <a:lnTo>
                  <a:pt x="46820" y="47990"/>
                </a:lnTo>
                <a:lnTo>
                  <a:pt x="46790" y="47910"/>
                </a:lnTo>
                <a:lnTo>
                  <a:pt x="46790" y="47900"/>
                </a:lnTo>
                <a:lnTo>
                  <a:pt x="46780" y="47890"/>
                </a:lnTo>
                <a:lnTo>
                  <a:pt x="46770" y="47880"/>
                </a:lnTo>
                <a:lnTo>
                  <a:pt x="46760" y="47870"/>
                </a:lnTo>
                <a:lnTo>
                  <a:pt x="46750" y="47850"/>
                </a:lnTo>
                <a:lnTo>
                  <a:pt x="46740" y="47850"/>
                </a:lnTo>
                <a:lnTo>
                  <a:pt x="46700" y="47820"/>
                </a:lnTo>
                <a:lnTo>
                  <a:pt x="46630" y="47760"/>
                </a:lnTo>
                <a:lnTo>
                  <a:pt x="46530" y="47640"/>
                </a:lnTo>
                <a:lnTo>
                  <a:pt x="46450" y="47550"/>
                </a:lnTo>
                <a:lnTo>
                  <a:pt x="46420" y="47530"/>
                </a:lnTo>
                <a:lnTo>
                  <a:pt x="46370" y="47490"/>
                </a:lnTo>
                <a:lnTo>
                  <a:pt x="46350" y="47470"/>
                </a:lnTo>
                <a:lnTo>
                  <a:pt x="46240" y="47220"/>
                </a:lnTo>
                <a:lnTo>
                  <a:pt x="46100" y="47010"/>
                </a:lnTo>
                <a:lnTo>
                  <a:pt x="45990" y="46890"/>
                </a:lnTo>
                <a:lnTo>
                  <a:pt x="45880" y="46840"/>
                </a:lnTo>
                <a:lnTo>
                  <a:pt x="45730" y="46820"/>
                </a:lnTo>
                <a:lnTo>
                  <a:pt x="45410" y="46710"/>
                </a:lnTo>
                <a:lnTo>
                  <a:pt x="45280" y="46650"/>
                </a:lnTo>
                <a:lnTo>
                  <a:pt x="45150" y="46540"/>
                </a:lnTo>
                <a:lnTo>
                  <a:pt x="44830" y="46150"/>
                </a:lnTo>
                <a:lnTo>
                  <a:pt x="44700" y="46060"/>
                </a:lnTo>
                <a:lnTo>
                  <a:pt x="44230" y="45880"/>
                </a:lnTo>
                <a:lnTo>
                  <a:pt x="44050" y="45760"/>
                </a:lnTo>
                <a:lnTo>
                  <a:pt x="43990" y="45670"/>
                </a:lnTo>
                <a:lnTo>
                  <a:pt x="43890" y="45590"/>
                </a:lnTo>
                <a:lnTo>
                  <a:pt x="43800" y="45530"/>
                </a:lnTo>
                <a:lnTo>
                  <a:pt x="43730" y="45520"/>
                </a:lnTo>
                <a:lnTo>
                  <a:pt x="43660" y="45470"/>
                </a:lnTo>
                <a:lnTo>
                  <a:pt x="43040" y="45340"/>
                </a:lnTo>
                <a:lnTo>
                  <a:pt x="42870" y="45280"/>
                </a:lnTo>
                <a:lnTo>
                  <a:pt x="42800" y="45190"/>
                </a:lnTo>
                <a:lnTo>
                  <a:pt x="42770" y="45080"/>
                </a:lnTo>
                <a:lnTo>
                  <a:pt x="42650" y="44870"/>
                </a:lnTo>
                <a:lnTo>
                  <a:pt x="42800" y="44770"/>
                </a:lnTo>
                <a:lnTo>
                  <a:pt x="42860" y="44740"/>
                </a:lnTo>
                <a:lnTo>
                  <a:pt x="42960" y="44690"/>
                </a:lnTo>
                <a:lnTo>
                  <a:pt x="43050" y="44580"/>
                </a:lnTo>
                <a:lnTo>
                  <a:pt x="43170" y="44370"/>
                </a:lnTo>
                <a:lnTo>
                  <a:pt x="43290" y="43880"/>
                </a:lnTo>
                <a:lnTo>
                  <a:pt x="43290" y="43670"/>
                </a:lnTo>
                <a:lnTo>
                  <a:pt x="43310" y="43570"/>
                </a:lnTo>
                <a:lnTo>
                  <a:pt x="43340" y="43450"/>
                </a:lnTo>
                <a:lnTo>
                  <a:pt x="43350" y="43000"/>
                </a:lnTo>
                <a:lnTo>
                  <a:pt x="43370" y="42870"/>
                </a:lnTo>
                <a:lnTo>
                  <a:pt x="43400" y="42800"/>
                </a:lnTo>
                <a:lnTo>
                  <a:pt x="43470" y="42690"/>
                </a:lnTo>
                <a:lnTo>
                  <a:pt x="43550" y="42480"/>
                </a:lnTo>
                <a:lnTo>
                  <a:pt x="43590" y="42430"/>
                </a:lnTo>
                <a:lnTo>
                  <a:pt x="43650" y="42360"/>
                </a:lnTo>
                <a:lnTo>
                  <a:pt x="43680" y="42310"/>
                </a:lnTo>
                <a:lnTo>
                  <a:pt x="43710" y="42240"/>
                </a:lnTo>
                <a:lnTo>
                  <a:pt x="43730" y="42150"/>
                </a:lnTo>
                <a:lnTo>
                  <a:pt x="43740" y="42040"/>
                </a:lnTo>
                <a:lnTo>
                  <a:pt x="43610" y="41950"/>
                </a:lnTo>
                <a:lnTo>
                  <a:pt x="43260" y="41890"/>
                </a:lnTo>
                <a:lnTo>
                  <a:pt x="40300" y="41870"/>
                </a:lnTo>
                <a:lnTo>
                  <a:pt x="40170" y="41840"/>
                </a:lnTo>
                <a:lnTo>
                  <a:pt x="40100" y="41690"/>
                </a:lnTo>
                <a:lnTo>
                  <a:pt x="40060" y="41640"/>
                </a:lnTo>
                <a:lnTo>
                  <a:pt x="40020" y="41590"/>
                </a:lnTo>
                <a:lnTo>
                  <a:pt x="39970" y="41550"/>
                </a:lnTo>
                <a:lnTo>
                  <a:pt x="39950" y="41510"/>
                </a:lnTo>
                <a:lnTo>
                  <a:pt x="39950" y="41460"/>
                </a:lnTo>
                <a:lnTo>
                  <a:pt x="40010" y="41380"/>
                </a:lnTo>
                <a:lnTo>
                  <a:pt x="40080" y="41340"/>
                </a:lnTo>
                <a:lnTo>
                  <a:pt x="40150" y="41320"/>
                </a:lnTo>
                <a:lnTo>
                  <a:pt x="40470" y="41270"/>
                </a:lnTo>
                <a:lnTo>
                  <a:pt x="40560" y="41220"/>
                </a:lnTo>
                <a:lnTo>
                  <a:pt x="41200" y="40700"/>
                </a:lnTo>
                <a:lnTo>
                  <a:pt x="41280" y="40560"/>
                </a:lnTo>
                <a:lnTo>
                  <a:pt x="41320" y="40420"/>
                </a:lnTo>
                <a:lnTo>
                  <a:pt x="41310" y="40200"/>
                </a:lnTo>
                <a:lnTo>
                  <a:pt x="41280" y="40100"/>
                </a:lnTo>
                <a:lnTo>
                  <a:pt x="41230" y="40040"/>
                </a:lnTo>
                <a:lnTo>
                  <a:pt x="40950" y="39960"/>
                </a:lnTo>
                <a:lnTo>
                  <a:pt x="40920" y="39940"/>
                </a:lnTo>
                <a:lnTo>
                  <a:pt x="40890" y="39920"/>
                </a:lnTo>
                <a:lnTo>
                  <a:pt x="40890" y="39890"/>
                </a:lnTo>
                <a:lnTo>
                  <a:pt x="40900" y="39850"/>
                </a:lnTo>
                <a:lnTo>
                  <a:pt x="40990" y="39760"/>
                </a:lnTo>
                <a:lnTo>
                  <a:pt x="41000" y="39740"/>
                </a:lnTo>
                <a:lnTo>
                  <a:pt x="41000" y="39690"/>
                </a:lnTo>
                <a:lnTo>
                  <a:pt x="40990" y="39610"/>
                </a:lnTo>
                <a:lnTo>
                  <a:pt x="40820" y="38970"/>
                </a:lnTo>
                <a:lnTo>
                  <a:pt x="40820" y="38880"/>
                </a:lnTo>
                <a:lnTo>
                  <a:pt x="40920" y="38750"/>
                </a:lnTo>
                <a:lnTo>
                  <a:pt x="41510" y="38290"/>
                </a:lnTo>
                <a:lnTo>
                  <a:pt x="41590" y="38180"/>
                </a:lnTo>
                <a:lnTo>
                  <a:pt x="41620" y="38110"/>
                </a:lnTo>
                <a:lnTo>
                  <a:pt x="41640" y="38090"/>
                </a:lnTo>
                <a:lnTo>
                  <a:pt x="41660" y="38060"/>
                </a:lnTo>
                <a:lnTo>
                  <a:pt x="41690" y="38050"/>
                </a:lnTo>
                <a:lnTo>
                  <a:pt x="41730" y="38030"/>
                </a:lnTo>
                <a:lnTo>
                  <a:pt x="41770" y="38010"/>
                </a:lnTo>
                <a:lnTo>
                  <a:pt x="41820" y="38000"/>
                </a:lnTo>
                <a:lnTo>
                  <a:pt x="41860" y="38000"/>
                </a:lnTo>
                <a:lnTo>
                  <a:pt x="41900" y="38010"/>
                </a:lnTo>
                <a:lnTo>
                  <a:pt x="42020" y="38030"/>
                </a:lnTo>
                <a:lnTo>
                  <a:pt x="42080" y="38030"/>
                </a:lnTo>
                <a:lnTo>
                  <a:pt x="42130" y="38010"/>
                </a:lnTo>
                <a:lnTo>
                  <a:pt x="42170" y="37970"/>
                </a:lnTo>
                <a:lnTo>
                  <a:pt x="42260" y="37800"/>
                </a:lnTo>
                <a:lnTo>
                  <a:pt x="42350" y="37670"/>
                </a:lnTo>
                <a:lnTo>
                  <a:pt x="42410" y="37570"/>
                </a:lnTo>
                <a:lnTo>
                  <a:pt x="42450" y="37520"/>
                </a:lnTo>
                <a:lnTo>
                  <a:pt x="42480" y="37500"/>
                </a:lnTo>
                <a:lnTo>
                  <a:pt x="42510" y="37460"/>
                </a:lnTo>
                <a:lnTo>
                  <a:pt x="42510" y="37420"/>
                </a:lnTo>
                <a:lnTo>
                  <a:pt x="42450" y="37280"/>
                </a:lnTo>
                <a:lnTo>
                  <a:pt x="42440" y="37220"/>
                </a:lnTo>
                <a:lnTo>
                  <a:pt x="42480" y="37140"/>
                </a:lnTo>
                <a:lnTo>
                  <a:pt x="42610" y="37010"/>
                </a:lnTo>
                <a:lnTo>
                  <a:pt x="42660" y="36950"/>
                </a:lnTo>
                <a:lnTo>
                  <a:pt x="42660" y="36890"/>
                </a:lnTo>
                <a:lnTo>
                  <a:pt x="42570" y="36750"/>
                </a:lnTo>
                <a:lnTo>
                  <a:pt x="42550" y="36670"/>
                </a:lnTo>
                <a:lnTo>
                  <a:pt x="42580" y="36520"/>
                </a:lnTo>
                <a:lnTo>
                  <a:pt x="42700" y="36190"/>
                </a:lnTo>
                <a:lnTo>
                  <a:pt x="42730" y="36040"/>
                </a:lnTo>
                <a:lnTo>
                  <a:pt x="42700" y="35920"/>
                </a:lnTo>
                <a:lnTo>
                  <a:pt x="42600" y="35770"/>
                </a:lnTo>
                <a:lnTo>
                  <a:pt x="42450" y="35660"/>
                </a:lnTo>
                <a:lnTo>
                  <a:pt x="42340" y="35600"/>
                </a:lnTo>
                <a:lnTo>
                  <a:pt x="42120" y="35510"/>
                </a:lnTo>
                <a:lnTo>
                  <a:pt x="42050" y="35470"/>
                </a:lnTo>
                <a:lnTo>
                  <a:pt x="41980" y="35420"/>
                </a:lnTo>
                <a:lnTo>
                  <a:pt x="41920" y="35360"/>
                </a:lnTo>
                <a:lnTo>
                  <a:pt x="41870" y="35300"/>
                </a:lnTo>
                <a:lnTo>
                  <a:pt x="41840" y="35240"/>
                </a:lnTo>
                <a:lnTo>
                  <a:pt x="41820" y="35180"/>
                </a:lnTo>
                <a:lnTo>
                  <a:pt x="41810" y="35140"/>
                </a:lnTo>
                <a:lnTo>
                  <a:pt x="41840" y="34960"/>
                </a:lnTo>
                <a:lnTo>
                  <a:pt x="42060" y="34930"/>
                </a:lnTo>
                <a:lnTo>
                  <a:pt x="42340" y="34960"/>
                </a:lnTo>
                <a:lnTo>
                  <a:pt x="42470" y="35020"/>
                </a:lnTo>
                <a:lnTo>
                  <a:pt x="42660" y="35140"/>
                </a:lnTo>
                <a:lnTo>
                  <a:pt x="42720" y="35160"/>
                </a:lnTo>
                <a:lnTo>
                  <a:pt x="42760" y="35160"/>
                </a:lnTo>
                <a:lnTo>
                  <a:pt x="42770" y="35140"/>
                </a:lnTo>
                <a:lnTo>
                  <a:pt x="42790" y="35100"/>
                </a:lnTo>
                <a:lnTo>
                  <a:pt x="42780" y="35010"/>
                </a:lnTo>
                <a:lnTo>
                  <a:pt x="42660" y="34230"/>
                </a:lnTo>
                <a:lnTo>
                  <a:pt x="42680" y="34050"/>
                </a:lnTo>
                <a:lnTo>
                  <a:pt x="42740" y="33910"/>
                </a:lnTo>
                <a:lnTo>
                  <a:pt x="43080" y="33450"/>
                </a:lnTo>
                <a:lnTo>
                  <a:pt x="43160" y="33370"/>
                </a:lnTo>
                <a:lnTo>
                  <a:pt x="43380" y="33200"/>
                </a:lnTo>
                <a:lnTo>
                  <a:pt x="43710" y="32870"/>
                </a:lnTo>
                <a:lnTo>
                  <a:pt x="43790" y="32810"/>
                </a:lnTo>
                <a:lnTo>
                  <a:pt x="43850" y="32750"/>
                </a:lnTo>
                <a:lnTo>
                  <a:pt x="43910" y="32660"/>
                </a:lnTo>
                <a:lnTo>
                  <a:pt x="43980" y="32520"/>
                </a:lnTo>
                <a:lnTo>
                  <a:pt x="44060" y="32410"/>
                </a:lnTo>
                <a:lnTo>
                  <a:pt x="44250" y="32250"/>
                </a:lnTo>
                <a:lnTo>
                  <a:pt x="44340" y="32130"/>
                </a:lnTo>
                <a:lnTo>
                  <a:pt x="44420" y="31990"/>
                </a:lnTo>
                <a:lnTo>
                  <a:pt x="44620" y="31480"/>
                </a:lnTo>
                <a:lnTo>
                  <a:pt x="44670" y="31250"/>
                </a:lnTo>
                <a:lnTo>
                  <a:pt x="44670" y="30870"/>
                </a:lnTo>
                <a:lnTo>
                  <a:pt x="44720" y="30610"/>
                </a:lnTo>
                <a:lnTo>
                  <a:pt x="44750" y="30620"/>
                </a:lnTo>
                <a:lnTo>
                  <a:pt x="44760" y="30640"/>
                </a:lnTo>
                <a:lnTo>
                  <a:pt x="44760" y="30690"/>
                </a:lnTo>
                <a:lnTo>
                  <a:pt x="44770" y="30730"/>
                </a:lnTo>
                <a:lnTo>
                  <a:pt x="44800" y="30770"/>
                </a:lnTo>
                <a:lnTo>
                  <a:pt x="44930" y="30810"/>
                </a:lnTo>
                <a:lnTo>
                  <a:pt x="45070" y="30850"/>
                </a:lnTo>
                <a:lnTo>
                  <a:pt x="45190" y="30890"/>
                </a:lnTo>
                <a:lnTo>
                  <a:pt x="45230" y="30980"/>
                </a:lnTo>
                <a:lnTo>
                  <a:pt x="45310" y="31050"/>
                </a:lnTo>
                <a:lnTo>
                  <a:pt x="45470" y="31060"/>
                </a:lnTo>
                <a:lnTo>
                  <a:pt x="45640" y="31040"/>
                </a:lnTo>
                <a:lnTo>
                  <a:pt x="45750" y="31050"/>
                </a:lnTo>
                <a:lnTo>
                  <a:pt x="45810" y="31030"/>
                </a:lnTo>
                <a:lnTo>
                  <a:pt x="45970" y="31120"/>
                </a:lnTo>
                <a:lnTo>
                  <a:pt x="46060" y="31150"/>
                </a:lnTo>
                <a:lnTo>
                  <a:pt x="46100" y="31120"/>
                </a:lnTo>
                <a:lnTo>
                  <a:pt x="46160" y="31070"/>
                </a:lnTo>
                <a:lnTo>
                  <a:pt x="46220" y="31040"/>
                </a:lnTo>
                <a:lnTo>
                  <a:pt x="46300" y="31080"/>
                </a:lnTo>
                <a:lnTo>
                  <a:pt x="46340" y="31070"/>
                </a:lnTo>
                <a:lnTo>
                  <a:pt x="46570" y="31050"/>
                </a:lnTo>
                <a:lnTo>
                  <a:pt x="46600" y="31070"/>
                </a:lnTo>
                <a:lnTo>
                  <a:pt x="46620" y="31110"/>
                </a:lnTo>
                <a:lnTo>
                  <a:pt x="46630" y="31140"/>
                </a:lnTo>
                <a:lnTo>
                  <a:pt x="46680" y="31150"/>
                </a:lnTo>
                <a:lnTo>
                  <a:pt x="46730" y="31150"/>
                </a:lnTo>
                <a:lnTo>
                  <a:pt x="46860" y="31100"/>
                </a:lnTo>
                <a:lnTo>
                  <a:pt x="47030" y="30970"/>
                </a:lnTo>
                <a:lnTo>
                  <a:pt x="47200" y="30830"/>
                </a:lnTo>
                <a:lnTo>
                  <a:pt x="47270" y="30790"/>
                </a:lnTo>
                <a:lnTo>
                  <a:pt x="47310" y="30790"/>
                </a:lnTo>
                <a:lnTo>
                  <a:pt x="47450" y="30840"/>
                </a:lnTo>
                <a:lnTo>
                  <a:pt x="47620" y="30770"/>
                </a:lnTo>
                <a:lnTo>
                  <a:pt x="48040" y="30420"/>
                </a:lnTo>
                <a:lnTo>
                  <a:pt x="48120" y="30320"/>
                </a:lnTo>
                <a:lnTo>
                  <a:pt x="48140" y="30210"/>
                </a:lnTo>
                <a:lnTo>
                  <a:pt x="48330" y="29700"/>
                </a:lnTo>
                <a:lnTo>
                  <a:pt x="48410" y="29600"/>
                </a:lnTo>
                <a:lnTo>
                  <a:pt x="48500" y="29560"/>
                </a:lnTo>
                <a:lnTo>
                  <a:pt x="48740" y="29560"/>
                </a:lnTo>
                <a:lnTo>
                  <a:pt x="48810" y="29570"/>
                </a:lnTo>
                <a:lnTo>
                  <a:pt x="48970" y="29640"/>
                </a:lnTo>
                <a:lnTo>
                  <a:pt x="49050" y="29660"/>
                </a:lnTo>
                <a:lnTo>
                  <a:pt x="49130" y="29670"/>
                </a:lnTo>
                <a:lnTo>
                  <a:pt x="49160" y="29660"/>
                </a:lnTo>
                <a:lnTo>
                  <a:pt x="49190" y="29650"/>
                </a:lnTo>
                <a:lnTo>
                  <a:pt x="49240" y="29610"/>
                </a:lnTo>
                <a:lnTo>
                  <a:pt x="49740" y="29390"/>
                </a:lnTo>
                <a:lnTo>
                  <a:pt x="49810" y="29300"/>
                </a:lnTo>
                <a:lnTo>
                  <a:pt x="49860" y="29260"/>
                </a:lnTo>
                <a:lnTo>
                  <a:pt x="50140" y="28890"/>
                </a:lnTo>
                <a:lnTo>
                  <a:pt x="50250" y="28760"/>
                </a:lnTo>
                <a:lnTo>
                  <a:pt x="50740" y="28070"/>
                </a:lnTo>
                <a:lnTo>
                  <a:pt x="50820" y="27990"/>
                </a:lnTo>
                <a:lnTo>
                  <a:pt x="51080" y="27790"/>
                </a:lnTo>
                <a:lnTo>
                  <a:pt x="51100" y="27770"/>
                </a:lnTo>
                <a:lnTo>
                  <a:pt x="51120" y="27730"/>
                </a:lnTo>
                <a:lnTo>
                  <a:pt x="51140" y="27680"/>
                </a:lnTo>
                <a:lnTo>
                  <a:pt x="51130" y="27610"/>
                </a:lnTo>
                <a:lnTo>
                  <a:pt x="51110" y="27550"/>
                </a:lnTo>
                <a:lnTo>
                  <a:pt x="51010" y="27370"/>
                </a:lnTo>
                <a:lnTo>
                  <a:pt x="50990" y="27300"/>
                </a:lnTo>
                <a:lnTo>
                  <a:pt x="50990" y="27200"/>
                </a:lnTo>
                <a:lnTo>
                  <a:pt x="51020" y="27110"/>
                </a:lnTo>
                <a:lnTo>
                  <a:pt x="51110" y="27030"/>
                </a:lnTo>
                <a:lnTo>
                  <a:pt x="51170" y="26970"/>
                </a:lnTo>
                <a:lnTo>
                  <a:pt x="51220" y="26920"/>
                </a:lnTo>
                <a:lnTo>
                  <a:pt x="51250" y="26860"/>
                </a:lnTo>
                <a:lnTo>
                  <a:pt x="51300" y="26640"/>
                </a:lnTo>
                <a:lnTo>
                  <a:pt x="51340" y="26540"/>
                </a:lnTo>
                <a:lnTo>
                  <a:pt x="51370" y="26480"/>
                </a:lnTo>
                <a:lnTo>
                  <a:pt x="51510" y="26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asse-Kotto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55210" y="41450"/>
                </a:moveTo>
                <a:lnTo>
                  <a:pt x="55800" y="41530"/>
                </a:lnTo>
                <a:lnTo>
                  <a:pt x="56260" y="41680"/>
                </a:lnTo>
                <a:lnTo>
                  <a:pt x="56870" y="41980"/>
                </a:lnTo>
                <a:lnTo>
                  <a:pt x="56860" y="42320"/>
                </a:lnTo>
                <a:lnTo>
                  <a:pt x="56880" y="42500"/>
                </a:lnTo>
                <a:lnTo>
                  <a:pt x="56880" y="42570"/>
                </a:lnTo>
                <a:lnTo>
                  <a:pt x="56890" y="42610"/>
                </a:lnTo>
                <a:lnTo>
                  <a:pt x="56910" y="42620"/>
                </a:lnTo>
                <a:lnTo>
                  <a:pt x="56920" y="42640"/>
                </a:lnTo>
                <a:lnTo>
                  <a:pt x="56920" y="42670"/>
                </a:lnTo>
                <a:lnTo>
                  <a:pt x="56900" y="42760"/>
                </a:lnTo>
                <a:lnTo>
                  <a:pt x="56840" y="42860"/>
                </a:lnTo>
                <a:lnTo>
                  <a:pt x="56830" y="42940"/>
                </a:lnTo>
                <a:lnTo>
                  <a:pt x="56810" y="43690"/>
                </a:lnTo>
                <a:lnTo>
                  <a:pt x="56730" y="44080"/>
                </a:lnTo>
                <a:lnTo>
                  <a:pt x="56690" y="44200"/>
                </a:lnTo>
                <a:lnTo>
                  <a:pt x="56600" y="44280"/>
                </a:lnTo>
                <a:lnTo>
                  <a:pt x="56400" y="44400"/>
                </a:lnTo>
                <a:lnTo>
                  <a:pt x="56160" y="44610"/>
                </a:lnTo>
                <a:lnTo>
                  <a:pt x="56110" y="44680"/>
                </a:lnTo>
                <a:lnTo>
                  <a:pt x="56130" y="44790"/>
                </a:lnTo>
                <a:lnTo>
                  <a:pt x="56330" y="45000"/>
                </a:lnTo>
                <a:lnTo>
                  <a:pt x="56400" y="45110"/>
                </a:lnTo>
                <a:lnTo>
                  <a:pt x="56400" y="45260"/>
                </a:lnTo>
                <a:lnTo>
                  <a:pt x="56340" y="45380"/>
                </a:lnTo>
                <a:lnTo>
                  <a:pt x="56080" y="45690"/>
                </a:lnTo>
                <a:lnTo>
                  <a:pt x="56040" y="45790"/>
                </a:lnTo>
                <a:lnTo>
                  <a:pt x="55970" y="46530"/>
                </a:lnTo>
                <a:lnTo>
                  <a:pt x="55950" y="46640"/>
                </a:lnTo>
                <a:lnTo>
                  <a:pt x="55850" y="46760"/>
                </a:lnTo>
                <a:lnTo>
                  <a:pt x="55810" y="46920"/>
                </a:lnTo>
                <a:lnTo>
                  <a:pt x="55780" y="46980"/>
                </a:lnTo>
                <a:lnTo>
                  <a:pt x="55770" y="47040"/>
                </a:lnTo>
                <a:lnTo>
                  <a:pt x="55820" y="47150"/>
                </a:lnTo>
                <a:lnTo>
                  <a:pt x="55790" y="47190"/>
                </a:lnTo>
                <a:lnTo>
                  <a:pt x="55750" y="47230"/>
                </a:lnTo>
                <a:lnTo>
                  <a:pt x="55730" y="47290"/>
                </a:lnTo>
                <a:lnTo>
                  <a:pt x="55770" y="47410"/>
                </a:lnTo>
                <a:lnTo>
                  <a:pt x="55870" y="47470"/>
                </a:lnTo>
                <a:lnTo>
                  <a:pt x="55980" y="47470"/>
                </a:lnTo>
                <a:lnTo>
                  <a:pt x="56070" y="47410"/>
                </a:lnTo>
                <a:lnTo>
                  <a:pt x="56110" y="47410"/>
                </a:lnTo>
                <a:lnTo>
                  <a:pt x="56120" y="47450"/>
                </a:lnTo>
                <a:lnTo>
                  <a:pt x="56150" y="47490"/>
                </a:lnTo>
                <a:lnTo>
                  <a:pt x="56190" y="47510"/>
                </a:lnTo>
                <a:lnTo>
                  <a:pt x="56300" y="47450"/>
                </a:lnTo>
                <a:lnTo>
                  <a:pt x="56330" y="47500"/>
                </a:lnTo>
                <a:lnTo>
                  <a:pt x="56350" y="47600"/>
                </a:lnTo>
                <a:lnTo>
                  <a:pt x="56490" y="47690"/>
                </a:lnTo>
                <a:lnTo>
                  <a:pt x="56580" y="47700"/>
                </a:lnTo>
                <a:lnTo>
                  <a:pt x="56680" y="47650"/>
                </a:lnTo>
                <a:lnTo>
                  <a:pt x="56720" y="47720"/>
                </a:lnTo>
                <a:lnTo>
                  <a:pt x="56750" y="47770"/>
                </a:lnTo>
                <a:lnTo>
                  <a:pt x="56830" y="47850"/>
                </a:lnTo>
                <a:lnTo>
                  <a:pt x="56840" y="47830"/>
                </a:lnTo>
                <a:lnTo>
                  <a:pt x="56890" y="47800"/>
                </a:lnTo>
                <a:lnTo>
                  <a:pt x="56940" y="47780"/>
                </a:lnTo>
                <a:lnTo>
                  <a:pt x="56970" y="47790"/>
                </a:lnTo>
                <a:lnTo>
                  <a:pt x="56990" y="47840"/>
                </a:lnTo>
                <a:lnTo>
                  <a:pt x="56970" y="47870"/>
                </a:lnTo>
                <a:lnTo>
                  <a:pt x="56940" y="47900"/>
                </a:lnTo>
                <a:lnTo>
                  <a:pt x="56920" y="47910"/>
                </a:lnTo>
                <a:lnTo>
                  <a:pt x="56970" y="48060"/>
                </a:lnTo>
                <a:lnTo>
                  <a:pt x="57070" y="48140"/>
                </a:lnTo>
                <a:lnTo>
                  <a:pt x="57180" y="48210"/>
                </a:lnTo>
                <a:lnTo>
                  <a:pt x="57260" y="48330"/>
                </a:lnTo>
                <a:lnTo>
                  <a:pt x="57240" y="48400"/>
                </a:lnTo>
                <a:lnTo>
                  <a:pt x="57150" y="48500"/>
                </a:lnTo>
                <a:lnTo>
                  <a:pt x="57160" y="48560"/>
                </a:lnTo>
                <a:lnTo>
                  <a:pt x="57220" y="48590"/>
                </a:lnTo>
                <a:lnTo>
                  <a:pt x="57410" y="48610"/>
                </a:lnTo>
                <a:lnTo>
                  <a:pt x="57470" y="48630"/>
                </a:lnTo>
                <a:lnTo>
                  <a:pt x="57570" y="48660"/>
                </a:lnTo>
                <a:lnTo>
                  <a:pt x="57970" y="48520"/>
                </a:lnTo>
                <a:lnTo>
                  <a:pt x="58250" y="48500"/>
                </a:lnTo>
                <a:lnTo>
                  <a:pt x="58480" y="48550"/>
                </a:lnTo>
                <a:lnTo>
                  <a:pt x="58590" y="48700"/>
                </a:lnTo>
                <a:lnTo>
                  <a:pt x="58490" y="48990"/>
                </a:lnTo>
                <a:lnTo>
                  <a:pt x="58310" y="49230"/>
                </a:lnTo>
                <a:lnTo>
                  <a:pt x="58240" y="49350"/>
                </a:lnTo>
                <a:lnTo>
                  <a:pt x="58210" y="49500"/>
                </a:lnTo>
                <a:lnTo>
                  <a:pt x="58190" y="49530"/>
                </a:lnTo>
                <a:lnTo>
                  <a:pt x="58040" y="49690"/>
                </a:lnTo>
                <a:lnTo>
                  <a:pt x="58010" y="49750"/>
                </a:lnTo>
                <a:lnTo>
                  <a:pt x="58010" y="49830"/>
                </a:lnTo>
                <a:lnTo>
                  <a:pt x="58040" y="50180"/>
                </a:lnTo>
                <a:lnTo>
                  <a:pt x="58020" y="50250"/>
                </a:lnTo>
                <a:lnTo>
                  <a:pt x="57970" y="50340"/>
                </a:lnTo>
                <a:lnTo>
                  <a:pt x="57910" y="50420"/>
                </a:lnTo>
                <a:lnTo>
                  <a:pt x="57860" y="50470"/>
                </a:lnTo>
                <a:lnTo>
                  <a:pt x="57830" y="50540"/>
                </a:lnTo>
                <a:lnTo>
                  <a:pt x="57830" y="50670"/>
                </a:lnTo>
                <a:lnTo>
                  <a:pt x="57820" y="50680"/>
                </a:lnTo>
                <a:lnTo>
                  <a:pt x="57620" y="50590"/>
                </a:lnTo>
                <a:lnTo>
                  <a:pt x="57570" y="50570"/>
                </a:lnTo>
                <a:lnTo>
                  <a:pt x="57490" y="50580"/>
                </a:lnTo>
                <a:lnTo>
                  <a:pt x="57450" y="50590"/>
                </a:lnTo>
                <a:lnTo>
                  <a:pt x="57420" y="50600"/>
                </a:lnTo>
                <a:lnTo>
                  <a:pt x="57360" y="50630"/>
                </a:lnTo>
                <a:lnTo>
                  <a:pt x="57210" y="50650"/>
                </a:lnTo>
                <a:lnTo>
                  <a:pt x="56840" y="50630"/>
                </a:lnTo>
                <a:lnTo>
                  <a:pt x="56690" y="50600"/>
                </a:lnTo>
                <a:lnTo>
                  <a:pt x="56680" y="50600"/>
                </a:lnTo>
                <a:lnTo>
                  <a:pt x="56640" y="50600"/>
                </a:lnTo>
                <a:lnTo>
                  <a:pt x="56530" y="50520"/>
                </a:lnTo>
                <a:lnTo>
                  <a:pt x="56430" y="50440"/>
                </a:lnTo>
                <a:lnTo>
                  <a:pt x="56310" y="50380"/>
                </a:lnTo>
                <a:lnTo>
                  <a:pt x="56240" y="50370"/>
                </a:lnTo>
                <a:lnTo>
                  <a:pt x="56040" y="50380"/>
                </a:lnTo>
                <a:lnTo>
                  <a:pt x="55970" y="50370"/>
                </a:lnTo>
                <a:lnTo>
                  <a:pt x="55930" y="50350"/>
                </a:lnTo>
                <a:lnTo>
                  <a:pt x="55910" y="50320"/>
                </a:lnTo>
                <a:lnTo>
                  <a:pt x="55880" y="50290"/>
                </a:lnTo>
                <a:lnTo>
                  <a:pt x="55860" y="50280"/>
                </a:lnTo>
                <a:lnTo>
                  <a:pt x="55830" y="50240"/>
                </a:lnTo>
                <a:lnTo>
                  <a:pt x="55780" y="50190"/>
                </a:lnTo>
                <a:lnTo>
                  <a:pt x="55720" y="50160"/>
                </a:lnTo>
                <a:lnTo>
                  <a:pt x="55680" y="50160"/>
                </a:lnTo>
                <a:lnTo>
                  <a:pt x="55620" y="50170"/>
                </a:lnTo>
                <a:lnTo>
                  <a:pt x="55500" y="50200"/>
                </a:lnTo>
                <a:lnTo>
                  <a:pt x="55460" y="50190"/>
                </a:lnTo>
                <a:lnTo>
                  <a:pt x="55440" y="50190"/>
                </a:lnTo>
                <a:lnTo>
                  <a:pt x="55420" y="50190"/>
                </a:lnTo>
                <a:lnTo>
                  <a:pt x="55350" y="50220"/>
                </a:lnTo>
                <a:lnTo>
                  <a:pt x="55310" y="50220"/>
                </a:lnTo>
                <a:lnTo>
                  <a:pt x="55250" y="50150"/>
                </a:lnTo>
                <a:lnTo>
                  <a:pt x="55190" y="50120"/>
                </a:lnTo>
                <a:lnTo>
                  <a:pt x="55130" y="50120"/>
                </a:lnTo>
                <a:lnTo>
                  <a:pt x="55070" y="50170"/>
                </a:lnTo>
                <a:lnTo>
                  <a:pt x="55010" y="50230"/>
                </a:lnTo>
                <a:lnTo>
                  <a:pt x="54390" y="50550"/>
                </a:lnTo>
                <a:lnTo>
                  <a:pt x="54360" y="50550"/>
                </a:lnTo>
                <a:lnTo>
                  <a:pt x="54040" y="50480"/>
                </a:lnTo>
                <a:lnTo>
                  <a:pt x="53960" y="50450"/>
                </a:lnTo>
                <a:lnTo>
                  <a:pt x="53960" y="50440"/>
                </a:lnTo>
                <a:lnTo>
                  <a:pt x="53890" y="50400"/>
                </a:lnTo>
                <a:lnTo>
                  <a:pt x="53800" y="50380"/>
                </a:lnTo>
                <a:lnTo>
                  <a:pt x="53720" y="50390"/>
                </a:lnTo>
                <a:lnTo>
                  <a:pt x="53710" y="50340"/>
                </a:lnTo>
                <a:lnTo>
                  <a:pt x="53600" y="50300"/>
                </a:lnTo>
                <a:lnTo>
                  <a:pt x="53520" y="50310"/>
                </a:lnTo>
                <a:lnTo>
                  <a:pt x="53430" y="50350"/>
                </a:lnTo>
                <a:lnTo>
                  <a:pt x="53380" y="50370"/>
                </a:lnTo>
                <a:lnTo>
                  <a:pt x="53380" y="50380"/>
                </a:lnTo>
                <a:lnTo>
                  <a:pt x="53330" y="50370"/>
                </a:lnTo>
                <a:lnTo>
                  <a:pt x="53220" y="50340"/>
                </a:lnTo>
                <a:lnTo>
                  <a:pt x="53060" y="50260"/>
                </a:lnTo>
                <a:lnTo>
                  <a:pt x="53050" y="50260"/>
                </a:lnTo>
                <a:lnTo>
                  <a:pt x="52760" y="50070"/>
                </a:lnTo>
                <a:lnTo>
                  <a:pt x="52720" y="50030"/>
                </a:lnTo>
                <a:lnTo>
                  <a:pt x="52680" y="49980"/>
                </a:lnTo>
                <a:lnTo>
                  <a:pt x="52620" y="49960"/>
                </a:lnTo>
                <a:lnTo>
                  <a:pt x="52610" y="49940"/>
                </a:lnTo>
                <a:lnTo>
                  <a:pt x="52600" y="49940"/>
                </a:lnTo>
                <a:lnTo>
                  <a:pt x="52590" y="49940"/>
                </a:lnTo>
                <a:lnTo>
                  <a:pt x="52560" y="49920"/>
                </a:lnTo>
                <a:lnTo>
                  <a:pt x="52540" y="49920"/>
                </a:lnTo>
                <a:lnTo>
                  <a:pt x="52480" y="49960"/>
                </a:lnTo>
                <a:lnTo>
                  <a:pt x="52390" y="49960"/>
                </a:lnTo>
                <a:lnTo>
                  <a:pt x="52340" y="49980"/>
                </a:lnTo>
                <a:lnTo>
                  <a:pt x="52280" y="50100"/>
                </a:lnTo>
                <a:lnTo>
                  <a:pt x="52280" y="50120"/>
                </a:lnTo>
                <a:lnTo>
                  <a:pt x="52270" y="50130"/>
                </a:lnTo>
                <a:lnTo>
                  <a:pt x="52260" y="50150"/>
                </a:lnTo>
                <a:lnTo>
                  <a:pt x="52220" y="50200"/>
                </a:lnTo>
                <a:lnTo>
                  <a:pt x="52150" y="50240"/>
                </a:lnTo>
                <a:lnTo>
                  <a:pt x="52070" y="50250"/>
                </a:lnTo>
                <a:lnTo>
                  <a:pt x="52010" y="50210"/>
                </a:lnTo>
                <a:lnTo>
                  <a:pt x="51960" y="50170"/>
                </a:lnTo>
                <a:lnTo>
                  <a:pt x="51890" y="50140"/>
                </a:lnTo>
                <a:lnTo>
                  <a:pt x="51790" y="50140"/>
                </a:lnTo>
                <a:lnTo>
                  <a:pt x="51730" y="50100"/>
                </a:lnTo>
                <a:lnTo>
                  <a:pt x="51690" y="50060"/>
                </a:lnTo>
                <a:lnTo>
                  <a:pt x="51660" y="50050"/>
                </a:lnTo>
                <a:lnTo>
                  <a:pt x="51660" y="50040"/>
                </a:lnTo>
                <a:lnTo>
                  <a:pt x="51560" y="50000"/>
                </a:lnTo>
                <a:lnTo>
                  <a:pt x="51430" y="49940"/>
                </a:lnTo>
                <a:lnTo>
                  <a:pt x="51410" y="49910"/>
                </a:lnTo>
                <a:lnTo>
                  <a:pt x="51390" y="49890"/>
                </a:lnTo>
                <a:lnTo>
                  <a:pt x="51340" y="49780"/>
                </a:lnTo>
                <a:lnTo>
                  <a:pt x="51300" y="49700"/>
                </a:lnTo>
                <a:lnTo>
                  <a:pt x="51220" y="49630"/>
                </a:lnTo>
                <a:lnTo>
                  <a:pt x="51200" y="49620"/>
                </a:lnTo>
                <a:lnTo>
                  <a:pt x="51190" y="49590"/>
                </a:lnTo>
                <a:lnTo>
                  <a:pt x="51120" y="49540"/>
                </a:lnTo>
                <a:lnTo>
                  <a:pt x="51100" y="49540"/>
                </a:lnTo>
                <a:lnTo>
                  <a:pt x="50990" y="49500"/>
                </a:lnTo>
                <a:lnTo>
                  <a:pt x="50970" y="49490"/>
                </a:lnTo>
                <a:lnTo>
                  <a:pt x="50970" y="49480"/>
                </a:lnTo>
                <a:lnTo>
                  <a:pt x="50960" y="49480"/>
                </a:lnTo>
                <a:lnTo>
                  <a:pt x="50340" y="49250"/>
                </a:lnTo>
                <a:lnTo>
                  <a:pt x="49700" y="49120"/>
                </a:lnTo>
                <a:lnTo>
                  <a:pt x="49430" y="49130"/>
                </a:lnTo>
                <a:lnTo>
                  <a:pt x="49330" y="49180"/>
                </a:lnTo>
                <a:lnTo>
                  <a:pt x="49250" y="49250"/>
                </a:lnTo>
                <a:lnTo>
                  <a:pt x="49150" y="49310"/>
                </a:lnTo>
                <a:lnTo>
                  <a:pt x="48980" y="49330"/>
                </a:lnTo>
                <a:lnTo>
                  <a:pt x="48430" y="49330"/>
                </a:lnTo>
                <a:lnTo>
                  <a:pt x="48220" y="49360"/>
                </a:lnTo>
                <a:lnTo>
                  <a:pt x="48200" y="49340"/>
                </a:lnTo>
                <a:lnTo>
                  <a:pt x="48130" y="49360"/>
                </a:lnTo>
                <a:lnTo>
                  <a:pt x="48070" y="49370"/>
                </a:lnTo>
                <a:lnTo>
                  <a:pt x="48070" y="49390"/>
                </a:lnTo>
                <a:lnTo>
                  <a:pt x="47830" y="49420"/>
                </a:lnTo>
                <a:lnTo>
                  <a:pt x="47770" y="49410"/>
                </a:lnTo>
                <a:lnTo>
                  <a:pt x="47740" y="49380"/>
                </a:lnTo>
                <a:lnTo>
                  <a:pt x="47730" y="49370"/>
                </a:lnTo>
                <a:lnTo>
                  <a:pt x="47610" y="49300"/>
                </a:lnTo>
                <a:lnTo>
                  <a:pt x="47500" y="49220"/>
                </a:lnTo>
                <a:lnTo>
                  <a:pt x="47450" y="49220"/>
                </a:lnTo>
                <a:lnTo>
                  <a:pt x="47180" y="48960"/>
                </a:lnTo>
                <a:lnTo>
                  <a:pt x="46810" y="48620"/>
                </a:lnTo>
                <a:lnTo>
                  <a:pt x="47450" y="48280"/>
                </a:lnTo>
                <a:lnTo>
                  <a:pt x="47610" y="48160"/>
                </a:lnTo>
                <a:lnTo>
                  <a:pt x="48000" y="47780"/>
                </a:lnTo>
                <a:lnTo>
                  <a:pt x="48500" y="47140"/>
                </a:lnTo>
                <a:lnTo>
                  <a:pt x="48590" y="47060"/>
                </a:lnTo>
                <a:lnTo>
                  <a:pt x="48890" y="46920"/>
                </a:lnTo>
                <a:lnTo>
                  <a:pt x="49160" y="46750"/>
                </a:lnTo>
                <a:lnTo>
                  <a:pt x="49260" y="46710"/>
                </a:lnTo>
                <a:lnTo>
                  <a:pt x="49350" y="46700"/>
                </a:lnTo>
                <a:lnTo>
                  <a:pt x="49500" y="46740"/>
                </a:lnTo>
                <a:lnTo>
                  <a:pt x="49580" y="46750"/>
                </a:lnTo>
                <a:lnTo>
                  <a:pt x="49680" y="46740"/>
                </a:lnTo>
                <a:lnTo>
                  <a:pt x="49780" y="46690"/>
                </a:lnTo>
                <a:lnTo>
                  <a:pt x="49870" y="46600"/>
                </a:lnTo>
                <a:lnTo>
                  <a:pt x="49930" y="46470"/>
                </a:lnTo>
                <a:lnTo>
                  <a:pt x="49950" y="46350"/>
                </a:lnTo>
                <a:lnTo>
                  <a:pt x="49940" y="46240"/>
                </a:lnTo>
                <a:lnTo>
                  <a:pt x="49880" y="45840"/>
                </a:lnTo>
                <a:lnTo>
                  <a:pt x="49870" y="45720"/>
                </a:lnTo>
                <a:lnTo>
                  <a:pt x="49890" y="45620"/>
                </a:lnTo>
                <a:lnTo>
                  <a:pt x="49940" y="45520"/>
                </a:lnTo>
                <a:lnTo>
                  <a:pt x="50100" y="45290"/>
                </a:lnTo>
                <a:lnTo>
                  <a:pt x="50140" y="45190"/>
                </a:lnTo>
                <a:lnTo>
                  <a:pt x="50160" y="45140"/>
                </a:lnTo>
                <a:lnTo>
                  <a:pt x="50160" y="45070"/>
                </a:lnTo>
                <a:lnTo>
                  <a:pt x="50130" y="44980"/>
                </a:lnTo>
                <a:lnTo>
                  <a:pt x="49960" y="44620"/>
                </a:lnTo>
                <a:lnTo>
                  <a:pt x="49930" y="44520"/>
                </a:lnTo>
                <a:lnTo>
                  <a:pt x="49920" y="44440"/>
                </a:lnTo>
                <a:lnTo>
                  <a:pt x="49930" y="44340"/>
                </a:lnTo>
                <a:lnTo>
                  <a:pt x="49970" y="44250"/>
                </a:lnTo>
                <a:lnTo>
                  <a:pt x="50030" y="44150"/>
                </a:lnTo>
                <a:lnTo>
                  <a:pt x="50200" y="43930"/>
                </a:lnTo>
                <a:lnTo>
                  <a:pt x="50260" y="43810"/>
                </a:lnTo>
                <a:lnTo>
                  <a:pt x="50300" y="43680"/>
                </a:lnTo>
                <a:lnTo>
                  <a:pt x="50330" y="43100"/>
                </a:lnTo>
                <a:lnTo>
                  <a:pt x="50300" y="42660"/>
                </a:lnTo>
                <a:lnTo>
                  <a:pt x="50330" y="42570"/>
                </a:lnTo>
                <a:lnTo>
                  <a:pt x="50380" y="42490"/>
                </a:lnTo>
                <a:lnTo>
                  <a:pt x="50500" y="42390"/>
                </a:lnTo>
                <a:lnTo>
                  <a:pt x="50510" y="42360"/>
                </a:lnTo>
                <a:lnTo>
                  <a:pt x="50520" y="42320"/>
                </a:lnTo>
                <a:lnTo>
                  <a:pt x="50480" y="42170"/>
                </a:lnTo>
                <a:lnTo>
                  <a:pt x="50470" y="42110"/>
                </a:lnTo>
                <a:lnTo>
                  <a:pt x="50480" y="41970"/>
                </a:lnTo>
                <a:lnTo>
                  <a:pt x="50470" y="41930"/>
                </a:lnTo>
                <a:lnTo>
                  <a:pt x="50450" y="41900"/>
                </a:lnTo>
                <a:lnTo>
                  <a:pt x="50410" y="41870"/>
                </a:lnTo>
                <a:lnTo>
                  <a:pt x="50370" y="41850"/>
                </a:lnTo>
                <a:lnTo>
                  <a:pt x="50260" y="41800"/>
                </a:lnTo>
                <a:lnTo>
                  <a:pt x="50240" y="41790"/>
                </a:lnTo>
                <a:lnTo>
                  <a:pt x="50220" y="41770"/>
                </a:lnTo>
                <a:lnTo>
                  <a:pt x="50190" y="41740"/>
                </a:lnTo>
                <a:lnTo>
                  <a:pt x="50180" y="41710"/>
                </a:lnTo>
                <a:lnTo>
                  <a:pt x="50170" y="41670"/>
                </a:lnTo>
                <a:lnTo>
                  <a:pt x="50180" y="41640"/>
                </a:lnTo>
                <a:lnTo>
                  <a:pt x="50220" y="41610"/>
                </a:lnTo>
                <a:lnTo>
                  <a:pt x="50300" y="41580"/>
                </a:lnTo>
                <a:lnTo>
                  <a:pt x="50650" y="41510"/>
                </a:lnTo>
                <a:lnTo>
                  <a:pt x="50700" y="41490"/>
                </a:lnTo>
                <a:lnTo>
                  <a:pt x="50750" y="41460"/>
                </a:lnTo>
                <a:lnTo>
                  <a:pt x="50770" y="41430"/>
                </a:lnTo>
                <a:lnTo>
                  <a:pt x="50790" y="41380"/>
                </a:lnTo>
                <a:lnTo>
                  <a:pt x="50790" y="41330"/>
                </a:lnTo>
                <a:lnTo>
                  <a:pt x="50750" y="41150"/>
                </a:lnTo>
                <a:lnTo>
                  <a:pt x="50750" y="41110"/>
                </a:lnTo>
                <a:lnTo>
                  <a:pt x="50760" y="41070"/>
                </a:lnTo>
                <a:lnTo>
                  <a:pt x="50790" y="41040"/>
                </a:lnTo>
                <a:lnTo>
                  <a:pt x="50930" y="40900"/>
                </a:lnTo>
                <a:lnTo>
                  <a:pt x="50960" y="40860"/>
                </a:lnTo>
                <a:lnTo>
                  <a:pt x="50980" y="40800"/>
                </a:lnTo>
                <a:lnTo>
                  <a:pt x="50990" y="40750"/>
                </a:lnTo>
                <a:lnTo>
                  <a:pt x="50990" y="40710"/>
                </a:lnTo>
                <a:lnTo>
                  <a:pt x="50970" y="40670"/>
                </a:lnTo>
                <a:lnTo>
                  <a:pt x="50940" y="40630"/>
                </a:lnTo>
                <a:lnTo>
                  <a:pt x="50870" y="40540"/>
                </a:lnTo>
                <a:lnTo>
                  <a:pt x="50840" y="40490"/>
                </a:lnTo>
                <a:lnTo>
                  <a:pt x="50820" y="40430"/>
                </a:lnTo>
                <a:lnTo>
                  <a:pt x="50810" y="40370"/>
                </a:lnTo>
                <a:lnTo>
                  <a:pt x="50830" y="40320"/>
                </a:lnTo>
                <a:lnTo>
                  <a:pt x="50850" y="40290"/>
                </a:lnTo>
                <a:lnTo>
                  <a:pt x="50900" y="40270"/>
                </a:lnTo>
                <a:lnTo>
                  <a:pt x="50950" y="40270"/>
                </a:lnTo>
                <a:lnTo>
                  <a:pt x="51010" y="40290"/>
                </a:lnTo>
                <a:lnTo>
                  <a:pt x="51080" y="40310"/>
                </a:lnTo>
                <a:lnTo>
                  <a:pt x="51180" y="40370"/>
                </a:lnTo>
                <a:lnTo>
                  <a:pt x="51250" y="40420"/>
                </a:lnTo>
                <a:lnTo>
                  <a:pt x="51300" y="40480"/>
                </a:lnTo>
                <a:lnTo>
                  <a:pt x="51400" y="40670"/>
                </a:lnTo>
                <a:lnTo>
                  <a:pt x="51450" y="40710"/>
                </a:lnTo>
                <a:lnTo>
                  <a:pt x="51500" y="40730"/>
                </a:lnTo>
                <a:lnTo>
                  <a:pt x="51620" y="40730"/>
                </a:lnTo>
                <a:lnTo>
                  <a:pt x="51680" y="40710"/>
                </a:lnTo>
                <a:lnTo>
                  <a:pt x="51730" y="40700"/>
                </a:lnTo>
                <a:lnTo>
                  <a:pt x="51760" y="40680"/>
                </a:lnTo>
                <a:lnTo>
                  <a:pt x="51800" y="40640"/>
                </a:lnTo>
                <a:lnTo>
                  <a:pt x="51820" y="40620"/>
                </a:lnTo>
                <a:lnTo>
                  <a:pt x="51860" y="40610"/>
                </a:lnTo>
                <a:lnTo>
                  <a:pt x="51910" y="40620"/>
                </a:lnTo>
                <a:lnTo>
                  <a:pt x="52140" y="40740"/>
                </a:lnTo>
                <a:lnTo>
                  <a:pt x="52210" y="40750"/>
                </a:lnTo>
                <a:lnTo>
                  <a:pt x="52320" y="40740"/>
                </a:lnTo>
                <a:lnTo>
                  <a:pt x="52390" y="40710"/>
                </a:lnTo>
                <a:lnTo>
                  <a:pt x="52650" y="40580"/>
                </a:lnTo>
                <a:lnTo>
                  <a:pt x="52700" y="40540"/>
                </a:lnTo>
                <a:lnTo>
                  <a:pt x="52840" y="40370"/>
                </a:lnTo>
                <a:lnTo>
                  <a:pt x="52880" y="40330"/>
                </a:lnTo>
                <a:lnTo>
                  <a:pt x="52920" y="40310"/>
                </a:lnTo>
                <a:lnTo>
                  <a:pt x="52950" y="40300"/>
                </a:lnTo>
                <a:lnTo>
                  <a:pt x="52990" y="40320"/>
                </a:lnTo>
                <a:lnTo>
                  <a:pt x="53080" y="40420"/>
                </a:lnTo>
                <a:lnTo>
                  <a:pt x="53120" y="40440"/>
                </a:lnTo>
                <a:lnTo>
                  <a:pt x="53180" y="40420"/>
                </a:lnTo>
                <a:lnTo>
                  <a:pt x="53220" y="40380"/>
                </a:lnTo>
                <a:lnTo>
                  <a:pt x="53250" y="40330"/>
                </a:lnTo>
                <a:lnTo>
                  <a:pt x="53300" y="40240"/>
                </a:lnTo>
                <a:lnTo>
                  <a:pt x="53320" y="40210"/>
                </a:lnTo>
                <a:lnTo>
                  <a:pt x="53350" y="40200"/>
                </a:lnTo>
                <a:lnTo>
                  <a:pt x="53380" y="40220"/>
                </a:lnTo>
                <a:lnTo>
                  <a:pt x="53470" y="40360"/>
                </a:lnTo>
                <a:lnTo>
                  <a:pt x="53530" y="40410"/>
                </a:lnTo>
                <a:lnTo>
                  <a:pt x="53630" y="40460"/>
                </a:lnTo>
                <a:lnTo>
                  <a:pt x="53690" y="40500"/>
                </a:lnTo>
                <a:lnTo>
                  <a:pt x="53760" y="40600"/>
                </a:lnTo>
                <a:lnTo>
                  <a:pt x="53840" y="40750"/>
                </a:lnTo>
                <a:lnTo>
                  <a:pt x="53950" y="40890"/>
                </a:lnTo>
                <a:lnTo>
                  <a:pt x="53980" y="40950"/>
                </a:lnTo>
                <a:lnTo>
                  <a:pt x="53990" y="41010"/>
                </a:lnTo>
                <a:lnTo>
                  <a:pt x="54000" y="41090"/>
                </a:lnTo>
                <a:lnTo>
                  <a:pt x="53980" y="41140"/>
                </a:lnTo>
                <a:lnTo>
                  <a:pt x="53970" y="41180"/>
                </a:lnTo>
                <a:lnTo>
                  <a:pt x="53960" y="41220"/>
                </a:lnTo>
                <a:lnTo>
                  <a:pt x="53980" y="41280"/>
                </a:lnTo>
                <a:lnTo>
                  <a:pt x="54120" y="41520"/>
                </a:lnTo>
                <a:lnTo>
                  <a:pt x="54140" y="41590"/>
                </a:lnTo>
                <a:lnTo>
                  <a:pt x="54210" y="41730"/>
                </a:lnTo>
                <a:lnTo>
                  <a:pt x="54380" y="41800"/>
                </a:lnTo>
                <a:lnTo>
                  <a:pt x="54400" y="41820"/>
                </a:lnTo>
                <a:lnTo>
                  <a:pt x="54510" y="42000"/>
                </a:lnTo>
                <a:lnTo>
                  <a:pt x="54570" y="42040"/>
                </a:lnTo>
                <a:lnTo>
                  <a:pt x="54620" y="42050"/>
                </a:lnTo>
                <a:lnTo>
                  <a:pt x="54690" y="42040"/>
                </a:lnTo>
                <a:lnTo>
                  <a:pt x="54790" y="42020"/>
                </a:lnTo>
                <a:lnTo>
                  <a:pt x="55010" y="41870"/>
                </a:lnTo>
                <a:lnTo>
                  <a:pt x="55210" y="4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bomou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56870" y="41980"/>
                </a:moveTo>
                <a:lnTo>
                  <a:pt x="56880" y="41880"/>
                </a:lnTo>
                <a:lnTo>
                  <a:pt x="57260" y="41570"/>
                </a:lnTo>
                <a:lnTo>
                  <a:pt x="57380" y="41410"/>
                </a:lnTo>
                <a:lnTo>
                  <a:pt x="57400" y="41400"/>
                </a:lnTo>
                <a:lnTo>
                  <a:pt x="57430" y="41370"/>
                </a:lnTo>
                <a:lnTo>
                  <a:pt x="57560" y="41320"/>
                </a:lnTo>
                <a:lnTo>
                  <a:pt x="57670" y="41250"/>
                </a:lnTo>
                <a:lnTo>
                  <a:pt x="57800" y="41100"/>
                </a:lnTo>
                <a:lnTo>
                  <a:pt x="57860" y="40970"/>
                </a:lnTo>
                <a:lnTo>
                  <a:pt x="57740" y="40990"/>
                </a:lnTo>
                <a:lnTo>
                  <a:pt x="57770" y="40840"/>
                </a:lnTo>
                <a:lnTo>
                  <a:pt x="57890" y="40820"/>
                </a:lnTo>
                <a:lnTo>
                  <a:pt x="58030" y="40840"/>
                </a:lnTo>
                <a:lnTo>
                  <a:pt x="58160" y="40800"/>
                </a:lnTo>
                <a:lnTo>
                  <a:pt x="58100" y="40590"/>
                </a:lnTo>
                <a:lnTo>
                  <a:pt x="58090" y="40560"/>
                </a:lnTo>
                <a:lnTo>
                  <a:pt x="57950" y="40390"/>
                </a:lnTo>
                <a:lnTo>
                  <a:pt x="57920" y="40340"/>
                </a:lnTo>
                <a:lnTo>
                  <a:pt x="57930" y="40200"/>
                </a:lnTo>
                <a:lnTo>
                  <a:pt x="57970" y="40120"/>
                </a:lnTo>
                <a:lnTo>
                  <a:pt x="58010" y="40050"/>
                </a:lnTo>
                <a:lnTo>
                  <a:pt x="58060" y="39940"/>
                </a:lnTo>
                <a:lnTo>
                  <a:pt x="58090" y="39690"/>
                </a:lnTo>
                <a:lnTo>
                  <a:pt x="58070" y="39190"/>
                </a:lnTo>
                <a:lnTo>
                  <a:pt x="58120" y="38980"/>
                </a:lnTo>
                <a:lnTo>
                  <a:pt x="58350" y="38710"/>
                </a:lnTo>
                <a:lnTo>
                  <a:pt x="58380" y="38560"/>
                </a:lnTo>
                <a:lnTo>
                  <a:pt x="58320" y="38490"/>
                </a:lnTo>
                <a:lnTo>
                  <a:pt x="58310" y="38440"/>
                </a:lnTo>
                <a:lnTo>
                  <a:pt x="58350" y="38400"/>
                </a:lnTo>
                <a:lnTo>
                  <a:pt x="58430" y="38350"/>
                </a:lnTo>
                <a:lnTo>
                  <a:pt x="58530" y="38270"/>
                </a:lnTo>
                <a:lnTo>
                  <a:pt x="59200" y="37890"/>
                </a:lnTo>
                <a:lnTo>
                  <a:pt x="59290" y="37860"/>
                </a:lnTo>
                <a:lnTo>
                  <a:pt x="59390" y="37860"/>
                </a:lnTo>
                <a:lnTo>
                  <a:pt x="59440" y="37890"/>
                </a:lnTo>
                <a:lnTo>
                  <a:pt x="59490" y="37940"/>
                </a:lnTo>
                <a:lnTo>
                  <a:pt x="59530" y="37990"/>
                </a:lnTo>
                <a:lnTo>
                  <a:pt x="59580" y="38030"/>
                </a:lnTo>
                <a:lnTo>
                  <a:pt x="59640" y="38040"/>
                </a:lnTo>
                <a:lnTo>
                  <a:pt x="59900" y="37990"/>
                </a:lnTo>
                <a:lnTo>
                  <a:pt x="59980" y="37990"/>
                </a:lnTo>
                <a:lnTo>
                  <a:pt x="60070" y="38010"/>
                </a:lnTo>
                <a:lnTo>
                  <a:pt x="60140" y="38020"/>
                </a:lnTo>
                <a:lnTo>
                  <a:pt x="60230" y="38020"/>
                </a:lnTo>
                <a:lnTo>
                  <a:pt x="60350" y="37970"/>
                </a:lnTo>
                <a:lnTo>
                  <a:pt x="60750" y="37740"/>
                </a:lnTo>
                <a:lnTo>
                  <a:pt x="60850" y="37650"/>
                </a:lnTo>
                <a:lnTo>
                  <a:pt x="60920" y="37560"/>
                </a:lnTo>
                <a:lnTo>
                  <a:pt x="61010" y="37410"/>
                </a:lnTo>
                <a:lnTo>
                  <a:pt x="61110" y="37040"/>
                </a:lnTo>
                <a:lnTo>
                  <a:pt x="61220" y="36790"/>
                </a:lnTo>
                <a:lnTo>
                  <a:pt x="61330" y="36670"/>
                </a:lnTo>
                <a:lnTo>
                  <a:pt x="61460" y="36590"/>
                </a:lnTo>
                <a:lnTo>
                  <a:pt x="62340" y="36420"/>
                </a:lnTo>
                <a:lnTo>
                  <a:pt x="62480" y="36430"/>
                </a:lnTo>
                <a:lnTo>
                  <a:pt x="62680" y="36470"/>
                </a:lnTo>
                <a:lnTo>
                  <a:pt x="62790" y="36460"/>
                </a:lnTo>
                <a:lnTo>
                  <a:pt x="63090" y="36400"/>
                </a:lnTo>
                <a:lnTo>
                  <a:pt x="63200" y="36400"/>
                </a:lnTo>
                <a:lnTo>
                  <a:pt x="63280" y="36410"/>
                </a:lnTo>
                <a:lnTo>
                  <a:pt x="63340" y="36430"/>
                </a:lnTo>
                <a:lnTo>
                  <a:pt x="63380" y="36470"/>
                </a:lnTo>
                <a:lnTo>
                  <a:pt x="63410" y="36500"/>
                </a:lnTo>
                <a:lnTo>
                  <a:pt x="63450" y="36550"/>
                </a:lnTo>
                <a:lnTo>
                  <a:pt x="63520" y="36720"/>
                </a:lnTo>
                <a:lnTo>
                  <a:pt x="63650" y="36850"/>
                </a:lnTo>
                <a:lnTo>
                  <a:pt x="63860" y="37000"/>
                </a:lnTo>
                <a:lnTo>
                  <a:pt x="64390" y="37180"/>
                </a:lnTo>
                <a:lnTo>
                  <a:pt x="66210" y="37630"/>
                </a:lnTo>
                <a:lnTo>
                  <a:pt x="66410" y="37610"/>
                </a:lnTo>
                <a:lnTo>
                  <a:pt x="66550" y="37570"/>
                </a:lnTo>
                <a:lnTo>
                  <a:pt x="66570" y="37520"/>
                </a:lnTo>
                <a:lnTo>
                  <a:pt x="66570" y="37470"/>
                </a:lnTo>
                <a:lnTo>
                  <a:pt x="66560" y="37390"/>
                </a:lnTo>
                <a:lnTo>
                  <a:pt x="66570" y="37350"/>
                </a:lnTo>
                <a:lnTo>
                  <a:pt x="66570" y="37320"/>
                </a:lnTo>
                <a:lnTo>
                  <a:pt x="66580" y="37280"/>
                </a:lnTo>
                <a:lnTo>
                  <a:pt x="66590" y="37250"/>
                </a:lnTo>
                <a:lnTo>
                  <a:pt x="66580" y="37220"/>
                </a:lnTo>
                <a:lnTo>
                  <a:pt x="66570" y="37190"/>
                </a:lnTo>
                <a:lnTo>
                  <a:pt x="66560" y="37150"/>
                </a:lnTo>
                <a:lnTo>
                  <a:pt x="66560" y="37110"/>
                </a:lnTo>
                <a:lnTo>
                  <a:pt x="66580" y="37070"/>
                </a:lnTo>
                <a:lnTo>
                  <a:pt x="66620" y="37030"/>
                </a:lnTo>
                <a:lnTo>
                  <a:pt x="66680" y="36960"/>
                </a:lnTo>
                <a:lnTo>
                  <a:pt x="66720" y="36870"/>
                </a:lnTo>
                <a:lnTo>
                  <a:pt x="66740" y="36830"/>
                </a:lnTo>
                <a:lnTo>
                  <a:pt x="66780" y="36810"/>
                </a:lnTo>
                <a:lnTo>
                  <a:pt x="66860" y="36800"/>
                </a:lnTo>
                <a:lnTo>
                  <a:pt x="66900" y="36820"/>
                </a:lnTo>
                <a:lnTo>
                  <a:pt x="66970" y="36850"/>
                </a:lnTo>
                <a:lnTo>
                  <a:pt x="67010" y="36850"/>
                </a:lnTo>
                <a:lnTo>
                  <a:pt x="67050" y="36850"/>
                </a:lnTo>
                <a:lnTo>
                  <a:pt x="67130" y="36840"/>
                </a:lnTo>
                <a:lnTo>
                  <a:pt x="67180" y="36830"/>
                </a:lnTo>
                <a:lnTo>
                  <a:pt x="67230" y="36820"/>
                </a:lnTo>
                <a:lnTo>
                  <a:pt x="67290" y="36790"/>
                </a:lnTo>
                <a:lnTo>
                  <a:pt x="67360" y="36720"/>
                </a:lnTo>
                <a:lnTo>
                  <a:pt x="67400" y="36670"/>
                </a:lnTo>
                <a:lnTo>
                  <a:pt x="67410" y="36610"/>
                </a:lnTo>
                <a:lnTo>
                  <a:pt x="67420" y="36530"/>
                </a:lnTo>
                <a:lnTo>
                  <a:pt x="67430" y="36490"/>
                </a:lnTo>
                <a:lnTo>
                  <a:pt x="67440" y="36450"/>
                </a:lnTo>
                <a:lnTo>
                  <a:pt x="67490" y="36370"/>
                </a:lnTo>
                <a:lnTo>
                  <a:pt x="67560" y="36290"/>
                </a:lnTo>
                <a:lnTo>
                  <a:pt x="67580" y="36260"/>
                </a:lnTo>
                <a:lnTo>
                  <a:pt x="67670" y="36190"/>
                </a:lnTo>
                <a:lnTo>
                  <a:pt x="73310" y="33020"/>
                </a:lnTo>
                <a:lnTo>
                  <a:pt x="75270" y="35170"/>
                </a:lnTo>
                <a:lnTo>
                  <a:pt x="75750" y="35560"/>
                </a:lnTo>
                <a:lnTo>
                  <a:pt x="75820" y="35520"/>
                </a:lnTo>
                <a:lnTo>
                  <a:pt x="75910" y="35490"/>
                </a:lnTo>
                <a:lnTo>
                  <a:pt x="76020" y="35490"/>
                </a:lnTo>
                <a:lnTo>
                  <a:pt x="76220" y="35530"/>
                </a:lnTo>
                <a:lnTo>
                  <a:pt x="76320" y="35500"/>
                </a:lnTo>
                <a:lnTo>
                  <a:pt x="76450" y="35410"/>
                </a:lnTo>
                <a:lnTo>
                  <a:pt x="76870" y="35000"/>
                </a:lnTo>
                <a:lnTo>
                  <a:pt x="77030" y="34900"/>
                </a:lnTo>
                <a:lnTo>
                  <a:pt x="77140" y="34870"/>
                </a:lnTo>
                <a:lnTo>
                  <a:pt x="77530" y="34840"/>
                </a:lnTo>
                <a:lnTo>
                  <a:pt x="77660" y="34860"/>
                </a:lnTo>
                <a:lnTo>
                  <a:pt x="77760" y="34910"/>
                </a:lnTo>
                <a:lnTo>
                  <a:pt x="77930" y="35060"/>
                </a:lnTo>
                <a:lnTo>
                  <a:pt x="78050" y="35150"/>
                </a:lnTo>
                <a:lnTo>
                  <a:pt x="78230" y="35230"/>
                </a:lnTo>
                <a:lnTo>
                  <a:pt x="78480" y="35400"/>
                </a:lnTo>
                <a:lnTo>
                  <a:pt x="78800" y="35670"/>
                </a:lnTo>
                <a:lnTo>
                  <a:pt x="78880" y="35760"/>
                </a:lnTo>
                <a:lnTo>
                  <a:pt x="78950" y="35860"/>
                </a:lnTo>
                <a:lnTo>
                  <a:pt x="78970" y="35950"/>
                </a:lnTo>
                <a:lnTo>
                  <a:pt x="78970" y="36070"/>
                </a:lnTo>
                <a:lnTo>
                  <a:pt x="78950" y="36170"/>
                </a:lnTo>
                <a:lnTo>
                  <a:pt x="78900" y="36230"/>
                </a:lnTo>
                <a:lnTo>
                  <a:pt x="78810" y="36250"/>
                </a:lnTo>
                <a:lnTo>
                  <a:pt x="78680" y="36250"/>
                </a:lnTo>
                <a:lnTo>
                  <a:pt x="78600" y="36270"/>
                </a:lnTo>
                <a:lnTo>
                  <a:pt x="78540" y="36310"/>
                </a:lnTo>
                <a:lnTo>
                  <a:pt x="78500" y="36410"/>
                </a:lnTo>
                <a:lnTo>
                  <a:pt x="78460" y="36590"/>
                </a:lnTo>
                <a:lnTo>
                  <a:pt x="78430" y="36620"/>
                </a:lnTo>
                <a:lnTo>
                  <a:pt x="78390" y="36650"/>
                </a:lnTo>
                <a:lnTo>
                  <a:pt x="78250" y="36690"/>
                </a:lnTo>
                <a:lnTo>
                  <a:pt x="78180" y="36720"/>
                </a:lnTo>
                <a:lnTo>
                  <a:pt x="78030" y="36830"/>
                </a:lnTo>
                <a:lnTo>
                  <a:pt x="77930" y="36840"/>
                </a:lnTo>
                <a:lnTo>
                  <a:pt x="77810" y="36830"/>
                </a:lnTo>
                <a:lnTo>
                  <a:pt x="77690" y="36800"/>
                </a:lnTo>
                <a:lnTo>
                  <a:pt x="77450" y="36720"/>
                </a:lnTo>
                <a:lnTo>
                  <a:pt x="77420" y="36730"/>
                </a:lnTo>
                <a:lnTo>
                  <a:pt x="77410" y="36770"/>
                </a:lnTo>
                <a:lnTo>
                  <a:pt x="77500" y="36890"/>
                </a:lnTo>
                <a:lnTo>
                  <a:pt x="78390" y="37680"/>
                </a:lnTo>
                <a:lnTo>
                  <a:pt x="78510" y="37860"/>
                </a:lnTo>
                <a:lnTo>
                  <a:pt x="78560" y="37880"/>
                </a:lnTo>
                <a:lnTo>
                  <a:pt x="78690" y="37880"/>
                </a:lnTo>
                <a:lnTo>
                  <a:pt x="78760" y="37890"/>
                </a:lnTo>
                <a:lnTo>
                  <a:pt x="78800" y="37930"/>
                </a:lnTo>
                <a:lnTo>
                  <a:pt x="78820" y="37980"/>
                </a:lnTo>
                <a:lnTo>
                  <a:pt x="78820" y="38020"/>
                </a:lnTo>
                <a:lnTo>
                  <a:pt x="78830" y="38070"/>
                </a:lnTo>
                <a:lnTo>
                  <a:pt x="78860" y="38140"/>
                </a:lnTo>
                <a:lnTo>
                  <a:pt x="78980" y="38270"/>
                </a:lnTo>
                <a:lnTo>
                  <a:pt x="79020" y="38340"/>
                </a:lnTo>
                <a:lnTo>
                  <a:pt x="79060" y="38420"/>
                </a:lnTo>
                <a:lnTo>
                  <a:pt x="79090" y="38480"/>
                </a:lnTo>
                <a:lnTo>
                  <a:pt x="79140" y="38560"/>
                </a:lnTo>
                <a:lnTo>
                  <a:pt x="79210" y="38590"/>
                </a:lnTo>
                <a:lnTo>
                  <a:pt x="79270" y="38590"/>
                </a:lnTo>
                <a:lnTo>
                  <a:pt x="79340" y="38570"/>
                </a:lnTo>
                <a:lnTo>
                  <a:pt x="79430" y="38580"/>
                </a:lnTo>
                <a:lnTo>
                  <a:pt x="79550" y="38640"/>
                </a:lnTo>
                <a:lnTo>
                  <a:pt x="79690" y="38820"/>
                </a:lnTo>
                <a:lnTo>
                  <a:pt x="79730" y="38930"/>
                </a:lnTo>
                <a:lnTo>
                  <a:pt x="79720" y="39030"/>
                </a:lnTo>
                <a:lnTo>
                  <a:pt x="79590" y="39210"/>
                </a:lnTo>
                <a:lnTo>
                  <a:pt x="79530" y="39400"/>
                </a:lnTo>
                <a:lnTo>
                  <a:pt x="79520" y="39530"/>
                </a:lnTo>
                <a:lnTo>
                  <a:pt x="79530" y="39610"/>
                </a:lnTo>
                <a:lnTo>
                  <a:pt x="79530" y="39650"/>
                </a:lnTo>
                <a:lnTo>
                  <a:pt x="79520" y="39690"/>
                </a:lnTo>
                <a:lnTo>
                  <a:pt x="79500" y="39710"/>
                </a:lnTo>
                <a:lnTo>
                  <a:pt x="79490" y="39750"/>
                </a:lnTo>
                <a:lnTo>
                  <a:pt x="79480" y="39830"/>
                </a:lnTo>
                <a:lnTo>
                  <a:pt x="79470" y="39870"/>
                </a:lnTo>
                <a:lnTo>
                  <a:pt x="79460" y="39890"/>
                </a:lnTo>
                <a:lnTo>
                  <a:pt x="79430" y="39890"/>
                </a:lnTo>
                <a:lnTo>
                  <a:pt x="79350" y="39710"/>
                </a:lnTo>
                <a:lnTo>
                  <a:pt x="79330" y="39690"/>
                </a:lnTo>
                <a:lnTo>
                  <a:pt x="79300" y="39670"/>
                </a:lnTo>
                <a:lnTo>
                  <a:pt x="79270" y="39660"/>
                </a:lnTo>
                <a:lnTo>
                  <a:pt x="79240" y="39660"/>
                </a:lnTo>
                <a:lnTo>
                  <a:pt x="79210" y="39680"/>
                </a:lnTo>
                <a:lnTo>
                  <a:pt x="79190" y="39710"/>
                </a:lnTo>
                <a:lnTo>
                  <a:pt x="79140" y="39800"/>
                </a:lnTo>
                <a:lnTo>
                  <a:pt x="79120" y="39830"/>
                </a:lnTo>
                <a:lnTo>
                  <a:pt x="79100" y="39850"/>
                </a:lnTo>
                <a:lnTo>
                  <a:pt x="79060" y="39860"/>
                </a:lnTo>
                <a:lnTo>
                  <a:pt x="79030" y="39870"/>
                </a:lnTo>
                <a:lnTo>
                  <a:pt x="78910" y="39880"/>
                </a:lnTo>
                <a:lnTo>
                  <a:pt x="78880" y="39890"/>
                </a:lnTo>
                <a:lnTo>
                  <a:pt x="78820" y="39930"/>
                </a:lnTo>
                <a:lnTo>
                  <a:pt x="78790" y="39940"/>
                </a:lnTo>
                <a:lnTo>
                  <a:pt x="78760" y="39960"/>
                </a:lnTo>
                <a:lnTo>
                  <a:pt x="78750" y="40000"/>
                </a:lnTo>
                <a:lnTo>
                  <a:pt x="78780" y="40100"/>
                </a:lnTo>
                <a:lnTo>
                  <a:pt x="78780" y="40160"/>
                </a:lnTo>
                <a:lnTo>
                  <a:pt x="78780" y="40200"/>
                </a:lnTo>
                <a:lnTo>
                  <a:pt x="78750" y="40260"/>
                </a:lnTo>
                <a:lnTo>
                  <a:pt x="78740" y="40310"/>
                </a:lnTo>
                <a:lnTo>
                  <a:pt x="78730" y="40360"/>
                </a:lnTo>
                <a:lnTo>
                  <a:pt x="78740" y="40430"/>
                </a:lnTo>
                <a:lnTo>
                  <a:pt x="78740" y="40480"/>
                </a:lnTo>
                <a:lnTo>
                  <a:pt x="78730" y="40520"/>
                </a:lnTo>
                <a:lnTo>
                  <a:pt x="78690" y="40590"/>
                </a:lnTo>
                <a:lnTo>
                  <a:pt x="78690" y="40630"/>
                </a:lnTo>
                <a:lnTo>
                  <a:pt x="78690" y="40690"/>
                </a:lnTo>
                <a:lnTo>
                  <a:pt x="78720" y="40780"/>
                </a:lnTo>
                <a:lnTo>
                  <a:pt x="78720" y="40830"/>
                </a:lnTo>
                <a:lnTo>
                  <a:pt x="78700" y="40870"/>
                </a:lnTo>
                <a:lnTo>
                  <a:pt x="78670" y="40880"/>
                </a:lnTo>
                <a:lnTo>
                  <a:pt x="78650" y="40910"/>
                </a:lnTo>
                <a:lnTo>
                  <a:pt x="78650" y="40960"/>
                </a:lnTo>
                <a:lnTo>
                  <a:pt x="78650" y="41010"/>
                </a:lnTo>
                <a:lnTo>
                  <a:pt x="78680" y="41080"/>
                </a:lnTo>
                <a:lnTo>
                  <a:pt x="78710" y="41120"/>
                </a:lnTo>
                <a:lnTo>
                  <a:pt x="78750" y="41140"/>
                </a:lnTo>
                <a:lnTo>
                  <a:pt x="78760" y="41160"/>
                </a:lnTo>
                <a:lnTo>
                  <a:pt x="78750" y="41180"/>
                </a:lnTo>
                <a:lnTo>
                  <a:pt x="78620" y="41240"/>
                </a:lnTo>
                <a:lnTo>
                  <a:pt x="78600" y="41270"/>
                </a:lnTo>
                <a:lnTo>
                  <a:pt x="78600" y="41280"/>
                </a:lnTo>
                <a:lnTo>
                  <a:pt x="78610" y="41300"/>
                </a:lnTo>
                <a:lnTo>
                  <a:pt x="78700" y="41320"/>
                </a:lnTo>
                <a:lnTo>
                  <a:pt x="78760" y="41340"/>
                </a:lnTo>
                <a:lnTo>
                  <a:pt x="78770" y="41350"/>
                </a:lnTo>
                <a:lnTo>
                  <a:pt x="78770" y="41370"/>
                </a:lnTo>
                <a:lnTo>
                  <a:pt x="78710" y="41410"/>
                </a:lnTo>
                <a:lnTo>
                  <a:pt x="78650" y="41440"/>
                </a:lnTo>
                <a:lnTo>
                  <a:pt x="78620" y="41470"/>
                </a:lnTo>
                <a:lnTo>
                  <a:pt x="78610" y="41490"/>
                </a:lnTo>
                <a:lnTo>
                  <a:pt x="78600" y="41520"/>
                </a:lnTo>
                <a:lnTo>
                  <a:pt x="78590" y="41550"/>
                </a:lnTo>
                <a:lnTo>
                  <a:pt x="78600" y="41620"/>
                </a:lnTo>
                <a:lnTo>
                  <a:pt x="78590" y="41650"/>
                </a:lnTo>
                <a:lnTo>
                  <a:pt x="78590" y="41670"/>
                </a:lnTo>
                <a:lnTo>
                  <a:pt x="78570" y="41700"/>
                </a:lnTo>
                <a:lnTo>
                  <a:pt x="78550" y="41730"/>
                </a:lnTo>
                <a:lnTo>
                  <a:pt x="78530" y="41750"/>
                </a:lnTo>
                <a:lnTo>
                  <a:pt x="78440" y="41790"/>
                </a:lnTo>
                <a:lnTo>
                  <a:pt x="78430" y="41800"/>
                </a:lnTo>
                <a:lnTo>
                  <a:pt x="78420" y="41830"/>
                </a:lnTo>
                <a:lnTo>
                  <a:pt x="78400" y="41850"/>
                </a:lnTo>
                <a:lnTo>
                  <a:pt x="78390" y="41880"/>
                </a:lnTo>
                <a:lnTo>
                  <a:pt x="78370" y="41890"/>
                </a:lnTo>
                <a:lnTo>
                  <a:pt x="78350" y="41900"/>
                </a:lnTo>
                <a:lnTo>
                  <a:pt x="78330" y="41900"/>
                </a:lnTo>
                <a:lnTo>
                  <a:pt x="78300" y="41900"/>
                </a:lnTo>
                <a:lnTo>
                  <a:pt x="78290" y="41900"/>
                </a:lnTo>
                <a:lnTo>
                  <a:pt x="78270" y="41900"/>
                </a:lnTo>
                <a:lnTo>
                  <a:pt x="78240" y="41910"/>
                </a:lnTo>
                <a:lnTo>
                  <a:pt x="78220" y="41920"/>
                </a:lnTo>
                <a:lnTo>
                  <a:pt x="78190" y="41940"/>
                </a:lnTo>
                <a:lnTo>
                  <a:pt x="78180" y="41970"/>
                </a:lnTo>
                <a:lnTo>
                  <a:pt x="78190" y="42030"/>
                </a:lnTo>
                <a:lnTo>
                  <a:pt x="78210" y="42060"/>
                </a:lnTo>
                <a:lnTo>
                  <a:pt x="78270" y="42120"/>
                </a:lnTo>
                <a:lnTo>
                  <a:pt x="78270" y="42130"/>
                </a:lnTo>
                <a:lnTo>
                  <a:pt x="78270" y="42150"/>
                </a:lnTo>
                <a:lnTo>
                  <a:pt x="78260" y="42160"/>
                </a:lnTo>
                <a:lnTo>
                  <a:pt x="78250" y="42180"/>
                </a:lnTo>
                <a:lnTo>
                  <a:pt x="78220" y="42190"/>
                </a:lnTo>
                <a:lnTo>
                  <a:pt x="78170" y="42210"/>
                </a:lnTo>
                <a:lnTo>
                  <a:pt x="78110" y="42210"/>
                </a:lnTo>
                <a:lnTo>
                  <a:pt x="78100" y="42220"/>
                </a:lnTo>
                <a:lnTo>
                  <a:pt x="78090" y="42230"/>
                </a:lnTo>
                <a:lnTo>
                  <a:pt x="78040" y="42280"/>
                </a:lnTo>
                <a:lnTo>
                  <a:pt x="78030" y="42290"/>
                </a:lnTo>
                <a:lnTo>
                  <a:pt x="78000" y="42280"/>
                </a:lnTo>
                <a:lnTo>
                  <a:pt x="77900" y="42240"/>
                </a:lnTo>
                <a:lnTo>
                  <a:pt x="77880" y="42240"/>
                </a:lnTo>
                <a:lnTo>
                  <a:pt x="77860" y="42250"/>
                </a:lnTo>
                <a:lnTo>
                  <a:pt x="77860" y="42320"/>
                </a:lnTo>
                <a:lnTo>
                  <a:pt x="77850" y="42350"/>
                </a:lnTo>
                <a:lnTo>
                  <a:pt x="77840" y="42390"/>
                </a:lnTo>
                <a:lnTo>
                  <a:pt x="77750" y="42420"/>
                </a:lnTo>
                <a:lnTo>
                  <a:pt x="77720" y="42440"/>
                </a:lnTo>
                <a:lnTo>
                  <a:pt x="77710" y="42450"/>
                </a:lnTo>
                <a:lnTo>
                  <a:pt x="77700" y="42490"/>
                </a:lnTo>
                <a:lnTo>
                  <a:pt x="77700" y="42570"/>
                </a:lnTo>
                <a:lnTo>
                  <a:pt x="77690" y="42590"/>
                </a:lnTo>
                <a:lnTo>
                  <a:pt x="77670" y="42600"/>
                </a:lnTo>
                <a:lnTo>
                  <a:pt x="77650" y="42590"/>
                </a:lnTo>
                <a:lnTo>
                  <a:pt x="77630" y="42560"/>
                </a:lnTo>
                <a:lnTo>
                  <a:pt x="77610" y="42560"/>
                </a:lnTo>
                <a:lnTo>
                  <a:pt x="77600" y="42570"/>
                </a:lnTo>
                <a:lnTo>
                  <a:pt x="77610" y="42760"/>
                </a:lnTo>
                <a:lnTo>
                  <a:pt x="77570" y="42940"/>
                </a:lnTo>
                <a:lnTo>
                  <a:pt x="77560" y="42960"/>
                </a:lnTo>
                <a:lnTo>
                  <a:pt x="77550" y="42970"/>
                </a:lnTo>
                <a:lnTo>
                  <a:pt x="77530" y="42980"/>
                </a:lnTo>
                <a:lnTo>
                  <a:pt x="77480" y="42960"/>
                </a:lnTo>
                <a:lnTo>
                  <a:pt x="77450" y="42950"/>
                </a:lnTo>
                <a:lnTo>
                  <a:pt x="77420" y="42930"/>
                </a:lnTo>
                <a:lnTo>
                  <a:pt x="77390" y="42910"/>
                </a:lnTo>
                <a:lnTo>
                  <a:pt x="77370" y="42890"/>
                </a:lnTo>
                <a:lnTo>
                  <a:pt x="77350" y="42880"/>
                </a:lnTo>
                <a:lnTo>
                  <a:pt x="77320" y="42870"/>
                </a:lnTo>
                <a:lnTo>
                  <a:pt x="77290" y="42880"/>
                </a:lnTo>
                <a:lnTo>
                  <a:pt x="77270" y="42910"/>
                </a:lnTo>
                <a:lnTo>
                  <a:pt x="77180" y="43050"/>
                </a:lnTo>
                <a:lnTo>
                  <a:pt x="77170" y="43060"/>
                </a:lnTo>
                <a:lnTo>
                  <a:pt x="77150" y="43080"/>
                </a:lnTo>
                <a:lnTo>
                  <a:pt x="77120" y="43090"/>
                </a:lnTo>
                <a:lnTo>
                  <a:pt x="77080" y="43100"/>
                </a:lnTo>
                <a:lnTo>
                  <a:pt x="77010" y="43110"/>
                </a:lnTo>
                <a:lnTo>
                  <a:pt x="76990" y="43120"/>
                </a:lnTo>
                <a:lnTo>
                  <a:pt x="76980" y="43140"/>
                </a:lnTo>
                <a:lnTo>
                  <a:pt x="76970" y="43180"/>
                </a:lnTo>
                <a:lnTo>
                  <a:pt x="76960" y="43250"/>
                </a:lnTo>
                <a:lnTo>
                  <a:pt x="76950" y="43270"/>
                </a:lnTo>
                <a:lnTo>
                  <a:pt x="76940" y="43290"/>
                </a:lnTo>
                <a:lnTo>
                  <a:pt x="76920" y="43300"/>
                </a:lnTo>
                <a:lnTo>
                  <a:pt x="76890" y="43290"/>
                </a:lnTo>
                <a:lnTo>
                  <a:pt x="76860" y="43280"/>
                </a:lnTo>
                <a:lnTo>
                  <a:pt x="76830" y="43260"/>
                </a:lnTo>
                <a:lnTo>
                  <a:pt x="76800" y="43240"/>
                </a:lnTo>
                <a:lnTo>
                  <a:pt x="76770" y="43230"/>
                </a:lnTo>
                <a:lnTo>
                  <a:pt x="76740" y="43220"/>
                </a:lnTo>
                <a:lnTo>
                  <a:pt x="76730" y="43220"/>
                </a:lnTo>
                <a:lnTo>
                  <a:pt x="76710" y="43220"/>
                </a:lnTo>
                <a:lnTo>
                  <a:pt x="76600" y="43260"/>
                </a:lnTo>
                <a:lnTo>
                  <a:pt x="76580" y="43280"/>
                </a:lnTo>
                <a:lnTo>
                  <a:pt x="76570" y="43290"/>
                </a:lnTo>
                <a:lnTo>
                  <a:pt x="76510" y="43370"/>
                </a:lnTo>
                <a:lnTo>
                  <a:pt x="76500" y="43390"/>
                </a:lnTo>
                <a:lnTo>
                  <a:pt x="76460" y="43420"/>
                </a:lnTo>
                <a:lnTo>
                  <a:pt x="76410" y="43450"/>
                </a:lnTo>
                <a:lnTo>
                  <a:pt x="76370" y="43470"/>
                </a:lnTo>
                <a:lnTo>
                  <a:pt x="76360" y="43480"/>
                </a:lnTo>
                <a:lnTo>
                  <a:pt x="76330" y="43480"/>
                </a:lnTo>
                <a:lnTo>
                  <a:pt x="76310" y="43480"/>
                </a:lnTo>
                <a:lnTo>
                  <a:pt x="76200" y="43450"/>
                </a:lnTo>
                <a:lnTo>
                  <a:pt x="76120" y="43440"/>
                </a:lnTo>
                <a:lnTo>
                  <a:pt x="76040" y="43450"/>
                </a:lnTo>
                <a:lnTo>
                  <a:pt x="75960" y="43440"/>
                </a:lnTo>
                <a:lnTo>
                  <a:pt x="75920" y="43440"/>
                </a:lnTo>
                <a:lnTo>
                  <a:pt x="75880" y="43450"/>
                </a:lnTo>
                <a:lnTo>
                  <a:pt x="75850" y="43460"/>
                </a:lnTo>
                <a:lnTo>
                  <a:pt x="75820" y="43460"/>
                </a:lnTo>
                <a:lnTo>
                  <a:pt x="75790" y="43440"/>
                </a:lnTo>
                <a:lnTo>
                  <a:pt x="75750" y="43400"/>
                </a:lnTo>
                <a:lnTo>
                  <a:pt x="75730" y="43380"/>
                </a:lnTo>
                <a:lnTo>
                  <a:pt x="75720" y="43380"/>
                </a:lnTo>
                <a:lnTo>
                  <a:pt x="75700" y="43390"/>
                </a:lnTo>
                <a:lnTo>
                  <a:pt x="75700" y="43400"/>
                </a:lnTo>
                <a:lnTo>
                  <a:pt x="75690" y="43410"/>
                </a:lnTo>
                <a:lnTo>
                  <a:pt x="75690" y="43440"/>
                </a:lnTo>
                <a:lnTo>
                  <a:pt x="75680" y="43480"/>
                </a:lnTo>
                <a:lnTo>
                  <a:pt x="75660" y="43510"/>
                </a:lnTo>
                <a:lnTo>
                  <a:pt x="75640" y="43530"/>
                </a:lnTo>
                <a:lnTo>
                  <a:pt x="75610" y="43550"/>
                </a:lnTo>
                <a:lnTo>
                  <a:pt x="75590" y="43570"/>
                </a:lnTo>
                <a:lnTo>
                  <a:pt x="75580" y="43600"/>
                </a:lnTo>
                <a:lnTo>
                  <a:pt x="75580" y="43710"/>
                </a:lnTo>
                <a:lnTo>
                  <a:pt x="75570" y="43720"/>
                </a:lnTo>
                <a:lnTo>
                  <a:pt x="75560" y="43740"/>
                </a:lnTo>
                <a:lnTo>
                  <a:pt x="75540" y="43770"/>
                </a:lnTo>
                <a:lnTo>
                  <a:pt x="75500" y="43810"/>
                </a:lnTo>
                <a:lnTo>
                  <a:pt x="75490" y="43820"/>
                </a:lnTo>
                <a:lnTo>
                  <a:pt x="75480" y="43850"/>
                </a:lnTo>
                <a:lnTo>
                  <a:pt x="75480" y="44020"/>
                </a:lnTo>
                <a:lnTo>
                  <a:pt x="75460" y="44050"/>
                </a:lnTo>
                <a:lnTo>
                  <a:pt x="75450" y="44050"/>
                </a:lnTo>
                <a:lnTo>
                  <a:pt x="75430" y="44030"/>
                </a:lnTo>
                <a:lnTo>
                  <a:pt x="75410" y="44010"/>
                </a:lnTo>
                <a:lnTo>
                  <a:pt x="75390" y="43980"/>
                </a:lnTo>
                <a:lnTo>
                  <a:pt x="75370" y="43960"/>
                </a:lnTo>
                <a:lnTo>
                  <a:pt x="75340" y="43940"/>
                </a:lnTo>
                <a:lnTo>
                  <a:pt x="75310" y="43940"/>
                </a:lnTo>
                <a:lnTo>
                  <a:pt x="75280" y="43960"/>
                </a:lnTo>
                <a:lnTo>
                  <a:pt x="75260" y="43990"/>
                </a:lnTo>
                <a:lnTo>
                  <a:pt x="75250" y="44020"/>
                </a:lnTo>
                <a:lnTo>
                  <a:pt x="75240" y="44070"/>
                </a:lnTo>
                <a:lnTo>
                  <a:pt x="75250" y="44110"/>
                </a:lnTo>
                <a:lnTo>
                  <a:pt x="75270" y="44140"/>
                </a:lnTo>
                <a:lnTo>
                  <a:pt x="75280" y="44160"/>
                </a:lnTo>
                <a:lnTo>
                  <a:pt x="75270" y="44180"/>
                </a:lnTo>
                <a:lnTo>
                  <a:pt x="75250" y="44210"/>
                </a:lnTo>
                <a:lnTo>
                  <a:pt x="75220" y="44240"/>
                </a:lnTo>
                <a:lnTo>
                  <a:pt x="75230" y="44290"/>
                </a:lnTo>
                <a:lnTo>
                  <a:pt x="75240" y="44330"/>
                </a:lnTo>
                <a:lnTo>
                  <a:pt x="75270" y="44350"/>
                </a:lnTo>
                <a:lnTo>
                  <a:pt x="75340" y="44360"/>
                </a:lnTo>
                <a:lnTo>
                  <a:pt x="75380" y="44380"/>
                </a:lnTo>
                <a:lnTo>
                  <a:pt x="75390" y="44390"/>
                </a:lnTo>
                <a:lnTo>
                  <a:pt x="75390" y="44400"/>
                </a:lnTo>
                <a:lnTo>
                  <a:pt x="75390" y="44430"/>
                </a:lnTo>
                <a:lnTo>
                  <a:pt x="75380" y="44450"/>
                </a:lnTo>
                <a:lnTo>
                  <a:pt x="75370" y="44470"/>
                </a:lnTo>
                <a:lnTo>
                  <a:pt x="75350" y="44490"/>
                </a:lnTo>
                <a:lnTo>
                  <a:pt x="75290" y="44520"/>
                </a:lnTo>
                <a:lnTo>
                  <a:pt x="75270" y="44540"/>
                </a:lnTo>
                <a:lnTo>
                  <a:pt x="75230" y="44550"/>
                </a:lnTo>
                <a:lnTo>
                  <a:pt x="75200" y="44540"/>
                </a:lnTo>
                <a:lnTo>
                  <a:pt x="75170" y="44520"/>
                </a:lnTo>
                <a:lnTo>
                  <a:pt x="75070" y="44440"/>
                </a:lnTo>
                <a:lnTo>
                  <a:pt x="75040" y="44430"/>
                </a:lnTo>
                <a:lnTo>
                  <a:pt x="75030" y="44420"/>
                </a:lnTo>
                <a:lnTo>
                  <a:pt x="75010" y="44420"/>
                </a:lnTo>
                <a:lnTo>
                  <a:pt x="75000" y="44430"/>
                </a:lnTo>
                <a:lnTo>
                  <a:pt x="74980" y="44430"/>
                </a:lnTo>
                <a:lnTo>
                  <a:pt x="74970" y="44440"/>
                </a:lnTo>
                <a:lnTo>
                  <a:pt x="74960" y="44460"/>
                </a:lnTo>
                <a:lnTo>
                  <a:pt x="74930" y="44510"/>
                </a:lnTo>
                <a:lnTo>
                  <a:pt x="74840" y="44580"/>
                </a:lnTo>
                <a:lnTo>
                  <a:pt x="74690" y="44550"/>
                </a:lnTo>
                <a:lnTo>
                  <a:pt x="74530" y="44590"/>
                </a:lnTo>
                <a:lnTo>
                  <a:pt x="74500" y="44670"/>
                </a:lnTo>
                <a:lnTo>
                  <a:pt x="74510" y="44770"/>
                </a:lnTo>
                <a:lnTo>
                  <a:pt x="74490" y="44820"/>
                </a:lnTo>
                <a:lnTo>
                  <a:pt x="74470" y="44820"/>
                </a:lnTo>
                <a:lnTo>
                  <a:pt x="74350" y="44570"/>
                </a:lnTo>
                <a:lnTo>
                  <a:pt x="74330" y="44520"/>
                </a:lnTo>
                <a:lnTo>
                  <a:pt x="74310" y="44510"/>
                </a:lnTo>
                <a:lnTo>
                  <a:pt x="74300" y="44510"/>
                </a:lnTo>
                <a:lnTo>
                  <a:pt x="74290" y="44510"/>
                </a:lnTo>
                <a:lnTo>
                  <a:pt x="74280" y="44510"/>
                </a:lnTo>
                <a:lnTo>
                  <a:pt x="74250" y="44440"/>
                </a:lnTo>
                <a:lnTo>
                  <a:pt x="74150" y="44540"/>
                </a:lnTo>
                <a:lnTo>
                  <a:pt x="74050" y="44710"/>
                </a:lnTo>
                <a:lnTo>
                  <a:pt x="74020" y="44820"/>
                </a:lnTo>
                <a:lnTo>
                  <a:pt x="74000" y="44820"/>
                </a:lnTo>
                <a:lnTo>
                  <a:pt x="73990" y="44830"/>
                </a:lnTo>
                <a:lnTo>
                  <a:pt x="73990" y="44840"/>
                </a:lnTo>
                <a:lnTo>
                  <a:pt x="73980" y="44840"/>
                </a:lnTo>
                <a:lnTo>
                  <a:pt x="73980" y="44850"/>
                </a:lnTo>
                <a:lnTo>
                  <a:pt x="73980" y="44880"/>
                </a:lnTo>
                <a:lnTo>
                  <a:pt x="73990" y="44920"/>
                </a:lnTo>
                <a:lnTo>
                  <a:pt x="74010" y="44940"/>
                </a:lnTo>
                <a:lnTo>
                  <a:pt x="74020" y="44950"/>
                </a:lnTo>
                <a:lnTo>
                  <a:pt x="74060" y="44970"/>
                </a:lnTo>
                <a:lnTo>
                  <a:pt x="74100" y="44980"/>
                </a:lnTo>
                <a:lnTo>
                  <a:pt x="74170" y="44940"/>
                </a:lnTo>
                <a:lnTo>
                  <a:pt x="74250" y="44960"/>
                </a:lnTo>
                <a:lnTo>
                  <a:pt x="74270" y="45040"/>
                </a:lnTo>
                <a:lnTo>
                  <a:pt x="74180" y="45140"/>
                </a:lnTo>
                <a:lnTo>
                  <a:pt x="74060" y="45210"/>
                </a:lnTo>
                <a:lnTo>
                  <a:pt x="73920" y="45230"/>
                </a:lnTo>
                <a:lnTo>
                  <a:pt x="73720" y="45250"/>
                </a:lnTo>
                <a:lnTo>
                  <a:pt x="73710" y="45250"/>
                </a:lnTo>
                <a:lnTo>
                  <a:pt x="73700" y="45250"/>
                </a:lnTo>
                <a:lnTo>
                  <a:pt x="73570" y="45270"/>
                </a:lnTo>
                <a:lnTo>
                  <a:pt x="73460" y="45370"/>
                </a:lnTo>
                <a:lnTo>
                  <a:pt x="73400" y="45430"/>
                </a:lnTo>
                <a:lnTo>
                  <a:pt x="73390" y="45450"/>
                </a:lnTo>
                <a:lnTo>
                  <a:pt x="73390" y="45470"/>
                </a:lnTo>
                <a:lnTo>
                  <a:pt x="73390" y="45490"/>
                </a:lnTo>
                <a:lnTo>
                  <a:pt x="73400" y="45500"/>
                </a:lnTo>
                <a:lnTo>
                  <a:pt x="73410" y="45510"/>
                </a:lnTo>
                <a:lnTo>
                  <a:pt x="73390" y="45550"/>
                </a:lnTo>
                <a:lnTo>
                  <a:pt x="73370" y="45630"/>
                </a:lnTo>
                <a:lnTo>
                  <a:pt x="73370" y="45690"/>
                </a:lnTo>
                <a:lnTo>
                  <a:pt x="73350" y="45750"/>
                </a:lnTo>
                <a:lnTo>
                  <a:pt x="73290" y="45760"/>
                </a:lnTo>
                <a:lnTo>
                  <a:pt x="73290" y="45750"/>
                </a:lnTo>
                <a:lnTo>
                  <a:pt x="73250" y="45750"/>
                </a:lnTo>
                <a:lnTo>
                  <a:pt x="73230" y="45710"/>
                </a:lnTo>
                <a:lnTo>
                  <a:pt x="73250" y="45640"/>
                </a:lnTo>
                <a:lnTo>
                  <a:pt x="73250" y="45630"/>
                </a:lnTo>
                <a:lnTo>
                  <a:pt x="73240" y="45600"/>
                </a:lnTo>
                <a:lnTo>
                  <a:pt x="73220" y="45580"/>
                </a:lnTo>
                <a:lnTo>
                  <a:pt x="73130" y="45580"/>
                </a:lnTo>
                <a:lnTo>
                  <a:pt x="73090" y="45570"/>
                </a:lnTo>
                <a:lnTo>
                  <a:pt x="72950" y="45600"/>
                </a:lnTo>
                <a:lnTo>
                  <a:pt x="72820" y="45690"/>
                </a:lnTo>
                <a:lnTo>
                  <a:pt x="72620" y="45940"/>
                </a:lnTo>
                <a:lnTo>
                  <a:pt x="72550" y="45980"/>
                </a:lnTo>
                <a:lnTo>
                  <a:pt x="72460" y="45960"/>
                </a:lnTo>
                <a:lnTo>
                  <a:pt x="72320" y="45860"/>
                </a:lnTo>
                <a:lnTo>
                  <a:pt x="72240" y="45830"/>
                </a:lnTo>
                <a:lnTo>
                  <a:pt x="72110" y="45850"/>
                </a:lnTo>
                <a:lnTo>
                  <a:pt x="71990" y="45920"/>
                </a:lnTo>
                <a:lnTo>
                  <a:pt x="71820" y="46070"/>
                </a:lnTo>
                <a:lnTo>
                  <a:pt x="71540" y="46200"/>
                </a:lnTo>
                <a:lnTo>
                  <a:pt x="71450" y="46150"/>
                </a:lnTo>
                <a:lnTo>
                  <a:pt x="71410" y="46130"/>
                </a:lnTo>
                <a:lnTo>
                  <a:pt x="71370" y="46120"/>
                </a:lnTo>
                <a:lnTo>
                  <a:pt x="71360" y="46130"/>
                </a:lnTo>
                <a:lnTo>
                  <a:pt x="71300" y="46130"/>
                </a:lnTo>
                <a:lnTo>
                  <a:pt x="71250" y="46160"/>
                </a:lnTo>
                <a:lnTo>
                  <a:pt x="71210" y="46210"/>
                </a:lnTo>
                <a:lnTo>
                  <a:pt x="71190" y="46200"/>
                </a:lnTo>
                <a:lnTo>
                  <a:pt x="71150" y="46220"/>
                </a:lnTo>
                <a:lnTo>
                  <a:pt x="71120" y="46260"/>
                </a:lnTo>
                <a:lnTo>
                  <a:pt x="71090" y="46330"/>
                </a:lnTo>
                <a:lnTo>
                  <a:pt x="71090" y="46410"/>
                </a:lnTo>
                <a:lnTo>
                  <a:pt x="71120" y="46480"/>
                </a:lnTo>
                <a:lnTo>
                  <a:pt x="71130" y="46570"/>
                </a:lnTo>
                <a:lnTo>
                  <a:pt x="71090" y="46570"/>
                </a:lnTo>
                <a:lnTo>
                  <a:pt x="71050" y="46520"/>
                </a:lnTo>
                <a:lnTo>
                  <a:pt x="71010" y="46490"/>
                </a:lnTo>
                <a:lnTo>
                  <a:pt x="70950" y="46450"/>
                </a:lnTo>
                <a:lnTo>
                  <a:pt x="70910" y="46430"/>
                </a:lnTo>
                <a:lnTo>
                  <a:pt x="70830" y="46430"/>
                </a:lnTo>
                <a:lnTo>
                  <a:pt x="70820" y="46430"/>
                </a:lnTo>
                <a:lnTo>
                  <a:pt x="70740" y="46470"/>
                </a:lnTo>
                <a:lnTo>
                  <a:pt x="70690" y="46480"/>
                </a:lnTo>
                <a:lnTo>
                  <a:pt x="70680" y="46480"/>
                </a:lnTo>
                <a:lnTo>
                  <a:pt x="70680" y="46490"/>
                </a:lnTo>
                <a:lnTo>
                  <a:pt x="70660" y="46510"/>
                </a:lnTo>
                <a:lnTo>
                  <a:pt x="70620" y="46520"/>
                </a:lnTo>
                <a:lnTo>
                  <a:pt x="70540" y="46580"/>
                </a:lnTo>
                <a:lnTo>
                  <a:pt x="70480" y="46600"/>
                </a:lnTo>
                <a:lnTo>
                  <a:pt x="70430" y="46600"/>
                </a:lnTo>
                <a:lnTo>
                  <a:pt x="70380" y="46570"/>
                </a:lnTo>
                <a:lnTo>
                  <a:pt x="70330" y="46560"/>
                </a:lnTo>
                <a:lnTo>
                  <a:pt x="70310" y="46530"/>
                </a:lnTo>
                <a:lnTo>
                  <a:pt x="70330" y="46490"/>
                </a:lnTo>
                <a:lnTo>
                  <a:pt x="70220" y="46550"/>
                </a:lnTo>
                <a:lnTo>
                  <a:pt x="70210" y="46550"/>
                </a:lnTo>
                <a:lnTo>
                  <a:pt x="70090" y="46590"/>
                </a:lnTo>
                <a:lnTo>
                  <a:pt x="69820" y="46780"/>
                </a:lnTo>
                <a:lnTo>
                  <a:pt x="69730" y="46820"/>
                </a:lnTo>
                <a:lnTo>
                  <a:pt x="69700" y="46820"/>
                </a:lnTo>
                <a:lnTo>
                  <a:pt x="69600" y="46800"/>
                </a:lnTo>
                <a:lnTo>
                  <a:pt x="69560" y="46800"/>
                </a:lnTo>
                <a:lnTo>
                  <a:pt x="69460" y="46820"/>
                </a:lnTo>
                <a:lnTo>
                  <a:pt x="69360" y="46880"/>
                </a:lnTo>
                <a:lnTo>
                  <a:pt x="69350" y="46880"/>
                </a:lnTo>
                <a:lnTo>
                  <a:pt x="69210" y="46920"/>
                </a:lnTo>
                <a:lnTo>
                  <a:pt x="68940" y="47080"/>
                </a:lnTo>
                <a:lnTo>
                  <a:pt x="68620" y="47160"/>
                </a:lnTo>
                <a:lnTo>
                  <a:pt x="68470" y="47220"/>
                </a:lnTo>
                <a:lnTo>
                  <a:pt x="68100" y="47520"/>
                </a:lnTo>
                <a:lnTo>
                  <a:pt x="68040" y="47560"/>
                </a:lnTo>
                <a:lnTo>
                  <a:pt x="67980" y="47580"/>
                </a:lnTo>
                <a:lnTo>
                  <a:pt x="67760" y="47580"/>
                </a:lnTo>
                <a:lnTo>
                  <a:pt x="67710" y="47610"/>
                </a:lnTo>
                <a:lnTo>
                  <a:pt x="67660" y="47660"/>
                </a:lnTo>
                <a:lnTo>
                  <a:pt x="67550" y="47730"/>
                </a:lnTo>
                <a:lnTo>
                  <a:pt x="67520" y="47760"/>
                </a:lnTo>
                <a:lnTo>
                  <a:pt x="67510" y="47810"/>
                </a:lnTo>
                <a:lnTo>
                  <a:pt x="67500" y="47920"/>
                </a:lnTo>
                <a:lnTo>
                  <a:pt x="67510" y="47960"/>
                </a:lnTo>
                <a:lnTo>
                  <a:pt x="67510" y="47970"/>
                </a:lnTo>
                <a:lnTo>
                  <a:pt x="67510" y="48030"/>
                </a:lnTo>
                <a:lnTo>
                  <a:pt x="67500" y="48080"/>
                </a:lnTo>
                <a:lnTo>
                  <a:pt x="67480" y="48110"/>
                </a:lnTo>
                <a:lnTo>
                  <a:pt x="67400" y="48120"/>
                </a:lnTo>
                <a:lnTo>
                  <a:pt x="67300" y="48040"/>
                </a:lnTo>
                <a:lnTo>
                  <a:pt x="67240" y="47990"/>
                </a:lnTo>
                <a:lnTo>
                  <a:pt x="67190" y="47960"/>
                </a:lnTo>
                <a:lnTo>
                  <a:pt x="67120" y="47950"/>
                </a:lnTo>
                <a:lnTo>
                  <a:pt x="67060" y="47960"/>
                </a:lnTo>
                <a:lnTo>
                  <a:pt x="66970" y="47970"/>
                </a:lnTo>
                <a:lnTo>
                  <a:pt x="66890" y="47980"/>
                </a:lnTo>
                <a:lnTo>
                  <a:pt x="66850" y="47970"/>
                </a:lnTo>
                <a:lnTo>
                  <a:pt x="66770" y="47940"/>
                </a:lnTo>
                <a:lnTo>
                  <a:pt x="66720" y="47860"/>
                </a:lnTo>
                <a:lnTo>
                  <a:pt x="66660" y="47790"/>
                </a:lnTo>
                <a:lnTo>
                  <a:pt x="66600" y="47770"/>
                </a:lnTo>
                <a:lnTo>
                  <a:pt x="66550" y="47760"/>
                </a:lnTo>
                <a:lnTo>
                  <a:pt x="66520" y="47730"/>
                </a:lnTo>
                <a:lnTo>
                  <a:pt x="66500" y="47650"/>
                </a:lnTo>
                <a:lnTo>
                  <a:pt x="66470" y="47600"/>
                </a:lnTo>
                <a:lnTo>
                  <a:pt x="66440" y="47570"/>
                </a:lnTo>
                <a:lnTo>
                  <a:pt x="66400" y="47520"/>
                </a:lnTo>
                <a:lnTo>
                  <a:pt x="66330" y="47500"/>
                </a:lnTo>
                <a:lnTo>
                  <a:pt x="66290" y="47490"/>
                </a:lnTo>
                <a:lnTo>
                  <a:pt x="66210" y="47480"/>
                </a:lnTo>
                <a:lnTo>
                  <a:pt x="66150" y="47470"/>
                </a:lnTo>
                <a:lnTo>
                  <a:pt x="66040" y="47370"/>
                </a:lnTo>
                <a:lnTo>
                  <a:pt x="66020" y="47330"/>
                </a:lnTo>
                <a:lnTo>
                  <a:pt x="65970" y="47250"/>
                </a:lnTo>
                <a:lnTo>
                  <a:pt x="65940" y="47210"/>
                </a:lnTo>
                <a:lnTo>
                  <a:pt x="65900" y="47170"/>
                </a:lnTo>
                <a:lnTo>
                  <a:pt x="65840" y="47140"/>
                </a:lnTo>
                <a:lnTo>
                  <a:pt x="65740" y="47140"/>
                </a:lnTo>
                <a:lnTo>
                  <a:pt x="65720" y="47130"/>
                </a:lnTo>
                <a:lnTo>
                  <a:pt x="65700" y="47130"/>
                </a:lnTo>
                <a:lnTo>
                  <a:pt x="65690" y="47130"/>
                </a:lnTo>
                <a:lnTo>
                  <a:pt x="65640" y="47140"/>
                </a:lnTo>
                <a:lnTo>
                  <a:pt x="65580" y="47190"/>
                </a:lnTo>
                <a:lnTo>
                  <a:pt x="65410" y="47270"/>
                </a:lnTo>
                <a:lnTo>
                  <a:pt x="65400" y="47280"/>
                </a:lnTo>
                <a:lnTo>
                  <a:pt x="65390" y="47280"/>
                </a:lnTo>
                <a:lnTo>
                  <a:pt x="65270" y="47300"/>
                </a:lnTo>
                <a:lnTo>
                  <a:pt x="65260" y="47300"/>
                </a:lnTo>
                <a:lnTo>
                  <a:pt x="65160" y="47220"/>
                </a:lnTo>
                <a:lnTo>
                  <a:pt x="65080" y="47150"/>
                </a:lnTo>
                <a:lnTo>
                  <a:pt x="65030" y="47100"/>
                </a:lnTo>
                <a:lnTo>
                  <a:pt x="64960" y="47030"/>
                </a:lnTo>
                <a:lnTo>
                  <a:pt x="64870" y="46990"/>
                </a:lnTo>
                <a:lnTo>
                  <a:pt x="64750" y="46930"/>
                </a:lnTo>
                <a:lnTo>
                  <a:pt x="64630" y="46780"/>
                </a:lnTo>
                <a:lnTo>
                  <a:pt x="64550" y="46690"/>
                </a:lnTo>
                <a:lnTo>
                  <a:pt x="64500" y="46620"/>
                </a:lnTo>
                <a:lnTo>
                  <a:pt x="64440" y="46520"/>
                </a:lnTo>
                <a:lnTo>
                  <a:pt x="64400" y="46430"/>
                </a:lnTo>
                <a:lnTo>
                  <a:pt x="64380" y="46400"/>
                </a:lnTo>
                <a:lnTo>
                  <a:pt x="64350" y="46370"/>
                </a:lnTo>
                <a:lnTo>
                  <a:pt x="64310" y="46410"/>
                </a:lnTo>
                <a:lnTo>
                  <a:pt x="64300" y="46430"/>
                </a:lnTo>
                <a:lnTo>
                  <a:pt x="64270" y="46440"/>
                </a:lnTo>
                <a:lnTo>
                  <a:pt x="64250" y="46460"/>
                </a:lnTo>
                <a:lnTo>
                  <a:pt x="64200" y="46480"/>
                </a:lnTo>
                <a:lnTo>
                  <a:pt x="64120" y="46520"/>
                </a:lnTo>
                <a:lnTo>
                  <a:pt x="64040" y="46550"/>
                </a:lnTo>
                <a:lnTo>
                  <a:pt x="63930" y="46550"/>
                </a:lnTo>
                <a:lnTo>
                  <a:pt x="63870" y="46530"/>
                </a:lnTo>
                <a:lnTo>
                  <a:pt x="63820" y="46530"/>
                </a:lnTo>
                <a:lnTo>
                  <a:pt x="63750" y="46600"/>
                </a:lnTo>
                <a:lnTo>
                  <a:pt x="63710" y="46690"/>
                </a:lnTo>
                <a:lnTo>
                  <a:pt x="63710" y="46770"/>
                </a:lnTo>
                <a:lnTo>
                  <a:pt x="63740" y="46860"/>
                </a:lnTo>
                <a:lnTo>
                  <a:pt x="63800" y="46940"/>
                </a:lnTo>
                <a:lnTo>
                  <a:pt x="63740" y="47010"/>
                </a:lnTo>
                <a:lnTo>
                  <a:pt x="63590" y="47120"/>
                </a:lnTo>
                <a:lnTo>
                  <a:pt x="63510" y="47310"/>
                </a:lnTo>
                <a:lnTo>
                  <a:pt x="63430" y="47300"/>
                </a:lnTo>
                <a:lnTo>
                  <a:pt x="63420" y="47280"/>
                </a:lnTo>
                <a:lnTo>
                  <a:pt x="63350" y="47190"/>
                </a:lnTo>
                <a:lnTo>
                  <a:pt x="63320" y="47160"/>
                </a:lnTo>
                <a:lnTo>
                  <a:pt x="63300" y="47150"/>
                </a:lnTo>
                <a:lnTo>
                  <a:pt x="63260" y="47150"/>
                </a:lnTo>
                <a:lnTo>
                  <a:pt x="63230" y="47180"/>
                </a:lnTo>
                <a:lnTo>
                  <a:pt x="63210" y="47200"/>
                </a:lnTo>
                <a:lnTo>
                  <a:pt x="63150" y="47180"/>
                </a:lnTo>
                <a:lnTo>
                  <a:pt x="63030" y="47220"/>
                </a:lnTo>
                <a:lnTo>
                  <a:pt x="62970" y="47320"/>
                </a:lnTo>
                <a:lnTo>
                  <a:pt x="62890" y="47560"/>
                </a:lnTo>
                <a:lnTo>
                  <a:pt x="62840" y="47670"/>
                </a:lnTo>
                <a:lnTo>
                  <a:pt x="62780" y="47750"/>
                </a:lnTo>
                <a:lnTo>
                  <a:pt x="62700" y="47830"/>
                </a:lnTo>
                <a:lnTo>
                  <a:pt x="62600" y="47890"/>
                </a:lnTo>
                <a:lnTo>
                  <a:pt x="62600" y="47970"/>
                </a:lnTo>
                <a:lnTo>
                  <a:pt x="62640" y="48110"/>
                </a:lnTo>
                <a:lnTo>
                  <a:pt x="62650" y="48180"/>
                </a:lnTo>
                <a:lnTo>
                  <a:pt x="62640" y="48230"/>
                </a:lnTo>
                <a:lnTo>
                  <a:pt x="62570" y="48350"/>
                </a:lnTo>
                <a:lnTo>
                  <a:pt x="62550" y="48400"/>
                </a:lnTo>
                <a:lnTo>
                  <a:pt x="62530" y="48430"/>
                </a:lnTo>
                <a:lnTo>
                  <a:pt x="62440" y="48500"/>
                </a:lnTo>
                <a:lnTo>
                  <a:pt x="62420" y="48540"/>
                </a:lnTo>
                <a:lnTo>
                  <a:pt x="62420" y="48710"/>
                </a:lnTo>
                <a:lnTo>
                  <a:pt x="62400" y="48780"/>
                </a:lnTo>
                <a:lnTo>
                  <a:pt x="62360" y="48850"/>
                </a:lnTo>
                <a:lnTo>
                  <a:pt x="62270" y="48900"/>
                </a:lnTo>
                <a:lnTo>
                  <a:pt x="62120" y="48910"/>
                </a:lnTo>
                <a:lnTo>
                  <a:pt x="61990" y="48910"/>
                </a:lnTo>
                <a:lnTo>
                  <a:pt x="61930" y="48900"/>
                </a:lnTo>
                <a:lnTo>
                  <a:pt x="61900" y="48900"/>
                </a:lnTo>
                <a:lnTo>
                  <a:pt x="61890" y="48900"/>
                </a:lnTo>
                <a:lnTo>
                  <a:pt x="61810" y="48900"/>
                </a:lnTo>
                <a:lnTo>
                  <a:pt x="61690" y="48970"/>
                </a:lnTo>
                <a:lnTo>
                  <a:pt x="61650" y="49140"/>
                </a:lnTo>
                <a:lnTo>
                  <a:pt x="61660" y="49340"/>
                </a:lnTo>
                <a:lnTo>
                  <a:pt x="61680" y="49400"/>
                </a:lnTo>
                <a:lnTo>
                  <a:pt x="61650" y="49450"/>
                </a:lnTo>
                <a:lnTo>
                  <a:pt x="61640" y="49480"/>
                </a:lnTo>
                <a:lnTo>
                  <a:pt x="61650" y="49490"/>
                </a:lnTo>
                <a:lnTo>
                  <a:pt x="61660" y="49530"/>
                </a:lnTo>
                <a:lnTo>
                  <a:pt x="61660" y="49540"/>
                </a:lnTo>
                <a:lnTo>
                  <a:pt x="61670" y="49560"/>
                </a:lnTo>
                <a:lnTo>
                  <a:pt x="61750" y="49610"/>
                </a:lnTo>
                <a:lnTo>
                  <a:pt x="61760" y="49610"/>
                </a:lnTo>
                <a:lnTo>
                  <a:pt x="61780" y="49610"/>
                </a:lnTo>
                <a:lnTo>
                  <a:pt x="61820" y="49630"/>
                </a:lnTo>
                <a:lnTo>
                  <a:pt x="61840" y="49670"/>
                </a:lnTo>
                <a:lnTo>
                  <a:pt x="61800" y="49740"/>
                </a:lnTo>
                <a:lnTo>
                  <a:pt x="61740" y="49820"/>
                </a:lnTo>
                <a:lnTo>
                  <a:pt x="61660" y="49880"/>
                </a:lnTo>
                <a:lnTo>
                  <a:pt x="61580" y="49900"/>
                </a:lnTo>
                <a:lnTo>
                  <a:pt x="61520" y="49970"/>
                </a:lnTo>
                <a:lnTo>
                  <a:pt x="61320" y="50340"/>
                </a:lnTo>
                <a:lnTo>
                  <a:pt x="61320" y="50420"/>
                </a:lnTo>
                <a:lnTo>
                  <a:pt x="61360" y="50560"/>
                </a:lnTo>
                <a:lnTo>
                  <a:pt x="61360" y="50630"/>
                </a:lnTo>
                <a:lnTo>
                  <a:pt x="61320" y="50700"/>
                </a:lnTo>
                <a:lnTo>
                  <a:pt x="61200" y="50810"/>
                </a:lnTo>
                <a:lnTo>
                  <a:pt x="61170" y="50840"/>
                </a:lnTo>
                <a:lnTo>
                  <a:pt x="61120" y="50950"/>
                </a:lnTo>
                <a:lnTo>
                  <a:pt x="60990" y="51070"/>
                </a:lnTo>
                <a:lnTo>
                  <a:pt x="60750" y="51240"/>
                </a:lnTo>
                <a:lnTo>
                  <a:pt x="60710" y="51260"/>
                </a:lnTo>
                <a:lnTo>
                  <a:pt x="60570" y="51310"/>
                </a:lnTo>
                <a:lnTo>
                  <a:pt x="60500" y="51340"/>
                </a:lnTo>
                <a:lnTo>
                  <a:pt x="59670" y="51380"/>
                </a:lnTo>
                <a:lnTo>
                  <a:pt x="59000" y="51230"/>
                </a:lnTo>
                <a:lnTo>
                  <a:pt x="58850" y="51130"/>
                </a:lnTo>
                <a:lnTo>
                  <a:pt x="58690" y="51070"/>
                </a:lnTo>
                <a:lnTo>
                  <a:pt x="58620" y="51030"/>
                </a:lnTo>
                <a:lnTo>
                  <a:pt x="58490" y="50890"/>
                </a:lnTo>
                <a:lnTo>
                  <a:pt x="58450" y="50860"/>
                </a:lnTo>
                <a:lnTo>
                  <a:pt x="58320" y="50820"/>
                </a:lnTo>
                <a:lnTo>
                  <a:pt x="57990" y="50750"/>
                </a:lnTo>
                <a:lnTo>
                  <a:pt x="57960" y="50750"/>
                </a:lnTo>
                <a:lnTo>
                  <a:pt x="57950" y="50740"/>
                </a:lnTo>
                <a:lnTo>
                  <a:pt x="57820" y="50680"/>
                </a:lnTo>
                <a:lnTo>
                  <a:pt x="57830" y="50670"/>
                </a:lnTo>
                <a:lnTo>
                  <a:pt x="57830" y="50540"/>
                </a:lnTo>
                <a:lnTo>
                  <a:pt x="57860" y="50470"/>
                </a:lnTo>
                <a:lnTo>
                  <a:pt x="57910" y="50420"/>
                </a:lnTo>
                <a:lnTo>
                  <a:pt x="57970" y="50340"/>
                </a:lnTo>
                <a:lnTo>
                  <a:pt x="58020" y="50250"/>
                </a:lnTo>
                <a:lnTo>
                  <a:pt x="58040" y="50180"/>
                </a:lnTo>
                <a:lnTo>
                  <a:pt x="58010" y="49830"/>
                </a:lnTo>
                <a:lnTo>
                  <a:pt x="58010" y="49750"/>
                </a:lnTo>
                <a:lnTo>
                  <a:pt x="58040" y="49690"/>
                </a:lnTo>
                <a:lnTo>
                  <a:pt x="58190" y="49530"/>
                </a:lnTo>
                <a:lnTo>
                  <a:pt x="58210" y="49500"/>
                </a:lnTo>
                <a:lnTo>
                  <a:pt x="58240" y="49350"/>
                </a:lnTo>
                <a:lnTo>
                  <a:pt x="58310" y="49230"/>
                </a:lnTo>
                <a:lnTo>
                  <a:pt x="58490" y="48990"/>
                </a:lnTo>
                <a:lnTo>
                  <a:pt x="58590" y="48700"/>
                </a:lnTo>
                <a:lnTo>
                  <a:pt x="58480" y="48550"/>
                </a:lnTo>
                <a:lnTo>
                  <a:pt x="58250" y="48500"/>
                </a:lnTo>
                <a:lnTo>
                  <a:pt x="57970" y="48520"/>
                </a:lnTo>
                <a:lnTo>
                  <a:pt x="57570" y="48660"/>
                </a:lnTo>
                <a:lnTo>
                  <a:pt x="57470" y="48630"/>
                </a:lnTo>
                <a:lnTo>
                  <a:pt x="57410" y="48610"/>
                </a:lnTo>
                <a:lnTo>
                  <a:pt x="57220" y="48590"/>
                </a:lnTo>
                <a:lnTo>
                  <a:pt x="57160" y="48560"/>
                </a:lnTo>
                <a:lnTo>
                  <a:pt x="57150" y="48500"/>
                </a:lnTo>
                <a:lnTo>
                  <a:pt x="57240" y="48400"/>
                </a:lnTo>
                <a:lnTo>
                  <a:pt x="57260" y="48330"/>
                </a:lnTo>
                <a:lnTo>
                  <a:pt x="57180" y="48210"/>
                </a:lnTo>
                <a:lnTo>
                  <a:pt x="57070" y="48140"/>
                </a:lnTo>
                <a:lnTo>
                  <a:pt x="56970" y="48060"/>
                </a:lnTo>
                <a:lnTo>
                  <a:pt x="56920" y="47910"/>
                </a:lnTo>
                <a:lnTo>
                  <a:pt x="56940" y="47900"/>
                </a:lnTo>
                <a:lnTo>
                  <a:pt x="56970" y="47870"/>
                </a:lnTo>
                <a:lnTo>
                  <a:pt x="56990" y="47840"/>
                </a:lnTo>
                <a:lnTo>
                  <a:pt x="56970" y="47790"/>
                </a:lnTo>
                <a:lnTo>
                  <a:pt x="56940" y="47780"/>
                </a:lnTo>
                <a:lnTo>
                  <a:pt x="56890" y="47800"/>
                </a:lnTo>
                <a:lnTo>
                  <a:pt x="56840" y="47830"/>
                </a:lnTo>
                <a:lnTo>
                  <a:pt x="56830" y="47850"/>
                </a:lnTo>
                <a:lnTo>
                  <a:pt x="56750" y="47770"/>
                </a:lnTo>
                <a:lnTo>
                  <a:pt x="56720" y="47720"/>
                </a:lnTo>
                <a:lnTo>
                  <a:pt x="56680" y="47650"/>
                </a:lnTo>
                <a:lnTo>
                  <a:pt x="56580" y="47700"/>
                </a:lnTo>
                <a:lnTo>
                  <a:pt x="56490" y="47690"/>
                </a:lnTo>
                <a:lnTo>
                  <a:pt x="56350" y="47600"/>
                </a:lnTo>
                <a:lnTo>
                  <a:pt x="56330" y="47500"/>
                </a:lnTo>
                <a:lnTo>
                  <a:pt x="56300" y="47450"/>
                </a:lnTo>
                <a:lnTo>
                  <a:pt x="56190" y="47510"/>
                </a:lnTo>
                <a:lnTo>
                  <a:pt x="56150" y="47490"/>
                </a:lnTo>
                <a:lnTo>
                  <a:pt x="56120" y="47450"/>
                </a:lnTo>
                <a:lnTo>
                  <a:pt x="56110" y="47410"/>
                </a:lnTo>
                <a:lnTo>
                  <a:pt x="56070" y="47410"/>
                </a:lnTo>
                <a:lnTo>
                  <a:pt x="55980" y="47470"/>
                </a:lnTo>
                <a:lnTo>
                  <a:pt x="55870" y="47470"/>
                </a:lnTo>
                <a:lnTo>
                  <a:pt x="55770" y="47410"/>
                </a:lnTo>
                <a:lnTo>
                  <a:pt x="55730" y="47290"/>
                </a:lnTo>
                <a:lnTo>
                  <a:pt x="55750" y="47230"/>
                </a:lnTo>
                <a:lnTo>
                  <a:pt x="55790" y="47190"/>
                </a:lnTo>
                <a:lnTo>
                  <a:pt x="55820" y="47150"/>
                </a:lnTo>
                <a:lnTo>
                  <a:pt x="55770" y="47040"/>
                </a:lnTo>
                <a:lnTo>
                  <a:pt x="55780" y="46980"/>
                </a:lnTo>
                <a:lnTo>
                  <a:pt x="55810" y="46920"/>
                </a:lnTo>
                <a:lnTo>
                  <a:pt x="55850" y="46760"/>
                </a:lnTo>
                <a:lnTo>
                  <a:pt x="55950" y="46640"/>
                </a:lnTo>
                <a:lnTo>
                  <a:pt x="55970" y="46530"/>
                </a:lnTo>
                <a:lnTo>
                  <a:pt x="56040" y="45790"/>
                </a:lnTo>
                <a:lnTo>
                  <a:pt x="56080" y="45690"/>
                </a:lnTo>
                <a:lnTo>
                  <a:pt x="56340" y="45380"/>
                </a:lnTo>
                <a:lnTo>
                  <a:pt x="56400" y="45260"/>
                </a:lnTo>
                <a:lnTo>
                  <a:pt x="56400" y="45110"/>
                </a:lnTo>
                <a:lnTo>
                  <a:pt x="56330" y="45000"/>
                </a:lnTo>
                <a:lnTo>
                  <a:pt x="56130" y="44790"/>
                </a:lnTo>
                <a:lnTo>
                  <a:pt x="56110" y="44680"/>
                </a:lnTo>
                <a:lnTo>
                  <a:pt x="56160" y="44610"/>
                </a:lnTo>
                <a:lnTo>
                  <a:pt x="56400" y="44400"/>
                </a:lnTo>
                <a:lnTo>
                  <a:pt x="56600" y="44280"/>
                </a:lnTo>
                <a:lnTo>
                  <a:pt x="56690" y="44200"/>
                </a:lnTo>
                <a:lnTo>
                  <a:pt x="56730" y="44080"/>
                </a:lnTo>
                <a:lnTo>
                  <a:pt x="56810" y="43690"/>
                </a:lnTo>
                <a:lnTo>
                  <a:pt x="56830" y="42940"/>
                </a:lnTo>
                <a:lnTo>
                  <a:pt x="56840" y="42860"/>
                </a:lnTo>
                <a:lnTo>
                  <a:pt x="56900" y="42760"/>
                </a:lnTo>
                <a:lnTo>
                  <a:pt x="56920" y="42670"/>
                </a:lnTo>
                <a:lnTo>
                  <a:pt x="56920" y="42640"/>
                </a:lnTo>
                <a:lnTo>
                  <a:pt x="56910" y="42620"/>
                </a:lnTo>
                <a:lnTo>
                  <a:pt x="56890" y="42610"/>
                </a:lnTo>
                <a:lnTo>
                  <a:pt x="56880" y="42570"/>
                </a:lnTo>
                <a:lnTo>
                  <a:pt x="56880" y="42500"/>
                </a:lnTo>
                <a:lnTo>
                  <a:pt x="56860" y="42320"/>
                </a:lnTo>
                <a:lnTo>
                  <a:pt x="56870" y="4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Ombella-M'Poko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34120" y="40190"/>
                </a:moveTo>
                <a:lnTo>
                  <a:pt x="34490" y="40620"/>
                </a:lnTo>
                <a:lnTo>
                  <a:pt x="34740" y="40720"/>
                </a:lnTo>
                <a:lnTo>
                  <a:pt x="34860" y="40730"/>
                </a:lnTo>
                <a:lnTo>
                  <a:pt x="35650" y="40850"/>
                </a:lnTo>
                <a:lnTo>
                  <a:pt x="35730" y="40910"/>
                </a:lnTo>
                <a:lnTo>
                  <a:pt x="35780" y="41030"/>
                </a:lnTo>
                <a:lnTo>
                  <a:pt x="35880" y="41710"/>
                </a:lnTo>
                <a:lnTo>
                  <a:pt x="35960" y="41850"/>
                </a:lnTo>
                <a:lnTo>
                  <a:pt x="36060" y="41970"/>
                </a:lnTo>
                <a:lnTo>
                  <a:pt x="36310" y="42150"/>
                </a:lnTo>
                <a:lnTo>
                  <a:pt x="36460" y="42240"/>
                </a:lnTo>
                <a:lnTo>
                  <a:pt x="36530" y="42300"/>
                </a:lnTo>
                <a:lnTo>
                  <a:pt x="36610" y="42410"/>
                </a:lnTo>
                <a:lnTo>
                  <a:pt x="36760" y="42680"/>
                </a:lnTo>
                <a:lnTo>
                  <a:pt x="36820" y="42840"/>
                </a:lnTo>
                <a:lnTo>
                  <a:pt x="36840" y="42960"/>
                </a:lnTo>
                <a:lnTo>
                  <a:pt x="36810" y="43130"/>
                </a:lnTo>
                <a:lnTo>
                  <a:pt x="36630" y="43660"/>
                </a:lnTo>
                <a:lnTo>
                  <a:pt x="36590" y="43830"/>
                </a:lnTo>
                <a:lnTo>
                  <a:pt x="36600" y="44000"/>
                </a:lnTo>
                <a:lnTo>
                  <a:pt x="36660" y="44160"/>
                </a:lnTo>
                <a:lnTo>
                  <a:pt x="37310" y="45040"/>
                </a:lnTo>
                <a:lnTo>
                  <a:pt x="37410" y="45300"/>
                </a:lnTo>
                <a:lnTo>
                  <a:pt x="37420" y="45330"/>
                </a:lnTo>
                <a:lnTo>
                  <a:pt x="37390" y="45560"/>
                </a:lnTo>
                <a:lnTo>
                  <a:pt x="37410" y="45770"/>
                </a:lnTo>
                <a:lnTo>
                  <a:pt x="37250" y="45930"/>
                </a:lnTo>
                <a:lnTo>
                  <a:pt x="37150" y="46060"/>
                </a:lnTo>
                <a:lnTo>
                  <a:pt x="37070" y="46220"/>
                </a:lnTo>
                <a:lnTo>
                  <a:pt x="37010" y="46440"/>
                </a:lnTo>
                <a:lnTo>
                  <a:pt x="36980" y="46510"/>
                </a:lnTo>
                <a:lnTo>
                  <a:pt x="36920" y="46570"/>
                </a:lnTo>
                <a:lnTo>
                  <a:pt x="36860" y="46610"/>
                </a:lnTo>
                <a:lnTo>
                  <a:pt x="36810" y="46670"/>
                </a:lnTo>
                <a:lnTo>
                  <a:pt x="36750" y="46940"/>
                </a:lnTo>
                <a:lnTo>
                  <a:pt x="36660" y="47040"/>
                </a:lnTo>
                <a:lnTo>
                  <a:pt x="36530" y="47120"/>
                </a:lnTo>
                <a:lnTo>
                  <a:pt x="36410" y="47220"/>
                </a:lnTo>
                <a:lnTo>
                  <a:pt x="36170" y="47630"/>
                </a:lnTo>
                <a:lnTo>
                  <a:pt x="36140" y="47650"/>
                </a:lnTo>
                <a:lnTo>
                  <a:pt x="36000" y="47700"/>
                </a:lnTo>
                <a:lnTo>
                  <a:pt x="35970" y="47730"/>
                </a:lnTo>
                <a:lnTo>
                  <a:pt x="35960" y="47740"/>
                </a:lnTo>
                <a:lnTo>
                  <a:pt x="35920" y="47840"/>
                </a:lnTo>
                <a:lnTo>
                  <a:pt x="35910" y="47850"/>
                </a:lnTo>
                <a:lnTo>
                  <a:pt x="35910" y="47860"/>
                </a:lnTo>
                <a:lnTo>
                  <a:pt x="35880" y="47940"/>
                </a:lnTo>
                <a:lnTo>
                  <a:pt x="35640" y="48130"/>
                </a:lnTo>
                <a:lnTo>
                  <a:pt x="35470" y="48370"/>
                </a:lnTo>
                <a:lnTo>
                  <a:pt x="35120" y="49260"/>
                </a:lnTo>
                <a:lnTo>
                  <a:pt x="34950" y="49480"/>
                </a:lnTo>
                <a:lnTo>
                  <a:pt x="34810" y="49580"/>
                </a:lnTo>
                <a:lnTo>
                  <a:pt x="34680" y="49660"/>
                </a:lnTo>
                <a:lnTo>
                  <a:pt x="34570" y="49700"/>
                </a:lnTo>
                <a:lnTo>
                  <a:pt x="34560" y="49700"/>
                </a:lnTo>
                <a:lnTo>
                  <a:pt x="34400" y="49760"/>
                </a:lnTo>
                <a:lnTo>
                  <a:pt x="34260" y="49790"/>
                </a:lnTo>
                <a:lnTo>
                  <a:pt x="34170" y="49790"/>
                </a:lnTo>
                <a:lnTo>
                  <a:pt x="34160" y="49790"/>
                </a:lnTo>
                <a:lnTo>
                  <a:pt x="34080" y="49790"/>
                </a:lnTo>
                <a:lnTo>
                  <a:pt x="34070" y="49790"/>
                </a:lnTo>
                <a:lnTo>
                  <a:pt x="33980" y="49770"/>
                </a:lnTo>
                <a:lnTo>
                  <a:pt x="33850" y="49690"/>
                </a:lnTo>
                <a:lnTo>
                  <a:pt x="33810" y="49540"/>
                </a:lnTo>
                <a:lnTo>
                  <a:pt x="33760" y="49400"/>
                </a:lnTo>
                <a:lnTo>
                  <a:pt x="33690" y="49280"/>
                </a:lnTo>
                <a:lnTo>
                  <a:pt x="33610" y="49220"/>
                </a:lnTo>
                <a:lnTo>
                  <a:pt x="33440" y="49220"/>
                </a:lnTo>
                <a:lnTo>
                  <a:pt x="33330" y="49260"/>
                </a:lnTo>
                <a:lnTo>
                  <a:pt x="33220" y="49380"/>
                </a:lnTo>
                <a:lnTo>
                  <a:pt x="33160" y="49490"/>
                </a:lnTo>
                <a:lnTo>
                  <a:pt x="33140" y="49570"/>
                </a:lnTo>
                <a:lnTo>
                  <a:pt x="33190" y="49680"/>
                </a:lnTo>
                <a:lnTo>
                  <a:pt x="33310" y="49780"/>
                </a:lnTo>
                <a:lnTo>
                  <a:pt x="33230" y="49920"/>
                </a:lnTo>
                <a:lnTo>
                  <a:pt x="33270" y="50010"/>
                </a:lnTo>
                <a:lnTo>
                  <a:pt x="33450" y="50140"/>
                </a:lnTo>
                <a:lnTo>
                  <a:pt x="33500" y="50260"/>
                </a:lnTo>
                <a:lnTo>
                  <a:pt x="33570" y="50320"/>
                </a:lnTo>
                <a:lnTo>
                  <a:pt x="33630" y="50450"/>
                </a:lnTo>
                <a:lnTo>
                  <a:pt x="33680" y="50560"/>
                </a:lnTo>
                <a:lnTo>
                  <a:pt x="33730" y="50620"/>
                </a:lnTo>
                <a:lnTo>
                  <a:pt x="33770" y="50700"/>
                </a:lnTo>
                <a:lnTo>
                  <a:pt x="33850" y="50860"/>
                </a:lnTo>
                <a:lnTo>
                  <a:pt x="34010" y="51120"/>
                </a:lnTo>
                <a:lnTo>
                  <a:pt x="34030" y="51160"/>
                </a:lnTo>
                <a:lnTo>
                  <a:pt x="34070" y="51290"/>
                </a:lnTo>
                <a:lnTo>
                  <a:pt x="34110" y="51360"/>
                </a:lnTo>
                <a:lnTo>
                  <a:pt x="34110" y="51370"/>
                </a:lnTo>
                <a:lnTo>
                  <a:pt x="34210" y="51960"/>
                </a:lnTo>
                <a:lnTo>
                  <a:pt x="34200" y="52400"/>
                </a:lnTo>
                <a:lnTo>
                  <a:pt x="34170" y="52570"/>
                </a:lnTo>
                <a:lnTo>
                  <a:pt x="34130" y="52710"/>
                </a:lnTo>
                <a:lnTo>
                  <a:pt x="34020" y="52810"/>
                </a:lnTo>
                <a:lnTo>
                  <a:pt x="33950" y="52900"/>
                </a:lnTo>
                <a:lnTo>
                  <a:pt x="33940" y="52920"/>
                </a:lnTo>
                <a:lnTo>
                  <a:pt x="33900" y="53010"/>
                </a:lnTo>
                <a:lnTo>
                  <a:pt x="33880" y="53080"/>
                </a:lnTo>
                <a:lnTo>
                  <a:pt x="33880" y="53150"/>
                </a:lnTo>
                <a:lnTo>
                  <a:pt x="33880" y="53180"/>
                </a:lnTo>
                <a:lnTo>
                  <a:pt x="33420" y="52970"/>
                </a:lnTo>
                <a:lnTo>
                  <a:pt x="33240" y="52940"/>
                </a:lnTo>
                <a:lnTo>
                  <a:pt x="33180" y="52900"/>
                </a:lnTo>
                <a:lnTo>
                  <a:pt x="33120" y="52840"/>
                </a:lnTo>
                <a:lnTo>
                  <a:pt x="33010" y="52700"/>
                </a:lnTo>
                <a:lnTo>
                  <a:pt x="32970" y="52620"/>
                </a:lnTo>
                <a:lnTo>
                  <a:pt x="32910" y="52550"/>
                </a:lnTo>
                <a:lnTo>
                  <a:pt x="32850" y="52500"/>
                </a:lnTo>
                <a:lnTo>
                  <a:pt x="32740" y="52460"/>
                </a:lnTo>
                <a:lnTo>
                  <a:pt x="32640" y="52400"/>
                </a:lnTo>
                <a:lnTo>
                  <a:pt x="32560" y="52320"/>
                </a:lnTo>
                <a:lnTo>
                  <a:pt x="32530" y="52280"/>
                </a:lnTo>
                <a:lnTo>
                  <a:pt x="32510" y="52230"/>
                </a:lnTo>
                <a:lnTo>
                  <a:pt x="32450" y="52130"/>
                </a:lnTo>
                <a:lnTo>
                  <a:pt x="32160" y="51800"/>
                </a:lnTo>
                <a:lnTo>
                  <a:pt x="32090" y="51680"/>
                </a:lnTo>
                <a:lnTo>
                  <a:pt x="32060" y="51580"/>
                </a:lnTo>
                <a:lnTo>
                  <a:pt x="32110" y="51400"/>
                </a:lnTo>
                <a:lnTo>
                  <a:pt x="32120" y="51320"/>
                </a:lnTo>
                <a:lnTo>
                  <a:pt x="32120" y="51220"/>
                </a:lnTo>
                <a:lnTo>
                  <a:pt x="32080" y="51010"/>
                </a:lnTo>
                <a:lnTo>
                  <a:pt x="32070" y="50910"/>
                </a:lnTo>
                <a:lnTo>
                  <a:pt x="32090" y="50780"/>
                </a:lnTo>
                <a:lnTo>
                  <a:pt x="32090" y="50720"/>
                </a:lnTo>
                <a:lnTo>
                  <a:pt x="31830" y="50180"/>
                </a:lnTo>
                <a:lnTo>
                  <a:pt x="31760" y="50090"/>
                </a:lnTo>
                <a:lnTo>
                  <a:pt x="31670" y="50040"/>
                </a:lnTo>
                <a:lnTo>
                  <a:pt x="31520" y="50000"/>
                </a:lnTo>
                <a:lnTo>
                  <a:pt x="31310" y="49970"/>
                </a:lnTo>
                <a:lnTo>
                  <a:pt x="31230" y="49940"/>
                </a:lnTo>
                <a:lnTo>
                  <a:pt x="31130" y="49880"/>
                </a:lnTo>
                <a:lnTo>
                  <a:pt x="31030" y="49770"/>
                </a:lnTo>
                <a:lnTo>
                  <a:pt x="30820" y="49350"/>
                </a:lnTo>
                <a:lnTo>
                  <a:pt x="30730" y="49240"/>
                </a:lnTo>
                <a:lnTo>
                  <a:pt x="30620" y="49150"/>
                </a:lnTo>
                <a:lnTo>
                  <a:pt x="30480" y="49120"/>
                </a:lnTo>
                <a:lnTo>
                  <a:pt x="30370" y="49140"/>
                </a:lnTo>
                <a:lnTo>
                  <a:pt x="30250" y="49180"/>
                </a:lnTo>
                <a:lnTo>
                  <a:pt x="30150" y="49200"/>
                </a:lnTo>
                <a:lnTo>
                  <a:pt x="30060" y="49170"/>
                </a:lnTo>
                <a:lnTo>
                  <a:pt x="29990" y="49100"/>
                </a:lnTo>
                <a:lnTo>
                  <a:pt x="29910" y="49060"/>
                </a:lnTo>
                <a:lnTo>
                  <a:pt x="29820" y="49050"/>
                </a:lnTo>
                <a:lnTo>
                  <a:pt x="29750" y="49040"/>
                </a:lnTo>
                <a:lnTo>
                  <a:pt x="29690" y="49030"/>
                </a:lnTo>
                <a:lnTo>
                  <a:pt x="29510" y="48970"/>
                </a:lnTo>
                <a:lnTo>
                  <a:pt x="29360" y="48940"/>
                </a:lnTo>
                <a:lnTo>
                  <a:pt x="29260" y="48950"/>
                </a:lnTo>
                <a:lnTo>
                  <a:pt x="29230" y="48960"/>
                </a:lnTo>
                <a:lnTo>
                  <a:pt x="29190" y="48970"/>
                </a:lnTo>
                <a:lnTo>
                  <a:pt x="29150" y="49000"/>
                </a:lnTo>
                <a:lnTo>
                  <a:pt x="29110" y="49040"/>
                </a:lnTo>
                <a:lnTo>
                  <a:pt x="29080" y="49080"/>
                </a:lnTo>
                <a:lnTo>
                  <a:pt x="29020" y="49100"/>
                </a:lnTo>
                <a:lnTo>
                  <a:pt x="28950" y="49100"/>
                </a:lnTo>
                <a:lnTo>
                  <a:pt x="28800" y="49040"/>
                </a:lnTo>
                <a:lnTo>
                  <a:pt x="28720" y="49020"/>
                </a:lnTo>
                <a:lnTo>
                  <a:pt x="28630" y="49020"/>
                </a:lnTo>
                <a:lnTo>
                  <a:pt x="28580" y="49000"/>
                </a:lnTo>
                <a:lnTo>
                  <a:pt x="28530" y="48940"/>
                </a:lnTo>
                <a:lnTo>
                  <a:pt x="28510" y="48880"/>
                </a:lnTo>
                <a:lnTo>
                  <a:pt x="28480" y="48780"/>
                </a:lnTo>
                <a:lnTo>
                  <a:pt x="28460" y="48730"/>
                </a:lnTo>
                <a:lnTo>
                  <a:pt x="28400" y="48690"/>
                </a:lnTo>
                <a:lnTo>
                  <a:pt x="28070" y="48550"/>
                </a:lnTo>
                <a:lnTo>
                  <a:pt x="27990" y="48550"/>
                </a:lnTo>
                <a:lnTo>
                  <a:pt x="27920" y="48560"/>
                </a:lnTo>
                <a:lnTo>
                  <a:pt x="27850" y="48590"/>
                </a:lnTo>
                <a:lnTo>
                  <a:pt x="27760" y="48610"/>
                </a:lnTo>
                <a:lnTo>
                  <a:pt x="27450" y="48610"/>
                </a:lnTo>
                <a:lnTo>
                  <a:pt x="27390" y="48630"/>
                </a:lnTo>
                <a:lnTo>
                  <a:pt x="27360" y="48660"/>
                </a:lnTo>
                <a:lnTo>
                  <a:pt x="27330" y="48690"/>
                </a:lnTo>
                <a:lnTo>
                  <a:pt x="27290" y="48710"/>
                </a:lnTo>
                <a:lnTo>
                  <a:pt x="27220" y="48710"/>
                </a:lnTo>
                <a:lnTo>
                  <a:pt x="27130" y="48700"/>
                </a:lnTo>
                <a:lnTo>
                  <a:pt x="26920" y="48620"/>
                </a:lnTo>
                <a:lnTo>
                  <a:pt x="26820" y="48560"/>
                </a:lnTo>
                <a:lnTo>
                  <a:pt x="26620" y="48350"/>
                </a:lnTo>
                <a:lnTo>
                  <a:pt x="26560" y="48260"/>
                </a:lnTo>
                <a:lnTo>
                  <a:pt x="26510" y="48160"/>
                </a:lnTo>
                <a:lnTo>
                  <a:pt x="26290" y="47200"/>
                </a:lnTo>
                <a:lnTo>
                  <a:pt x="26220" y="47050"/>
                </a:lnTo>
                <a:lnTo>
                  <a:pt x="25980" y="46740"/>
                </a:lnTo>
                <a:lnTo>
                  <a:pt x="25910" y="46680"/>
                </a:lnTo>
                <a:lnTo>
                  <a:pt x="25810" y="46630"/>
                </a:lnTo>
                <a:lnTo>
                  <a:pt x="25260" y="46370"/>
                </a:lnTo>
                <a:lnTo>
                  <a:pt x="24970" y="46180"/>
                </a:lnTo>
                <a:lnTo>
                  <a:pt x="24680" y="45880"/>
                </a:lnTo>
                <a:lnTo>
                  <a:pt x="24500" y="45750"/>
                </a:lnTo>
                <a:lnTo>
                  <a:pt x="24350" y="45580"/>
                </a:lnTo>
                <a:lnTo>
                  <a:pt x="24270" y="45510"/>
                </a:lnTo>
                <a:lnTo>
                  <a:pt x="23950" y="45340"/>
                </a:lnTo>
                <a:lnTo>
                  <a:pt x="23850" y="45270"/>
                </a:lnTo>
                <a:lnTo>
                  <a:pt x="23780" y="45170"/>
                </a:lnTo>
                <a:lnTo>
                  <a:pt x="23740" y="45100"/>
                </a:lnTo>
                <a:lnTo>
                  <a:pt x="23650" y="45060"/>
                </a:lnTo>
                <a:lnTo>
                  <a:pt x="23580" y="45040"/>
                </a:lnTo>
                <a:lnTo>
                  <a:pt x="23000" y="45130"/>
                </a:lnTo>
                <a:lnTo>
                  <a:pt x="22710" y="44720"/>
                </a:lnTo>
                <a:lnTo>
                  <a:pt x="22710" y="44690"/>
                </a:lnTo>
                <a:lnTo>
                  <a:pt x="22710" y="44670"/>
                </a:lnTo>
                <a:lnTo>
                  <a:pt x="22710" y="44650"/>
                </a:lnTo>
                <a:lnTo>
                  <a:pt x="22730" y="44640"/>
                </a:lnTo>
                <a:lnTo>
                  <a:pt x="22740" y="44630"/>
                </a:lnTo>
                <a:lnTo>
                  <a:pt x="22770" y="44620"/>
                </a:lnTo>
                <a:lnTo>
                  <a:pt x="22870" y="44610"/>
                </a:lnTo>
                <a:lnTo>
                  <a:pt x="22910" y="44600"/>
                </a:lnTo>
                <a:lnTo>
                  <a:pt x="22950" y="44570"/>
                </a:lnTo>
                <a:lnTo>
                  <a:pt x="23050" y="44480"/>
                </a:lnTo>
                <a:lnTo>
                  <a:pt x="23130" y="44430"/>
                </a:lnTo>
                <a:lnTo>
                  <a:pt x="23220" y="44390"/>
                </a:lnTo>
                <a:lnTo>
                  <a:pt x="23480" y="44310"/>
                </a:lnTo>
                <a:lnTo>
                  <a:pt x="23530" y="44270"/>
                </a:lnTo>
                <a:lnTo>
                  <a:pt x="23570" y="44210"/>
                </a:lnTo>
                <a:lnTo>
                  <a:pt x="23570" y="44140"/>
                </a:lnTo>
                <a:lnTo>
                  <a:pt x="23120" y="43450"/>
                </a:lnTo>
                <a:lnTo>
                  <a:pt x="22970" y="43290"/>
                </a:lnTo>
                <a:lnTo>
                  <a:pt x="22260" y="42760"/>
                </a:lnTo>
                <a:lnTo>
                  <a:pt x="22180" y="42720"/>
                </a:lnTo>
                <a:lnTo>
                  <a:pt x="22060" y="42710"/>
                </a:lnTo>
                <a:lnTo>
                  <a:pt x="21890" y="42740"/>
                </a:lnTo>
                <a:lnTo>
                  <a:pt x="21620" y="42810"/>
                </a:lnTo>
                <a:lnTo>
                  <a:pt x="21350" y="42830"/>
                </a:lnTo>
                <a:lnTo>
                  <a:pt x="21160" y="42800"/>
                </a:lnTo>
                <a:lnTo>
                  <a:pt x="21030" y="42730"/>
                </a:lnTo>
                <a:lnTo>
                  <a:pt x="20860" y="42610"/>
                </a:lnTo>
                <a:lnTo>
                  <a:pt x="20710" y="42640"/>
                </a:lnTo>
                <a:lnTo>
                  <a:pt x="20460" y="42760"/>
                </a:lnTo>
                <a:lnTo>
                  <a:pt x="19440" y="43370"/>
                </a:lnTo>
                <a:lnTo>
                  <a:pt x="19340" y="42920"/>
                </a:lnTo>
                <a:lnTo>
                  <a:pt x="19260" y="42710"/>
                </a:lnTo>
                <a:lnTo>
                  <a:pt x="19230" y="42590"/>
                </a:lnTo>
                <a:lnTo>
                  <a:pt x="19240" y="42410"/>
                </a:lnTo>
                <a:lnTo>
                  <a:pt x="19380" y="41670"/>
                </a:lnTo>
                <a:lnTo>
                  <a:pt x="19360" y="41320"/>
                </a:lnTo>
                <a:lnTo>
                  <a:pt x="19610" y="41220"/>
                </a:lnTo>
                <a:lnTo>
                  <a:pt x="19960" y="40960"/>
                </a:lnTo>
                <a:lnTo>
                  <a:pt x="20360" y="40580"/>
                </a:lnTo>
                <a:lnTo>
                  <a:pt x="20460" y="40450"/>
                </a:lnTo>
                <a:lnTo>
                  <a:pt x="20590" y="40230"/>
                </a:lnTo>
                <a:lnTo>
                  <a:pt x="20710" y="40060"/>
                </a:lnTo>
                <a:lnTo>
                  <a:pt x="20990" y="39840"/>
                </a:lnTo>
                <a:lnTo>
                  <a:pt x="21850" y="39550"/>
                </a:lnTo>
                <a:lnTo>
                  <a:pt x="22240" y="39490"/>
                </a:lnTo>
                <a:lnTo>
                  <a:pt x="22300" y="39460"/>
                </a:lnTo>
                <a:lnTo>
                  <a:pt x="22360" y="39420"/>
                </a:lnTo>
                <a:lnTo>
                  <a:pt x="22430" y="39360"/>
                </a:lnTo>
                <a:lnTo>
                  <a:pt x="22590" y="39290"/>
                </a:lnTo>
                <a:lnTo>
                  <a:pt x="22580" y="39630"/>
                </a:lnTo>
                <a:lnTo>
                  <a:pt x="22610" y="39740"/>
                </a:lnTo>
                <a:lnTo>
                  <a:pt x="22750" y="39940"/>
                </a:lnTo>
                <a:lnTo>
                  <a:pt x="22890" y="40220"/>
                </a:lnTo>
                <a:lnTo>
                  <a:pt x="23050" y="40260"/>
                </a:lnTo>
                <a:lnTo>
                  <a:pt x="23440" y="40310"/>
                </a:lnTo>
                <a:lnTo>
                  <a:pt x="26800" y="40250"/>
                </a:lnTo>
                <a:lnTo>
                  <a:pt x="27070" y="40160"/>
                </a:lnTo>
                <a:lnTo>
                  <a:pt x="28410" y="39410"/>
                </a:lnTo>
                <a:lnTo>
                  <a:pt x="28480" y="39360"/>
                </a:lnTo>
                <a:lnTo>
                  <a:pt x="28530" y="39300"/>
                </a:lnTo>
                <a:lnTo>
                  <a:pt x="28580" y="39230"/>
                </a:lnTo>
                <a:lnTo>
                  <a:pt x="28660" y="39140"/>
                </a:lnTo>
                <a:lnTo>
                  <a:pt x="28770" y="39070"/>
                </a:lnTo>
                <a:lnTo>
                  <a:pt x="28980" y="39020"/>
                </a:lnTo>
                <a:lnTo>
                  <a:pt x="29100" y="39030"/>
                </a:lnTo>
                <a:lnTo>
                  <a:pt x="29190" y="39070"/>
                </a:lnTo>
                <a:lnTo>
                  <a:pt x="29330" y="39170"/>
                </a:lnTo>
                <a:lnTo>
                  <a:pt x="29690" y="39330"/>
                </a:lnTo>
                <a:lnTo>
                  <a:pt x="29730" y="39380"/>
                </a:lnTo>
                <a:lnTo>
                  <a:pt x="29750" y="39450"/>
                </a:lnTo>
                <a:lnTo>
                  <a:pt x="29750" y="39570"/>
                </a:lnTo>
                <a:lnTo>
                  <a:pt x="29770" y="39610"/>
                </a:lnTo>
                <a:lnTo>
                  <a:pt x="29810" y="39650"/>
                </a:lnTo>
                <a:lnTo>
                  <a:pt x="29890" y="39690"/>
                </a:lnTo>
                <a:lnTo>
                  <a:pt x="29970" y="39700"/>
                </a:lnTo>
                <a:lnTo>
                  <a:pt x="30050" y="39690"/>
                </a:lnTo>
                <a:lnTo>
                  <a:pt x="30200" y="39630"/>
                </a:lnTo>
                <a:lnTo>
                  <a:pt x="30290" y="39620"/>
                </a:lnTo>
                <a:lnTo>
                  <a:pt x="30360" y="39630"/>
                </a:lnTo>
                <a:lnTo>
                  <a:pt x="30430" y="39660"/>
                </a:lnTo>
                <a:lnTo>
                  <a:pt x="30550" y="39760"/>
                </a:lnTo>
                <a:lnTo>
                  <a:pt x="30590" y="39770"/>
                </a:lnTo>
                <a:lnTo>
                  <a:pt x="30620" y="39770"/>
                </a:lnTo>
                <a:lnTo>
                  <a:pt x="30650" y="39750"/>
                </a:lnTo>
                <a:lnTo>
                  <a:pt x="30710" y="39730"/>
                </a:lnTo>
                <a:lnTo>
                  <a:pt x="31270" y="39690"/>
                </a:lnTo>
                <a:lnTo>
                  <a:pt x="31400" y="39700"/>
                </a:lnTo>
                <a:lnTo>
                  <a:pt x="31490" y="39720"/>
                </a:lnTo>
                <a:lnTo>
                  <a:pt x="31530" y="39760"/>
                </a:lnTo>
                <a:lnTo>
                  <a:pt x="31540" y="39800"/>
                </a:lnTo>
                <a:lnTo>
                  <a:pt x="31550" y="39860"/>
                </a:lnTo>
                <a:lnTo>
                  <a:pt x="31560" y="39920"/>
                </a:lnTo>
                <a:lnTo>
                  <a:pt x="31560" y="39980"/>
                </a:lnTo>
                <a:lnTo>
                  <a:pt x="31580" y="40020"/>
                </a:lnTo>
                <a:lnTo>
                  <a:pt x="31620" y="40060"/>
                </a:lnTo>
                <a:lnTo>
                  <a:pt x="31650" y="40060"/>
                </a:lnTo>
                <a:lnTo>
                  <a:pt x="31730" y="40030"/>
                </a:lnTo>
                <a:lnTo>
                  <a:pt x="31840" y="40010"/>
                </a:lnTo>
                <a:lnTo>
                  <a:pt x="32060" y="40010"/>
                </a:lnTo>
                <a:lnTo>
                  <a:pt x="32210" y="40030"/>
                </a:lnTo>
                <a:lnTo>
                  <a:pt x="32340" y="40060"/>
                </a:lnTo>
                <a:lnTo>
                  <a:pt x="32420" y="40100"/>
                </a:lnTo>
                <a:lnTo>
                  <a:pt x="32470" y="40130"/>
                </a:lnTo>
                <a:lnTo>
                  <a:pt x="32500" y="40170"/>
                </a:lnTo>
                <a:lnTo>
                  <a:pt x="32510" y="40200"/>
                </a:lnTo>
                <a:lnTo>
                  <a:pt x="32510" y="40240"/>
                </a:lnTo>
                <a:lnTo>
                  <a:pt x="32500" y="40280"/>
                </a:lnTo>
                <a:lnTo>
                  <a:pt x="32490" y="40320"/>
                </a:lnTo>
                <a:lnTo>
                  <a:pt x="32470" y="40340"/>
                </a:lnTo>
                <a:lnTo>
                  <a:pt x="32440" y="40360"/>
                </a:lnTo>
                <a:lnTo>
                  <a:pt x="32380" y="40390"/>
                </a:lnTo>
                <a:lnTo>
                  <a:pt x="32340" y="40410"/>
                </a:lnTo>
                <a:lnTo>
                  <a:pt x="32310" y="40440"/>
                </a:lnTo>
                <a:lnTo>
                  <a:pt x="32300" y="40500"/>
                </a:lnTo>
                <a:lnTo>
                  <a:pt x="32310" y="40550"/>
                </a:lnTo>
                <a:lnTo>
                  <a:pt x="32340" y="40640"/>
                </a:lnTo>
                <a:lnTo>
                  <a:pt x="32440" y="40800"/>
                </a:lnTo>
                <a:lnTo>
                  <a:pt x="32470" y="40870"/>
                </a:lnTo>
                <a:lnTo>
                  <a:pt x="32490" y="40970"/>
                </a:lnTo>
                <a:lnTo>
                  <a:pt x="32480" y="41210"/>
                </a:lnTo>
                <a:lnTo>
                  <a:pt x="32490" y="41280"/>
                </a:lnTo>
                <a:lnTo>
                  <a:pt x="32530" y="41350"/>
                </a:lnTo>
                <a:lnTo>
                  <a:pt x="32580" y="41360"/>
                </a:lnTo>
                <a:lnTo>
                  <a:pt x="32650" y="41340"/>
                </a:lnTo>
                <a:lnTo>
                  <a:pt x="32900" y="41230"/>
                </a:lnTo>
                <a:lnTo>
                  <a:pt x="33220" y="41110"/>
                </a:lnTo>
                <a:lnTo>
                  <a:pt x="33820" y="40790"/>
                </a:lnTo>
                <a:lnTo>
                  <a:pt x="33890" y="40730"/>
                </a:lnTo>
                <a:lnTo>
                  <a:pt x="33940" y="40660"/>
                </a:lnTo>
                <a:lnTo>
                  <a:pt x="33970" y="40590"/>
                </a:lnTo>
                <a:lnTo>
                  <a:pt x="33990" y="40490"/>
                </a:lnTo>
                <a:lnTo>
                  <a:pt x="34000" y="40390"/>
                </a:lnTo>
                <a:lnTo>
                  <a:pt x="33990" y="40230"/>
                </a:lnTo>
                <a:lnTo>
                  <a:pt x="34000" y="40180"/>
                </a:lnTo>
                <a:lnTo>
                  <a:pt x="34040" y="40150"/>
                </a:lnTo>
                <a:lnTo>
                  <a:pt x="34120" y="4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angui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33450" y="50140"/>
                </a:moveTo>
                <a:lnTo>
                  <a:pt x="33270" y="50010"/>
                </a:lnTo>
                <a:lnTo>
                  <a:pt x="33230" y="49920"/>
                </a:lnTo>
                <a:lnTo>
                  <a:pt x="33310" y="49780"/>
                </a:lnTo>
                <a:lnTo>
                  <a:pt x="33190" y="49680"/>
                </a:lnTo>
                <a:lnTo>
                  <a:pt x="33140" y="49570"/>
                </a:lnTo>
                <a:lnTo>
                  <a:pt x="33160" y="49490"/>
                </a:lnTo>
                <a:lnTo>
                  <a:pt x="33220" y="49380"/>
                </a:lnTo>
                <a:lnTo>
                  <a:pt x="33330" y="49260"/>
                </a:lnTo>
                <a:lnTo>
                  <a:pt x="33440" y="49220"/>
                </a:lnTo>
                <a:lnTo>
                  <a:pt x="33610" y="49220"/>
                </a:lnTo>
                <a:lnTo>
                  <a:pt x="33690" y="49280"/>
                </a:lnTo>
                <a:lnTo>
                  <a:pt x="33760" y="49400"/>
                </a:lnTo>
                <a:lnTo>
                  <a:pt x="33810" y="49540"/>
                </a:lnTo>
                <a:lnTo>
                  <a:pt x="33850" y="49690"/>
                </a:lnTo>
                <a:lnTo>
                  <a:pt x="33720" y="49680"/>
                </a:lnTo>
                <a:lnTo>
                  <a:pt x="33580" y="49810"/>
                </a:lnTo>
                <a:lnTo>
                  <a:pt x="33480" y="49990"/>
                </a:lnTo>
                <a:lnTo>
                  <a:pt x="33450" y="5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Lobaye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25630" y="54490"/>
                </a:moveTo>
                <a:lnTo>
                  <a:pt x="25090" y="53670"/>
                </a:lnTo>
                <a:lnTo>
                  <a:pt x="25050" y="53630"/>
                </a:lnTo>
                <a:lnTo>
                  <a:pt x="24980" y="53590"/>
                </a:lnTo>
                <a:lnTo>
                  <a:pt x="24620" y="53420"/>
                </a:lnTo>
                <a:lnTo>
                  <a:pt x="24350" y="53250"/>
                </a:lnTo>
                <a:lnTo>
                  <a:pt x="24270" y="53210"/>
                </a:lnTo>
                <a:lnTo>
                  <a:pt x="24040" y="53150"/>
                </a:lnTo>
                <a:lnTo>
                  <a:pt x="23890" y="53070"/>
                </a:lnTo>
                <a:lnTo>
                  <a:pt x="23850" y="53050"/>
                </a:lnTo>
                <a:lnTo>
                  <a:pt x="23810" y="53040"/>
                </a:lnTo>
                <a:lnTo>
                  <a:pt x="23590" y="53020"/>
                </a:lnTo>
                <a:lnTo>
                  <a:pt x="23370" y="52960"/>
                </a:lnTo>
                <a:lnTo>
                  <a:pt x="23340" y="52940"/>
                </a:lnTo>
                <a:lnTo>
                  <a:pt x="22980" y="52700"/>
                </a:lnTo>
                <a:lnTo>
                  <a:pt x="22930" y="52690"/>
                </a:lnTo>
                <a:lnTo>
                  <a:pt x="22850" y="52680"/>
                </a:lnTo>
                <a:lnTo>
                  <a:pt x="22580" y="52660"/>
                </a:lnTo>
                <a:lnTo>
                  <a:pt x="22530" y="52640"/>
                </a:lnTo>
                <a:lnTo>
                  <a:pt x="22280" y="52450"/>
                </a:lnTo>
                <a:lnTo>
                  <a:pt x="22260" y="52410"/>
                </a:lnTo>
                <a:lnTo>
                  <a:pt x="22220" y="52360"/>
                </a:lnTo>
                <a:lnTo>
                  <a:pt x="22030" y="51980"/>
                </a:lnTo>
                <a:lnTo>
                  <a:pt x="21590" y="51330"/>
                </a:lnTo>
                <a:lnTo>
                  <a:pt x="21580" y="51290"/>
                </a:lnTo>
                <a:lnTo>
                  <a:pt x="21560" y="51260"/>
                </a:lnTo>
                <a:lnTo>
                  <a:pt x="21080" y="50690"/>
                </a:lnTo>
                <a:lnTo>
                  <a:pt x="20910" y="50570"/>
                </a:lnTo>
                <a:lnTo>
                  <a:pt x="21230" y="49910"/>
                </a:lnTo>
                <a:lnTo>
                  <a:pt x="21420" y="49680"/>
                </a:lnTo>
                <a:lnTo>
                  <a:pt x="21510" y="49600"/>
                </a:lnTo>
                <a:lnTo>
                  <a:pt x="21690" y="49400"/>
                </a:lnTo>
                <a:lnTo>
                  <a:pt x="21760" y="49330"/>
                </a:lnTo>
                <a:lnTo>
                  <a:pt x="21830" y="49300"/>
                </a:lnTo>
                <a:lnTo>
                  <a:pt x="21890" y="49300"/>
                </a:lnTo>
                <a:lnTo>
                  <a:pt x="21970" y="49310"/>
                </a:lnTo>
                <a:lnTo>
                  <a:pt x="22050" y="49340"/>
                </a:lnTo>
                <a:lnTo>
                  <a:pt x="22470" y="49600"/>
                </a:lnTo>
                <a:lnTo>
                  <a:pt x="22520" y="49650"/>
                </a:lnTo>
                <a:lnTo>
                  <a:pt x="22560" y="49720"/>
                </a:lnTo>
                <a:lnTo>
                  <a:pt x="22670" y="49830"/>
                </a:lnTo>
                <a:lnTo>
                  <a:pt x="22720" y="49860"/>
                </a:lnTo>
                <a:lnTo>
                  <a:pt x="22760" y="49870"/>
                </a:lnTo>
                <a:lnTo>
                  <a:pt x="23090" y="49910"/>
                </a:lnTo>
                <a:lnTo>
                  <a:pt x="23160" y="49900"/>
                </a:lnTo>
                <a:lnTo>
                  <a:pt x="23210" y="49870"/>
                </a:lnTo>
                <a:lnTo>
                  <a:pt x="23230" y="49740"/>
                </a:lnTo>
                <a:lnTo>
                  <a:pt x="23070" y="49690"/>
                </a:lnTo>
                <a:lnTo>
                  <a:pt x="23030" y="49690"/>
                </a:lnTo>
                <a:lnTo>
                  <a:pt x="23020" y="49660"/>
                </a:lnTo>
                <a:lnTo>
                  <a:pt x="22900" y="49520"/>
                </a:lnTo>
                <a:lnTo>
                  <a:pt x="22860" y="49450"/>
                </a:lnTo>
                <a:lnTo>
                  <a:pt x="22800" y="49230"/>
                </a:lnTo>
                <a:lnTo>
                  <a:pt x="22730" y="49080"/>
                </a:lnTo>
                <a:lnTo>
                  <a:pt x="22630" y="48930"/>
                </a:lnTo>
                <a:lnTo>
                  <a:pt x="22510" y="48810"/>
                </a:lnTo>
                <a:lnTo>
                  <a:pt x="22350" y="48760"/>
                </a:lnTo>
                <a:lnTo>
                  <a:pt x="22280" y="48690"/>
                </a:lnTo>
                <a:lnTo>
                  <a:pt x="21720" y="47650"/>
                </a:lnTo>
                <a:lnTo>
                  <a:pt x="21670" y="47530"/>
                </a:lnTo>
                <a:lnTo>
                  <a:pt x="21580" y="47270"/>
                </a:lnTo>
                <a:lnTo>
                  <a:pt x="21560" y="47130"/>
                </a:lnTo>
                <a:lnTo>
                  <a:pt x="21560" y="46220"/>
                </a:lnTo>
                <a:lnTo>
                  <a:pt x="21610" y="46170"/>
                </a:lnTo>
                <a:lnTo>
                  <a:pt x="21650" y="46150"/>
                </a:lnTo>
                <a:lnTo>
                  <a:pt x="21790" y="46120"/>
                </a:lnTo>
                <a:lnTo>
                  <a:pt x="22070" y="46000"/>
                </a:lnTo>
                <a:lnTo>
                  <a:pt x="22590" y="45650"/>
                </a:lnTo>
                <a:lnTo>
                  <a:pt x="22680" y="45610"/>
                </a:lnTo>
                <a:lnTo>
                  <a:pt x="22740" y="45580"/>
                </a:lnTo>
                <a:lnTo>
                  <a:pt x="22790" y="45570"/>
                </a:lnTo>
                <a:lnTo>
                  <a:pt x="22860" y="45550"/>
                </a:lnTo>
                <a:lnTo>
                  <a:pt x="22930" y="45510"/>
                </a:lnTo>
                <a:lnTo>
                  <a:pt x="22980" y="45460"/>
                </a:lnTo>
                <a:lnTo>
                  <a:pt x="23010" y="45380"/>
                </a:lnTo>
                <a:lnTo>
                  <a:pt x="23020" y="45330"/>
                </a:lnTo>
                <a:lnTo>
                  <a:pt x="23000" y="45130"/>
                </a:lnTo>
                <a:lnTo>
                  <a:pt x="23580" y="45040"/>
                </a:lnTo>
                <a:lnTo>
                  <a:pt x="23650" y="45060"/>
                </a:lnTo>
                <a:lnTo>
                  <a:pt x="23740" y="45100"/>
                </a:lnTo>
                <a:lnTo>
                  <a:pt x="23780" y="45170"/>
                </a:lnTo>
                <a:lnTo>
                  <a:pt x="23850" y="45270"/>
                </a:lnTo>
                <a:lnTo>
                  <a:pt x="23950" y="45340"/>
                </a:lnTo>
                <a:lnTo>
                  <a:pt x="24270" y="45510"/>
                </a:lnTo>
                <a:lnTo>
                  <a:pt x="24350" y="45580"/>
                </a:lnTo>
                <a:lnTo>
                  <a:pt x="24500" y="45750"/>
                </a:lnTo>
                <a:lnTo>
                  <a:pt x="24680" y="45880"/>
                </a:lnTo>
                <a:lnTo>
                  <a:pt x="24970" y="46180"/>
                </a:lnTo>
                <a:lnTo>
                  <a:pt x="25260" y="46370"/>
                </a:lnTo>
                <a:lnTo>
                  <a:pt x="25810" y="46630"/>
                </a:lnTo>
                <a:lnTo>
                  <a:pt x="25910" y="46680"/>
                </a:lnTo>
                <a:lnTo>
                  <a:pt x="25980" y="46740"/>
                </a:lnTo>
                <a:lnTo>
                  <a:pt x="26220" y="47050"/>
                </a:lnTo>
                <a:lnTo>
                  <a:pt x="26290" y="47200"/>
                </a:lnTo>
                <a:lnTo>
                  <a:pt x="26510" y="48160"/>
                </a:lnTo>
                <a:lnTo>
                  <a:pt x="26560" y="48260"/>
                </a:lnTo>
                <a:lnTo>
                  <a:pt x="26620" y="48350"/>
                </a:lnTo>
                <a:lnTo>
                  <a:pt x="26820" y="48560"/>
                </a:lnTo>
                <a:lnTo>
                  <a:pt x="26920" y="48620"/>
                </a:lnTo>
                <a:lnTo>
                  <a:pt x="27130" y="48700"/>
                </a:lnTo>
                <a:lnTo>
                  <a:pt x="27220" y="48710"/>
                </a:lnTo>
                <a:lnTo>
                  <a:pt x="27290" y="48710"/>
                </a:lnTo>
                <a:lnTo>
                  <a:pt x="27330" y="48690"/>
                </a:lnTo>
                <a:lnTo>
                  <a:pt x="27360" y="48660"/>
                </a:lnTo>
                <a:lnTo>
                  <a:pt x="27390" y="48630"/>
                </a:lnTo>
                <a:lnTo>
                  <a:pt x="27450" y="48610"/>
                </a:lnTo>
                <a:lnTo>
                  <a:pt x="27760" y="48610"/>
                </a:lnTo>
                <a:lnTo>
                  <a:pt x="27850" y="48590"/>
                </a:lnTo>
                <a:lnTo>
                  <a:pt x="27920" y="48560"/>
                </a:lnTo>
                <a:lnTo>
                  <a:pt x="27990" y="48550"/>
                </a:lnTo>
                <a:lnTo>
                  <a:pt x="28070" y="48550"/>
                </a:lnTo>
                <a:lnTo>
                  <a:pt x="28400" y="48690"/>
                </a:lnTo>
                <a:lnTo>
                  <a:pt x="28460" y="48730"/>
                </a:lnTo>
                <a:lnTo>
                  <a:pt x="28480" y="48780"/>
                </a:lnTo>
                <a:lnTo>
                  <a:pt x="28510" y="48880"/>
                </a:lnTo>
                <a:lnTo>
                  <a:pt x="28530" y="48940"/>
                </a:lnTo>
                <a:lnTo>
                  <a:pt x="28580" y="49000"/>
                </a:lnTo>
                <a:lnTo>
                  <a:pt x="28630" y="49020"/>
                </a:lnTo>
                <a:lnTo>
                  <a:pt x="28720" y="49020"/>
                </a:lnTo>
                <a:lnTo>
                  <a:pt x="28800" y="49040"/>
                </a:lnTo>
                <a:lnTo>
                  <a:pt x="28950" y="49100"/>
                </a:lnTo>
                <a:lnTo>
                  <a:pt x="29020" y="49100"/>
                </a:lnTo>
                <a:lnTo>
                  <a:pt x="29080" y="49080"/>
                </a:lnTo>
                <a:lnTo>
                  <a:pt x="29110" y="49040"/>
                </a:lnTo>
                <a:lnTo>
                  <a:pt x="29150" y="49000"/>
                </a:lnTo>
                <a:lnTo>
                  <a:pt x="29190" y="48970"/>
                </a:lnTo>
                <a:lnTo>
                  <a:pt x="29230" y="48960"/>
                </a:lnTo>
                <a:lnTo>
                  <a:pt x="29260" y="48950"/>
                </a:lnTo>
                <a:lnTo>
                  <a:pt x="29360" y="48940"/>
                </a:lnTo>
                <a:lnTo>
                  <a:pt x="29510" y="48970"/>
                </a:lnTo>
                <a:lnTo>
                  <a:pt x="29690" y="49030"/>
                </a:lnTo>
                <a:lnTo>
                  <a:pt x="29750" y="49040"/>
                </a:lnTo>
                <a:lnTo>
                  <a:pt x="29820" y="49050"/>
                </a:lnTo>
                <a:lnTo>
                  <a:pt x="29910" y="49060"/>
                </a:lnTo>
                <a:lnTo>
                  <a:pt x="29990" y="49100"/>
                </a:lnTo>
                <a:lnTo>
                  <a:pt x="30060" y="49170"/>
                </a:lnTo>
                <a:lnTo>
                  <a:pt x="30150" y="49200"/>
                </a:lnTo>
                <a:lnTo>
                  <a:pt x="30250" y="49180"/>
                </a:lnTo>
                <a:lnTo>
                  <a:pt x="30370" y="49140"/>
                </a:lnTo>
                <a:lnTo>
                  <a:pt x="30480" y="49120"/>
                </a:lnTo>
                <a:lnTo>
                  <a:pt x="30620" y="49150"/>
                </a:lnTo>
                <a:lnTo>
                  <a:pt x="30730" y="49240"/>
                </a:lnTo>
                <a:lnTo>
                  <a:pt x="30820" y="49350"/>
                </a:lnTo>
                <a:lnTo>
                  <a:pt x="31030" y="49770"/>
                </a:lnTo>
                <a:lnTo>
                  <a:pt x="31130" y="49880"/>
                </a:lnTo>
                <a:lnTo>
                  <a:pt x="31230" y="49940"/>
                </a:lnTo>
                <a:lnTo>
                  <a:pt x="31310" y="49970"/>
                </a:lnTo>
                <a:lnTo>
                  <a:pt x="31520" y="50000"/>
                </a:lnTo>
                <a:lnTo>
                  <a:pt x="31670" y="50040"/>
                </a:lnTo>
                <a:lnTo>
                  <a:pt x="31760" y="50090"/>
                </a:lnTo>
                <a:lnTo>
                  <a:pt x="31830" y="50180"/>
                </a:lnTo>
                <a:lnTo>
                  <a:pt x="32090" y="50720"/>
                </a:lnTo>
                <a:lnTo>
                  <a:pt x="32090" y="50780"/>
                </a:lnTo>
                <a:lnTo>
                  <a:pt x="32070" y="50910"/>
                </a:lnTo>
                <a:lnTo>
                  <a:pt x="32080" y="51010"/>
                </a:lnTo>
                <a:lnTo>
                  <a:pt x="32120" y="51220"/>
                </a:lnTo>
                <a:lnTo>
                  <a:pt x="32120" y="51320"/>
                </a:lnTo>
                <a:lnTo>
                  <a:pt x="32110" y="51400"/>
                </a:lnTo>
                <a:lnTo>
                  <a:pt x="32060" y="51580"/>
                </a:lnTo>
                <a:lnTo>
                  <a:pt x="32090" y="51680"/>
                </a:lnTo>
                <a:lnTo>
                  <a:pt x="32160" y="51800"/>
                </a:lnTo>
                <a:lnTo>
                  <a:pt x="32450" y="52130"/>
                </a:lnTo>
                <a:lnTo>
                  <a:pt x="32510" y="52230"/>
                </a:lnTo>
                <a:lnTo>
                  <a:pt x="32530" y="52280"/>
                </a:lnTo>
                <a:lnTo>
                  <a:pt x="32560" y="52320"/>
                </a:lnTo>
                <a:lnTo>
                  <a:pt x="32640" y="52400"/>
                </a:lnTo>
                <a:lnTo>
                  <a:pt x="32740" y="52460"/>
                </a:lnTo>
                <a:lnTo>
                  <a:pt x="32850" y="52500"/>
                </a:lnTo>
                <a:lnTo>
                  <a:pt x="32910" y="52550"/>
                </a:lnTo>
                <a:lnTo>
                  <a:pt x="32970" y="52620"/>
                </a:lnTo>
                <a:lnTo>
                  <a:pt x="33010" y="52700"/>
                </a:lnTo>
                <a:lnTo>
                  <a:pt x="33120" y="52840"/>
                </a:lnTo>
                <a:lnTo>
                  <a:pt x="33180" y="52900"/>
                </a:lnTo>
                <a:lnTo>
                  <a:pt x="33240" y="52940"/>
                </a:lnTo>
                <a:lnTo>
                  <a:pt x="33420" y="52970"/>
                </a:lnTo>
                <a:lnTo>
                  <a:pt x="33880" y="53180"/>
                </a:lnTo>
                <a:lnTo>
                  <a:pt x="33880" y="53200"/>
                </a:lnTo>
                <a:lnTo>
                  <a:pt x="33870" y="53230"/>
                </a:lnTo>
                <a:lnTo>
                  <a:pt x="33860" y="53290"/>
                </a:lnTo>
                <a:lnTo>
                  <a:pt x="33850" y="53320"/>
                </a:lnTo>
                <a:lnTo>
                  <a:pt x="33850" y="53390"/>
                </a:lnTo>
                <a:lnTo>
                  <a:pt x="33860" y="53500"/>
                </a:lnTo>
                <a:lnTo>
                  <a:pt x="33870" y="53570"/>
                </a:lnTo>
                <a:lnTo>
                  <a:pt x="33870" y="53650"/>
                </a:lnTo>
                <a:lnTo>
                  <a:pt x="33870" y="53660"/>
                </a:lnTo>
                <a:lnTo>
                  <a:pt x="33810" y="53920"/>
                </a:lnTo>
                <a:lnTo>
                  <a:pt x="33790" y="54020"/>
                </a:lnTo>
                <a:lnTo>
                  <a:pt x="33790" y="54040"/>
                </a:lnTo>
                <a:lnTo>
                  <a:pt x="33790" y="54070"/>
                </a:lnTo>
                <a:lnTo>
                  <a:pt x="33800" y="54080"/>
                </a:lnTo>
                <a:lnTo>
                  <a:pt x="33800" y="54090"/>
                </a:lnTo>
                <a:lnTo>
                  <a:pt x="33810" y="54150"/>
                </a:lnTo>
                <a:lnTo>
                  <a:pt x="33810" y="54180"/>
                </a:lnTo>
                <a:lnTo>
                  <a:pt x="33820" y="54350"/>
                </a:lnTo>
                <a:lnTo>
                  <a:pt x="33840" y="54410"/>
                </a:lnTo>
                <a:lnTo>
                  <a:pt x="33850" y="54450"/>
                </a:lnTo>
                <a:lnTo>
                  <a:pt x="33860" y="54460"/>
                </a:lnTo>
                <a:lnTo>
                  <a:pt x="34000" y="55490"/>
                </a:lnTo>
                <a:lnTo>
                  <a:pt x="34010" y="55540"/>
                </a:lnTo>
                <a:lnTo>
                  <a:pt x="34020" y="55580"/>
                </a:lnTo>
                <a:lnTo>
                  <a:pt x="34070" y="55930"/>
                </a:lnTo>
                <a:lnTo>
                  <a:pt x="33760" y="55930"/>
                </a:lnTo>
                <a:lnTo>
                  <a:pt x="33680" y="55840"/>
                </a:lnTo>
                <a:lnTo>
                  <a:pt x="33570" y="55590"/>
                </a:lnTo>
                <a:lnTo>
                  <a:pt x="33280" y="55130"/>
                </a:lnTo>
                <a:lnTo>
                  <a:pt x="33170" y="54990"/>
                </a:lnTo>
                <a:lnTo>
                  <a:pt x="32990" y="54850"/>
                </a:lnTo>
                <a:lnTo>
                  <a:pt x="32900" y="54850"/>
                </a:lnTo>
                <a:lnTo>
                  <a:pt x="32820" y="54950"/>
                </a:lnTo>
                <a:lnTo>
                  <a:pt x="32700" y="55070"/>
                </a:lnTo>
                <a:lnTo>
                  <a:pt x="32630" y="55100"/>
                </a:lnTo>
                <a:lnTo>
                  <a:pt x="32520" y="55090"/>
                </a:lnTo>
                <a:lnTo>
                  <a:pt x="32440" y="55100"/>
                </a:lnTo>
                <a:lnTo>
                  <a:pt x="32410" y="55130"/>
                </a:lnTo>
                <a:lnTo>
                  <a:pt x="32380" y="55230"/>
                </a:lnTo>
                <a:lnTo>
                  <a:pt x="32350" y="55250"/>
                </a:lnTo>
                <a:lnTo>
                  <a:pt x="32300" y="55250"/>
                </a:lnTo>
                <a:lnTo>
                  <a:pt x="32220" y="55210"/>
                </a:lnTo>
                <a:lnTo>
                  <a:pt x="32180" y="55200"/>
                </a:lnTo>
                <a:lnTo>
                  <a:pt x="31630" y="55250"/>
                </a:lnTo>
                <a:lnTo>
                  <a:pt x="31550" y="55250"/>
                </a:lnTo>
                <a:lnTo>
                  <a:pt x="31490" y="55230"/>
                </a:lnTo>
                <a:lnTo>
                  <a:pt x="31440" y="55250"/>
                </a:lnTo>
                <a:lnTo>
                  <a:pt x="31390" y="55340"/>
                </a:lnTo>
                <a:lnTo>
                  <a:pt x="31340" y="55560"/>
                </a:lnTo>
                <a:lnTo>
                  <a:pt x="31320" y="55620"/>
                </a:lnTo>
                <a:lnTo>
                  <a:pt x="31240" y="55740"/>
                </a:lnTo>
                <a:lnTo>
                  <a:pt x="31120" y="55860"/>
                </a:lnTo>
                <a:lnTo>
                  <a:pt x="30970" y="55930"/>
                </a:lnTo>
                <a:lnTo>
                  <a:pt x="30820" y="55910"/>
                </a:lnTo>
                <a:lnTo>
                  <a:pt x="30730" y="55810"/>
                </a:lnTo>
                <a:lnTo>
                  <a:pt x="30640" y="55530"/>
                </a:lnTo>
                <a:lnTo>
                  <a:pt x="30520" y="55410"/>
                </a:lnTo>
                <a:lnTo>
                  <a:pt x="30280" y="55330"/>
                </a:lnTo>
                <a:lnTo>
                  <a:pt x="30030" y="55330"/>
                </a:lnTo>
                <a:lnTo>
                  <a:pt x="29800" y="55390"/>
                </a:lnTo>
                <a:lnTo>
                  <a:pt x="29580" y="55500"/>
                </a:lnTo>
                <a:lnTo>
                  <a:pt x="29490" y="55510"/>
                </a:lnTo>
                <a:lnTo>
                  <a:pt x="29430" y="55480"/>
                </a:lnTo>
                <a:lnTo>
                  <a:pt x="29180" y="55330"/>
                </a:lnTo>
                <a:lnTo>
                  <a:pt x="29140" y="55310"/>
                </a:lnTo>
                <a:lnTo>
                  <a:pt x="29100" y="55340"/>
                </a:lnTo>
                <a:lnTo>
                  <a:pt x="28840" y="55470"/>
                </a:lnTo>
                <a:lnTo>
                  <a:pt x="28700" y="55510"/>
                </a:lnTo>
                <a:lnTo>
                  <a:pt x="28610" y="55490"/>
                </a:lnTo>
                <a:lnTo>
                  <a:pt x="28560" y="55380"/>
                </a:lnTo>
                <a:lnTo>
                  <a:pt x="28520" y="55240"/>
                </a:lnTo>
                <a:lnTo>
                  <a:pt x="28460" y="55120"/>
                </a:lnTo>
                <a:lnTo>
                  <a:pt x="28370" y="55010"/>
                </a:lnTo>
                <a:lnTo>
                  <a:pt x="28260" y="54950"/>
                </a:lnTo>
                <a:lnTo>
                  <a:pt x="28200" y="54950"/>
                </a:lnTo>
                <a:lnTo>
                  <a:pt x="28070" y="54970"/>
                </a:lnTo>
                <a:lnTo>
                  <a:pt x="28010" y="54970"/>
                </a:lnTo>
                <a:lnTo>
                  <a:pt x="27960" y="54950"/>
                </a:lnTo>
                <a:lnTo>
                  <a:pt x="27890" y="54870"/>
                </a:lnTo>
                <a:lnTo>
                  <a:pt x="27850" y="54850"/>
                </a:lnTo>
                <a:lnTo>
                  <a:pt x="27800" y="54850"/>
                </a:lnTo>
                <a:lnTo>
                  <a:pt x="27720" y="54880"/>
                </a:lnTo>
                <a:lnTo>
                  <a:pt x="27680" y="54890"/>
                </a:lnTo>
                <a:lnTo>
                  <a:pt x="27110" y="54890"/>
                </a:lnTo>
                <a:lnTo>
                  <a:pt x="26830" y="54850"/>
                </a:lnTo>
                <a:lnTo>
                  <a:pt x="26570" y="54740"/>
                </a:lnTo>
                <a:lnTo>
                  <a:pt x="26320" y="54520"/>
                </a:lnTo>
                <a:lnTo>
                  <a:pt x="26280" y="54500"/>
                </a:lnTo>
                <a:lnTo>
                  <a:pt x="26190" y="54490"/>
                </a:lnTo>
                <a:lnTo>
                  <a:pt x="26150" y="54470"/>
                </a:lnTo>
                <a:lnTo>
                  <a:pt x="26130" y="54370"/>
                </a:lnTo>
                <a:lnTo>
                  <a:pt x="26100" y="54340"/>
                </a:lnTo>
                <a:lnTo>
                  <a:pt x="25940" y="54320"/>
                </a:lnTo>
                <a:lnTo>
                  <a:pt x="25820" y="54370"/>
                </a:lnTo>
                <a:lnTo>
                  <a:pt x="25720" y="54440"/>
                </a:lnTo>
                <a:lnTo>
                  <a:pt x="25630" y="54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Bamingui-Bangoran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49300" y="14270"/>
                </a:moveTo>
                <a:lnTo>
                  <a:pt x="49320" y="14290"/>
                </a:lnTo>
                <a:lnTo>
                  <a:pt x="49510" y="14490"/>
                </a:lnTo>
                <a:lnTo>
                  <a:pt x="49660" y="14530"/>
                </a:lnTo>
                <a:lnTo>
                  <a:pt x="49770" y="14550"/>
                </a:lnTo>
                <a:lnTo>
                  <a:pt x="49840" y="14540"/>
                </a:lnTo>
                <a:lnTo>
                  <a:pt x="49880" y="14520"/>
                </a:lnTo>
                <a:lnTo>
                  <a:pt x="49900" y="14500"/>
                </a:lnTo>
                <a:lnTo>
                  <a:pt x="49970" y="14370"/>
                </a:lnTo>
                <a:lnTo>
                  <a:pt x="50020" y="14320"/>
                </a:lnTo>
                <a:lnTo>
                  <a:pt x="50040" y="14300"/>
                </a:lnTo>
                <a:lnTo>
                  <a:pt x="50080" y="14230"/>
                </a:lnTo>
                <a:lnTo>
                  <a:pt x="50100" y="14210"/>
                </a:lnTo>
                <a:lnTo>
                  <a:pt x="50130" y="14180"/>
                </a:lnTo>
                <a:lnTo>
                  <a:pt x="50170" y="14160"/>
                </a:lnTo>
                <a:lnTo>
                  <a:pt x="50340" y="14090"/>
                </a:lnTo>
                <a:lnTo>
                  <a:pt x="50460" y="14080"/>
                </a:lnTo>
                <a:lnTo>
                  <a:pt x="50520" y="14060"/>
                </a:lnTo>
                <a:lnTo>
                  <a:pt x="50560" y="14040"/>
                </a:lnTo>
                <a:lnTo>
                  <a:pt x="50640" y="13980"/>
                </a:lnTo>
                <a:lnTo>
                  <a:pt x="50660" y="13950"/>
                </a:lnTo>
                <a:lnTo>
                  <a:pt x="50680" y="13920"/>
                </a:lnTo>
                <a:lnTo>
                  <a:pt x="50700" y="13890"/>
                </a:lnTo>
                <a:lnTo>
                  <a:pt x="50740" y="13770"/>
                </a:lnTo>
                <a:lnTo>
                  <a:pt x="50750" y="13740"/>
                </a:lnTo>
                <a:lnTo>
                  <a:pt x="50780" y="13700"/>
                </a:lnTo>
                <a:lnTo>
                  <a:pt x="50820" y="13660"/>
                </a:lnTo>
                <a:lnTo>
                  <a:pt x="50980" y="13530"/>
                </a:lnTo>
                <a:lnTo>
                  <a:pt x="51220" y="13380"/>
                </a:lnTo>
                <a:lnTo>
                  <a:pt x="51330" y="13330"/>
                </a:lnTo>
                <a:lnTo>
                  <a:pt x="51440" y="13300"/>
                </a:lnTo>
                <a:lnTo>
                  <a:pt x="51530" y="13290"/>
                </a:lnTo>
                <a:lnTo>
                  <a:pt x="51700" y="13250"/>
                </a:lnTo>
                <a:lnTo>
                  <a:pt x="51790" y="13230"/>
                </a:lnTo>
                <a:lnTo>
                  <a:pt x="51930" y="13230"/>
                </a:lnTo>
                <a:lnTo>
                  <a:pt x="52040" y="13210"/>
                </a:lnTo>
                <a:lnTo>
                  <a:pt x="52360" y="13110"/>
                </a:lnTo>
                <a:lnTo>
                  <a:pt x="52420" y="13070"/>
                </a:lnTo>
                <a:lnTo>
                  <a:pt x="52440" y="13050"/>
                </a:lnTo>
                <a:lnTo>
                  <a:pt x="52520" y="12980"/>
                </a:lnTo>
                <a:lnTo>
                  <a:pt x="52570" y="12930"/>
                </a:lnTo>
                <a:lnTo>
                  <a:pt x="52630" y="12890"/>
                </a:lnTo>
                <a:lnTo>
                  <a:pt x="52650" y="12870"/>
                </a:lnTo>
                <a:lnTo>
                  <a:pt x="52670" y="12840"/>
                </a:lnTo>
                <a:lnTo>
                  <a:pt x="52700" y="12760"/>
                </a:lnTo>
                <a:lnTo>
                  <a:pt x="52720" y="12690"/>
                </a:lnTo>
                <a:lnTo>
                  <a:pt x="52750" y="12640"/>
                </a:lnTo>
                <a:lnTo>
                  <a:pt x="52790" y="12600"/>
                </a:lnTo>
                <a:lnTo>
                  <a:pt x="52940" y="12490"/>
                </a:lnTo>
                <a:lnTo>
                  <a:pt x="53080" y="12350"/>
                </a:lnTo>
                <a:lnTo>
                  <a:pt x="53230" y="12240"/>
                </a:lnTo>
                <a:lnTo>
                  <a:pt x="53320" y="12190"/>
                </a:lnTo>
                <a:lnTo>
                  <a:pt x="53420" y="12150"/>
                </a:lnTo>
                <a:lnTo>
                  <a:pt x="53470" y="12130"/>
                </a:lnTo>
                <a:lnTo>
                  <a:pt x="53510" y="12100"/>
                </a:lnTo>
                <a:lnTo>
                  <a:pt x="53570" y="12060"/>
                </a:lnTo>
                <a:lnTo>
                  <a:pt x="53600" y="12030"/>
                </a:lnTo>
                <a:lnTo>
                  <a:pt x="53620" y="12000"/>
                </a:lnTo>
                <a:lnTo>
                  <a:pt x="53640" y="11970"/>
                </a:lnTo>
                <a:lnTo>
                  <a:pt x="53680" y="11890"/>
                </a:lnTo>
                <a:lnTo>
                  <a:pt x="53700" y="11850"/>
                </a:lnTo>
                <a:lnTo>
                  <a:pt x="53740" y="11790"/>
                </a:lnTo>
                <a:lnTo>
                  <a:pt x="53780" y="11770"/>
                </a:lnTo>
                <a:lnTo>
                  <a:pt x="53810" y="11770"/>
                </a:lnTo>
                <a:lnTo>
                  <a:pt x="53980" y="11800"/>
                </a:lnTo>
                <a:lnTo>
                  <a:pt x="54040" y="11830"/>
                </a:lnTo>
                <a:lnTo>
                  <a:pt x="54080" y="11880"/>
                </a:lnTo>
                <a:lnTo>
                  <a:pt x="54120" y="11970"/>
                </a:lnTo>
                <a:lnTo>
                  <a:pt x="54130" y="12030"/>
                </a:lnTo>
                <a:lnTo>
                  <a:pt x="54140" y="12080"/>
                </a:lnTo>
                <a:lnTo>
                  <a:pt x="54120" y="12220"/>
                </a:lnTo>
                <a:lnTo>
                  <a:pt x="54120" y="12300"/>
                </a:lnTo>
                <a:lnTo>
                  <a:pt x="54140" y="12390"/>
                </a:lnTo>
                <a:lnTo>
                  <a:pt x="54200" y="12640"/>
                </a:lnTo>
                <a:lnTo>
                  <a:pt x="54210" y="12720"/>
                </a:lnTo>
                <a:lnTo>
                  <a:pt x="54210" y="12860"/>
                </a:lnTo>
                <a:lnTo>
                  <a:pt x="54220" y="12920"/>
                </a:lnTo>
                <a:lnTo>
                  <a:pt x="54240" y="12970"/>
                </a:lnTo>
                <a:lnTo>
                  <a:pt x="54280" y="13020"/>
                </a:lnTo>
                <a:lnTo>
                  <a:pt x="54340" y="13050"/>
                </a:lnTo>
                <a:lnTo>
                  <a:pt x="54440" y="13050"/>
                </a:lnTo>
                <a:lnTo>
                  <a:pt x="54620" y="13040"/>
                </a:lnTo>
                <a:lnTo>
                  <a:pt x="54800" y="13040"/>
                </a:lnTo>
                <a:lnTo>
                  <a:pt x="54890" y="13070"/>
                </a:lnTo>
                <a:lnTo>
                  <a:pt x="54960" y="13140"/>
                </a:lnTo>
                <a:lnTo>
                  <a:pt x="55010" y="13220"/>
                </a:lnTo>
                <a:lnTo>
                  <a:pt x="55080" y="13320"/>
                </a:lnTo>
                <a:lnTo>
                  <a:pt x="55490" y="13690"/>
                </a:lnTo>
                <a:lnTo>
                  <a:pt x="55510" y="13740"/>
                </a:lnTo>
                <a:lnTo>
                  <a:pt x="55550" y="13880"/>
                </a:lnTo>
                <a:lnTo>
                  <a:pt x="55580" y="13960"/>
                </a:lnTo>
                <a:lnTo>
                  <a:pt x="55630" y="14050"/>
                </a:lnTo>
                <a:lnTo>
                  <a:pt x="55700" y="14120"/>
                </a:lnTo>
                <a:lnTo>
                  <a:pt x="55950" y="14330"/>
                </a:lnTo>
                <a:lnTo>
                  <a:pt x="56000" y="14410"/>
                </a:lnTo>
                <a:lnTo>
                  <a:pt x="56040" y="14540"/>
                </a:lnTo>
                <a:lnTo>
                  <a:pt x="56110" y="15000"/>
                </a:lnTo>
                <a:lnTo>
                  <a:pt x="56130" y="15090"/>
                </a:lnTo>
                <a:lnTo>
                  <a:pt x="56180" y="15160"/>
                </a:lnTo>
                <a:lnTo>
                  <a:pt x="56230" y="15220"/>
                </a:lnTo>
                <a:lnTo>
                  <a:pt x="56290" y="15290"/>
                </a:lnTo>
                <a:lnTo>
                  <a:pt x="56350" y="15390"/>
                </a:lnTo>
                <a:lnTo>
                  <a:pt x="56490" y="15840"/>
                </a:lnTo>
                <a:lnTo>
                  <a:pt x="56530" y="15920"/>
                </a:lnTo>
                <a:lnTo>
                  <a:pt x="56590" y="15980"/>
                </a:lnTo>
                <a:lnTo>
                  <a:pt x="56780" y="16070"/>
                </a:lnTo>
                <a:lnTo>
                  <a:pt x="56860" y="16120"/>
                </a:lnTo>
                <a:lnTo>
                  <a:pt x="56930" y="16190"/>
                </a:lnTo>
                <a:lnTo>
                  <a:pt x="57100" y="16420"/>
                </a:lnTo>
                <a:lnTo>
                  <a:pt x="57200" y="16500"/>
                </a:lnTo>
                <a:lnTo>
                  <a:pt x="57450" y="16650"/>
                </a:lnTo>
                <a:lnTo>
                  <a:pt x="57530" y="16710"/>
                </a:lnTo>
                <a:lnTo>
                  <a:pt x="57570" y="16760"/>
                </a:lnTo>
                <a:lnTo>
                  <a:pt x="57600" y="16840"/>
                </a:lnTo>
                <a:lnTo>
                  <a:pt x="57630" y="16940"/>
                </a:lnTo>
                <a:lnTo>
                  <a:pt x="57690" y="17050"/>
                </a:lnTo>
                <a:lnTo>
                  <a:pt x="57770" y="17160"/>
                </a:lnTo>
                <a:lnTo>
                  <a:pt x="58100" y="17380"/>
                </a:lnTo>
                <a:lnTo>
                  <a:pt x="58170" y="17450"/>
                </a:lnTo>
                <a:lnTo>
                  <a:pt x="58170" y="17510"/>
                </a:lnTo>
                <a:lnTo>
                  <a:pt x="58160" y="17710"/>
                </a:lnTo>
                <a:lnTo>
                  <a:pt x="58350" y="18620"/>
                </a:lnTo>
                <a:lnTo>
                  <a:pt x="58420" y="18790"/>
                </a:lnTo>
                <a:lnTo>
                  <a:pt x="58510" y="18920"/>
                </a:lnTo>
                <a:lnTo>
                  <a:pt x="59040" y="19300"/>
                </a:lnTo>
                <a:lnTo>
                  <a:pt x="59150" y="19350"/>
                </a:lnTo>
                <a:lnTo>
                  <a:pt x="59540" y="19460"/>
                </a:lnTo>
                <a:lnTo>
                  <a:pt x="60060" y="19530"/>
                </a:lnTo>
                <a:lnTo>
                  <a:pt x="60180" y="19570"/>
                </a:lnTo>
                <a:lnTo>
                  <a:pt x="60250" y="19630"/>
                </a:lnTo>
                <a:lnTo>
                  <a:pt x="60290" y="19690"/>
                </a:lnTo>
                <a:lnTo>
                  <a:pt x="60300" y="19770"/>
                </a:lnTo>
                <a:lnTo>
                  <a:pt x="60310" y="19850"/>
                </a:lnTo>
                <a:lnTo>
                  <a:pt x="60290" y="20100"/>
                </a:lnTo>
                <a:lnTo>
                  <a:pt x="60150" y="20250"/>
                </a:lnTo>
                <a:lnTo>
                  <a:pt x="60100" y="20260"/>
                </a:lnTo>
                <a:lnTo>
                  <a:pt x="59990" y="20280"/>
                </a:lnTo>
                <a:lnTo>
                  <a:pt x="58630" y="20140"/>
                </a:lnTo>
                <a:lnTo>
                  <a:pt x="58510" y="20100"/>
                </a:lnTo>
                <a:lnTo>
                  <a:pt x="58240" y="19960"/>
                </a:lnTo>
                <a:lnTo>
                  <a:pt x="58090" y="19920"/>
                </a:lnTo>
                <a:lnTo>
                  <a:pt x="57930" y="19930"/>
                </a:lnTo>
                <a:lnTo>
                  <a:pt x="57780" y="19950"/>
                </a:lnTo>
                <a:lnTo>
                  <a:pt x="57600" y="20010"/>
                </a:lnTo>
                <a:lnTo>
                  <a:pt x="57540" y="20040"/>
                </a:lnTo>
                <a:lnTo>
                  <a:pt x="57480" y="20100"/>
                </a:lnTo>
                <a:lnTo>
                  <a:pt x="57390" y="20210"/>
                </a:lnTo>
                <a:lnTo>
                  <a:pt x="57330" y="20320"/>
                </a:lnTo>
                <a:lnTo>
                  <a:pt x="57290" y="20440"/>
                </a:lnTo>
                <a:lnTo>
                  <a:pt x="57270" y="20570"/>
                </a:lnTo>
                <a:lnTo>
                  <a:pt x="57280" y="20750"/>
                </a:lnTo>
                <a:lnTo>
                  <a:pt x="57290" y="20800"/>
                </a:lnTo>
                <a:lnTo>
                  <a:pt x="57320" y="20880"/>
                </a:lnTo>
                <a:lnTo>
                  <a:pt x="57540" y="21280"/>
                </a:lnTo>
                <a:lnTo>
                  <a:pt x="57560" y="21350"/>
                </a:lnTo>
                <a:lnTo>
                  <a:pt x="57570" y="21420"/>
                </a:lnTo>
                <a:lnTo>
                  <a:pt x="57560" y="21520"/>
                </a:lnTo>
                <a:lnTo>
                  <a:pt x="57540" y="21580"/>
                </a:lnTo>
                <a:lnTo>
                  <a:pt x="57310" y="22120"/>
                </a:lnTo>
                <a:lnTo>
                  <a:pt x="57280" y="22220"/>
                </a:lnTo>
                <a:lnTo>
                  <a:pt x="57290" y="22300"/>
                </a:lnTo>
                <a:lnTo>
                  <a:pt x="57310" y="22370"/>
                </a:lnTo>
                <a:lnTo>
                  <a:pt x="57360" y="22430"/>
                </a:lnTo>
                <a:lnTo>
                  <a:pt x="57460" y="22510"/>
                </a:lnTo>
                <a:lnTo>
                  <a:pt x="57490" y="22560"/>
                </a:lnTo>
                <a:lnTo>
                  <a:pt x="57490" y="22630"/>
                </a:lnTo>
                <a:lnTo>
                  <a:pt x="57430" y="22710"/>
                </a:lnTo>
                <a:lnTo>
                  <a:pt x="57280" y="22780"/>
                </a:lnTo>
                <a:lnTo>
                  <a:pt x="57080" y="22830"/>
                </a:lnTo>
                <a:lnTo>
                  <a:pt x="56890" y="22870"/>
                </a:lnTo>
                <a:lnTo>
                  <a:pt x="56730" y="22870"/>
                </a:lnTo>
                <a:lnTo>
                  <a:pt x="56620" y="22820"/>
                </a:lnTo>
                <a:lnTo>
                  <a:pt x="56550" y="22750"/>
                </a:lnTo>
                <a:lnTo>
                  <a:pt x="56500" y="22640"/>
                </a:lnTo>
                <a:lnTo>
                  <a:pt x="56460" y="22530"/>
                </a:lnTo>
                <a:lnTo>
                  <a:pt x="56410" y="22430"/>
                </a:lnTo>
                <a:lnTo>
                  <a:pt x="56340" y="22370"/>
                </a:lnTo>
                <a:lnTo>
                  <a:pt x="56180" y="22250"/>
                </a:lnTo>
                <a:lnTo>
                  <a:pt x="56100" y="22190"/>
                </a:lnTo>
                <a:lnTo>
                  <a:pt x="56050" y="22120"/>
                </a:lnTo>
                <a:lnTo>
                  <a:pt x="56020" y="22060"/>
                </a:lnTo>
                <a:lnTo>
                  <a:pt x="55980" y="21970"/>
                </a:lnTo>
                <a:lnTo>
                  <a:pt x="55950" y="21940"/>
                </a:lnTo>
                <a:lnTo>
                  <a:pt x="55890" y="21930"/>
                </a:lnTo>
                <a:lnTo>
                  <a:pt x="55760" y="21950"/>
                </a:lnTo>
                <a:lnTo>
                  <a:pt x="55290" y="22200"/>
                </a:lnTo>
                <a:lnTo>
                  <a:pt x="55170" y="22250"/>
                </a:lnTo>
                <a:lnTo>
                  <a:pt x="54970" y="22280"/>
                </a:lnTo>
                <a:lnTo>
                  <a:pt x="54920" y="22300"/>
                </a:lnTo>
                <a:lnTo>
                  <a:pt x="54880" y="22350"/>
                </a:lnTo>
                <a:lnTo>
                  <a:pt x="54810" y="22520"/>
                </a:lnTo>
                <a:lnTo>
                  <a:pt x="54760" y="22580"/>
                </a:lnTo>
                <a:lnTo>
                  <a:pt x="54700" y="22590"/>
                </a:lnTo>
                <a:lnTo>
                  <a:pt x="54620" y="22570"/>
                </a:lnTo>
                <a:lnTo>
                  <a:pt x="54440" y="22500"/>
                </a:lnTo>
                <a:lnTo>
                  <a:pt x="54360" y="22470"/>
                </a:lnTo>
                <a:lnTo>
                  <a:pt x="54260" y="22470"/>
                </a:lnTo>
                <a:lnTo>
                  <a:pt x="54150" y="22480"/>
                </a:lnTo>
                <a:lnTo>
                  <a:pt x="54010" y="22520"/>
                </a:lnTo>
                <a:lnTo>
                  <a:pt x="53920" y="22660"/>
                </a:lnTo>
                <a:lnTo>
                  <a:pt x="53850" y="22760"/>
                </a:lnTo>
                <a:lnTo>
                  <a:pt x="53720" y="22850"/>
                </a:lnTo>
                <a:lnTo>
                  <a:pt x="53460" y="23010"/>
                </a:lnTo>
                <a:lnTo>
                  <a:pt x="53330" y="23120"/>
                </a:lnTo>
                <a:lnTo>
                  <a:pt x="53270" y="23240"/>
                </a:lnTo>
                <a:lnTo>
                  <a:pt x="53300" y="23390"/>
                </a:lnTo>
                <a:lnTo>
                  <a:pt x="53510" y="23890"/>
                </a:lnTo>
                <a:lnTo>
                  <a:pt x="53520" y="24140"/>
                </a:lnTo>
                <a:lnTo>
                  <a:pt x="53210" y="24230"/>
                </a:lnTo>
                <a:lnTo>
                  <a:pt x="52100" y="24300"/>
                </a:lnTo>
                <a:lnTo>
                  <a:pt x="51660" y="24370"/>
                </a:lnTo>
                <a:lnTo>
                  <a:pt x="51520" y="24560"/>
                </a:lnTo>
                <a:lnTo>
                  <a:pt x="51490" y="24720"/>
                </a:lnTo>
                <a:lnTo>
                  <a:pt x="51500" y="24840"/>
                </a:lnTo>
                <a:lnTo>
                  <a:pt x="51490" y="24940"/>
                </a:lnTo>
                <a:lnTo>
                  <a:pt x="51460" y="25020"/>
                </a:lnTo>
                <a:lnTo>
                  <a:pt x="51340" y="25240"/>
                </a:lnTo>
                <a:lnTo>
                  <a:pt x="51320" y="25330"/>
                </a:lnTo>
                <a:lnTo>
                  <a:pt x="51330" y="25400"/>
                </a:lnTo>
                <a:lnTo>
                  <a:pt x="51460" y="25710"/>
                </a:lnTo>
                <a:lnTo>
                  <a:pt x="51510" y="26350"/>
                </a:lnTo>
                <a:lnTo>
                  <a:pt x="51370" y="26480"/>
                </a:lnTo>
                <a:lnTo>
                  <a:pt x="51340" y="26540"/>
                </a:lnTo>
                <a:lnTo>
                  <a:pt x="51300" y="26640"/>
                </a:lnTo>
                <a:lnTo>
                  <a:pt x="51250" y="26860"/>
                </a:lnTo>
                <a:lnTo>
                  <a:pt x="51220" y="26920"/>
                </a:lnTo>
                <a:lnTo>
                  <a:pt x="51170" y="26970"/>
                </a:lnTo>
                <a:lnTo>
                  <a:pt x="51110" y="27030"/>
                </a:lnTo>
                <a:lnTo>
                  <a:pt x="51020" y="27110"/>
                </a:lnTo>
                <a:lnTo>
                  <a:pt x="50990" y="27200"/>
                </a:lnTo>
                <a:lnTo>
                  <a:pt x="50990" y="27300"/>
                </a:lnTo>
                <a:lnTo>
                  <a:pt x="51010" y="27370"/>
                </a:lnTo>
                <a:lnTo>
                  <a:pt x="51110" y="27550"/>
                </a:lnTo>
                <a:lnTo>
                  <a:pt x="51130" y="27610"/>
                </a:lnTo>
                <a:lnTo>
                  <a:pt x="51140" y="27680"/>
                </a:lnTo>
                <a:lnTo>
                  <a:pt x="51120" y="27730"/>
                </a:lnTo>
                <a:lnTo>
                  <a:pt x="51100" y="27770"/>
                </a:lnTo>
                <a:lnTo>
                  <a:pt x="51080" y="27790"/>
                </a:lnTo>
                <a:lnTo>
                  <a:pt x="50820" y="27990"/>
                </a:lnTo>
                <a:lnTo>
                  <a:pt x="50740" y="28070"/>
                </a:lnTo>
                <a:lnTo>
                  <a:pt x="50250" y="28760"/>
                </a:lnTo>
                <a:lnTo>
                  <a:pt x="50140" y="28890"/>
                </a:lnTo>
                <a:lnTo>
                  <a:pt x="49860" y="29260"/>
                </a:lnTo>
                <a:lnTo>
                  <a:pt x="49810" y="29300"/>
                </a:lnTo>
                <a:lnTo>
                  <a:pt x="49740" y="29390"/>
                </a:lnTo>
                <a:lnTo>
                  <a:pt x="49240" y="29610"/>
                </a:lnTo>
                <a:lnTo>
                  <a:pt x="49190" y="29650"/>
                </a:lnTo>
                <a:lnTo>
                  <a:pt x="49160" y="29660"/>
                </a:lnTo>
                <a:lnTo>
                  <a:pt x="49130" y="29670"/>
                </a:lnTo>
                <a:lnTo>
                  <a:pt x="49050" y="29660"/>
                </a:lnTo>
                <a:lnTo>
                  <a:pt x="48970" y="29640"/>
                </a:lnTo>
                <a:lnTo>
                  <a:pt x="48810" y="29570"/>
                </a:lnTo>
                <a:lnTo>
                  <a:pt x="48740" y="29560"/>
                </a:lnTo>
                <a:lnTo>
                  <a:pt x="48500" y="29560"/>
                </a:lnTo>
                <a:lnTo>
                  <a:pt x="48410" y="29600"/>
                </a:lnTo>
                <a:lnTo>
                  <a:pt x="48330" y="29700"/>
                </a:lnTo>
                <a:lnTo>
                  <a:pt x="48140" y="30210"/>
                </a:lnTo>
                <a:lnTo>
                  <a:pt x="48120" y="30320"/>
                </a:lnTo>
                <a:lnTo>
                  <a:pt x="48040" y="30420"/>
                </a:lnTo>
                <a:lnTo>
                  <a:pt x="47620" y="30770"/>
                </a:lnTo>
                <a:lnTo>
                  <a:pt x="47450" y="30840"/>
                </a:lnTo>
                <a:lnTo>
                  <a:pt x="47310" y="30790"/>
                </a:lnTo>
                <a:lnTo>
                  <a:pt x="47270" y="30790"/>
                </a:lnTo>
                <a:lnTo>
                  <a:pt x="47200" y="30830"/>
                </a:lnTo>
                <a:lnTo>
                  <a:pt x="47030" y="30970"/>
                </a:lnTo>
                <a:lnTo>
                  <a:pt x="46860" y="31100"/>
                </a:lnTo>
                <a:lnTo>
                  <a:pt x="46730" y="31150"/>
                </a:lnTo>
                <a:lnTo>
                  <a:pt x="46680" y="31150"/>
                </a:lnTo>
                <a:lnTo>
                  <a:pt x="46630" y="31140"/>
                </a:lnTo>
                <a:lnTo>
                  <a:pt x="46620" y="31110"/>
                </a:lnTo>
                <a:lnTo>
                  <a:pt x="46600" y="31070"/>
                </a:lnTo>
                <a:lnTo>
                  <a:pt x="46570" y="31050"/>
                </a:lnTo>
                <a:lnTo>
                  <a:pt x="46340" y="31070"/>
                </a:lnTo>
                <a:lnTo>
                  <a:pt x="46300" y="31080"/>
                </a:lnTo>
                <a:lnTo>
                  <a:pt x="46220" y="31040"/>
                </a:lnTo>
                <a:lnTo>
                  <a:pt x="46160" y="31070"/>
                </a:lnTo>
                <a:lnTo>
                  <a:pt x="46100" y="31120"/>
                </a:lnTo>
                <a:lnTo>
                  <a:pt x="46060" y="31150"/>
                </a:lnTo>
                <a:lnTo>
                  <a:pt x="45970" y="31120"/>
                </a:lnTo>
                <a:lnTo>
                  <a:pt x="45810" y="31030"/>
                </a:lnTo>
                <a:lnTo>
                  <a:pt x="45750" y="31050"/>
                </a:lnTo>
                <a:lnTo>
                  <a:pt x="45640" y="31040"/>
                </a:lnTo>
                <a:lnTo>
                  <a:pt x="45470" y="31060"/>
                </a:lnTo>
                <a:lnTo>
                  <a:pt x="45310" y="31050"/>
                </a:lnTo>
                <a:lnTo>
                  <a:pt x="45230" y="30980"/>
                </a:lnTo>
                <a:lnTo>
                  <a:pt x="45190" y="30890"/>
                </a:lnTo>
                <a:lnTo>
                  <a:pt x="45070" y="30850"/>
                </a:lnTo>
                <a:lnTo>
                  <a:pt x="44930" y="30810"/>
                </a:lnTo>
                <a:lnTo>
                  <a:pt x="44800" y="30770"/>
                </a:lnTo>
                <a:lnTo>
                  <a:pt x="44770" y="30730"/>
                </a:lnTo>
                <a:lnTo>
                  <a:pt x="44760" y="30690"/>
                </a:lnTo>
                <a:lnTo>
                  <a:pt x="44760" y="30640"/>
                </a:lnTo>
                <a:lnTo>
                  <a:pt x="44750" y="30620"/>
                </a:lnTo>
                <a:lnTo>
                  <a:pt x="44720" y="30610"/>
                </a:lnTo>
                <a:lnTo>
                  <a:pt x="44660" y="30600"/>
                </a:lnTo>
                <a:lnTo>
                  <a:pt x="44610" y="30600"/>
                </a:lnTo>
                <a:lnTo>
                  <a:pt x="44610" y="30620"/>
                </a:lnTo>
                <a:lnTo>
                  <a:pt x="44490" y="30450"/>
                </a:lnTo>
                <a:lnTo>
                  <a:pt x="44440" y="30430"/>
                </a:lnTo>
                <a:lnTo>
                  <a:pt x="44300" y="30390"/>
                </a:lnTo>
                <a:lnTo>
                  <a:pt x="44160" y="30320"/>
                </a:lnTo>
                <a:lnTo>
                  <a:pt x="43940" y="30140"/>
                </a:lnTo>
                <a:lnTo>
                  <a:pt x="43880" y="30070"/>
                </a:lnTo>
                <a:lnTo>
                  <a:pt x="43800" y="29960"/>
                </a:lnTo>
                <a:lnTo>
                  <a:pt x="43750" y="29900"/>
                </a:lnTo>
                <a:lnTo>
                  <a:pt x="43670" y="29850"/>
                </a:lnTo>
                <a:lnTo>
                  <a:pt x="43510" y="29780"/>
                </a:lnTo>
                <a:lnTo>
                  <a:pt x="43350" y="29680"/>
                </a:lnTo>
                <a:lnTo>
                  <a:pt x="43180" y="29630"/>
                </a:lnTo>
                <a:lnTo>
                  <a:pt x="43080" y="29560"/>
                </a:lnTo>
                <a:lnTo>
                  <a:pt x="42970" y="29340"/>
                </a:lnTo>
                <a:lnTo>
                  <a:pt x="42830" y="28810"/>
                </a:lnTo>
                <a:lnTo>
                  <a:pt x="42700" y="28650"/>
                </a:lnTo>
                <a:lnTo>
                  <a:pt x="42670" y="28650"/>
                </a:lnTo>
                <a:lnTo>
                  <a:pt x="42640" y="28680"/>
                </a:lnTo>
                <a:lnTo>
                  <a:pt x="42600" y="28750"/>
                </a:lnTo>
                <a:lnTo>
                  <a:pt x="42520" y="28680"/>
                </a:lnTo>
                <a:lnTo>
                  <a:pt x="42360" y="28510"/>
                </a:lnTo>
                <a:lnTo>
                  <a:pt x="42320" y="28450"/>
                </a:lnTo>
                <a:lnTo>
                  <a:pt x="42290" y="28380"/>
                </a:lnTo>
                <a:lnTo>
                  <a:pt x="42280" y="28350"/>
                </a:lnTo>
                <a:lnTo>
                  <a:pt x="42270" y="28290"/>
                </a:lnTo>
                <a:lnTo>
                  <a:pt x="42260" y="28220"/>
                </a:lnTo>
                <a:lnTo>
                  <a:pt x="42220" y="28220"/>
                </a:lnTo>
                <a:lnTo>
                  <a:pt x="42160" y="28250"/>
                </a:lnTo>
                <a:lnTo>
                  <a:pt x="42110" y="28270"/>
                </a:lnTo>
                <a:lnTo>
                  <a:pt x="41980" y="28150"/>
                </a:lnTo>
                <a:lnTo>
                  <a:pt x="41950" y="27710"/>
                </a:lnTo>
                <a:lnTo>
                  <a:pt x="41800" y="27730"/>
                </a:lnTo>
                <a:lnTo>
                  <a:pt x="41760" y="27660"/>
                </a:lnTo>
                <a:lnTo>
                  <a:pt x="41770" y="27520"/>
                </a:lnTo>
                <a:lnTo>
                  <a:pt x="41750" y="27450"/>
                </a:lnTo>
                <a:lnTo>
                  <a:pt x="41670" y="27450"/>
                </a:lnTo>
                <a:lnTo>
                  <a:pt x="41580" y="27400"/>
                </a:lnTo>
                <a:lnTo>
                  <a:pt x="41500" y="27370"/>
                </a:lnTo>
                <a:lnTo>
                  <a:pt x="41470" y="27420"/>
                </a:lnTo>
                <a:lnTo>
                  <a:pt x="41420" y="27430"/>
                </a:lnTo>
                <a:lnTo>
                  <a:pt x="41200" y="27360"/>
                </a:lnTo>
                <a:lnTo>
                  <a:pt x="41120" y="27350"/>
                </a:lnTo>
                <a:lnTo>
                  <a:pt x="41030" y="27250"/>
                </a:lnTo>
                <a:lnTo>
                  <a:pt x="40950" y="27290"/>
                </a:lnTo>
                <a:lnTo>
                  <a:pt x="40840" y="27260"/>
                </a:lnTo>
                <a:lnTo>
                  <a:pt x="40790" y="27300"/>
                </a:lnTo>
                <a:lnTo>
                  <a:pt x="40690" y="27180"/>
                </a:lnTo>
                <a:lnTo>
                  <a:pt x="40730" y="27030"/>
                </a:lnTo>
                <a:lnTo>
                  <a:pt x="40810" y="26870"/>
                </a:lnTo>
                <a:lnTo>
                  <a:pt x="40840" y="26720"/>
                </a:lnTo>
                <a:lnTo>
                  <a:pt x="40800" y="26680"/>
                </a:lnTo>
                <a:lnTo>
                  <a:pt x="40730" y="26660"/>
                </a:lnTo>
                <a:lnTo>
                  <a:pt x="40670" y="26660"/>
                </a:lnTo>
                <a:lnTo>
                  <a:pt x="40620" y="26650"/>
                </a:lnTo>
                <a:lnTo>
                  <a:pt x="40610" y="26590"/>
                </a:lnTo>
                <a:lnTo>
                  <a:pt x="40660" y="26510"/>
                </a:lnTo>
                <a:lnTo>
                  <a:pt x="40790" y="26380"/>
                </a:lnTo>
                <a:lnTo>
                  <a:pt x="40600" y="26420"/>
                </a:lnTo>
                <a:lnTo>
                  <a:pt x="40520" y="26410"/>
                </a:lnTo>
                <a:lnTo>
                  <a:pt x="40450" y="26340"/>
                </a:lnTo>
                <a:lnTo>
                  <a:pt x="40380" y="26320"/>
                </a:lnTo>
                <a:lnTo>
                  <a:pt x="40240" y="26140"/>
                </a:lnTo>
                <a:lnTo>
                  <a:pt x="40150" y="26090"/>
                </a:lnTo>
                <a:lnTo>
                  <a:pt x="40080" y="26110"/>
                </a:lnTo>
                <a:lnTo>
                  <a:pt x="40030" y="26160"/>
                </a:lnTo>
                <a:lnTo>
                  <a:pt x="39970" y="26190"/>
                </a:lnTo>
                <a:lnTo>
                  <a:pt x="39880" y="26190"/>
                </a:lnTo>
                <a:lnTo>
                  <a:pt x="39850" y="26160"/>
                </a:lnTo>
                <a:lnTo>
                  <a:pt x="39700" y="25950"/>
                </a:lnTo>
                <a:lnTo>
                  <a:pt x="39680" y="26110"/>
                </a:lnTo>
                <a:lnTo>
                  <a:pt x="39590" y="26090"/>
                </a:lnTo>
                <a:lnTo>
                  <a:pt x="39360" y="25850"/>
                </a:lnTo>
                <a:lnTo>
                  <a:pt x="39280" y="25990"/>
                </a:lnTo>
                <a:lnTo>
                  <a:pt x="39270" y="26050"/>
                </a:lnTo>
                <a:lnTo>
                  <a:pt x="39150" y="25980"/>
                </a:lnTo>
                <a:lnTo>
                  <a:pt x="38910" y="25640"/>
                </a:lnTo>
                <a:lnTo>
                  <a:pt x="38900" y="25580"/>
                </a:lnTo>
                <a:lnTo>
                  <a:pt x="39080" y="25440"/>
                </a:lnTo>
                <a:lnTo>
                  <a:pt x="39120" y="25370"/>
                </a:lnTo>
                <a:lnTo>
                  <a:pt x="39060" y="25340"/>
                </a:lnTo>
                <a:lnTo>
                  <a:pt x="38960" y="25220"/>
                </a:lnTo>
                <a:lnTo>
                  <a:pt x="38900" y="25100"/>
                </a:lnTo>
                <a:lnTo>
                  <a:pt x="39120" y="24990"/>
                </a:lnTo>
                <a:lnTo>
                  <a:pt x="39110" y="24870"/>
                </a:lnTo>
                <a:lnTo>
                  <a:pt x="39040" y="24740"/>
                </a:lnTo>
                <a:lnTo>
                  <a:pt x="38980" y="24650"/>
                </a:lnTo>
                <a:lnTo>
                  <a:pt x="39080" y="24590"/>
                </a:lnTo>
                <a:lnTo>
                  <a:pt x="39120" y="24520"/>
                </a:lnTo>
                <a:lnTo>
                  <a:pt x="39120" y="24340"/>
                </a:lnTo>
                <a:lnTo>
                  <a:pt x="39080" y="24250"/>
                </a:lnTo>
                <a:lnTo>
                  <a:pt x="39060" y="24190"/>
                </a:lnTo>
                <a:lnTo>
                  <a:pt x="39070" y="24120"/>
                </a:lnTo>
                <a:lnTo>
                  <a:pt x="39120" y="24060"/>
                </a:lnTo>
                <a:lnTo>
                  <a:pt x="39260" y="24000"/>
                </a:lnTo>
                <a:lnTo>
                  <a:pt x="39310" y="23930"/>
                </a:lnTo>
                <a:lnTo>
                  <a:pt x="39180" y="23900"/>
                </a:lnTo>
                <a:lnTo>
                  <a:pt x="39140" y="23820"/>
                </a:lnTo>
                <a:lnTo>
                  <a:pt x="39170" y="23630"/>
                </a:lnTo>
                <a:lnTo>
                  <a:pt x="39150" y="23410"/>
                </a:lnTo>
                <a:lnTo>
                  <a:pt x="39170" y="23350"/>
                </a:lnTo>
                <a:lnTo>
                  <a:pt x="39080" y="23290"/>
                </a:lnTo>
                <a:lnTo>
                  <a:pt x="39060" y="23230"/>
                </a:lnTo>
                <a:lnTo>
                  <a:pt x="39060" y="23160"/>
                </a:lnTo>
                <a:lnTo>
                  <a:pt x="39030" y="23060"/>
                </a:lnTo>
                <a:lnTo>
                  <a:pt x="38660" y="22750"/>
                </a:lnTo>
                <a:lnTo>
                  <a:pt x="38520" y="22600"/>
                </a:lnTo>
                <a:lnTo>
                  <a:pt x="38410" y="22440"/>
                </a:lnTo>
                <a:lnTo>
                  <a:pt x="38400" y="22340"/>
                </a:lnTo>
                <a:lnTo>
                  <a:pt x="38310" y="22310"/>
                </a:lnTo>
                <a:lnTo>
                  <a:pt x="38320" y="22270"/>
                </a:lnTo>
                <a:lnTo>
                  <a:pt x="38380" y="22210"/>
                </a:lnTo>
                <a:lnTo>
                  <a:pt x="38400" y="22150"/>
                </a:lnTo>
                <a:lnTo>
                  <a:pt x="38380" y="22110"/>
                </a:lnTo>
                <a:lnTo>
                  <a:pt x="38290" y="22070"/>
                </a:lnTo>
                <a:lnTo>
                  <a:pt x="38270" y="22020"/>
                </a:lnTo>
                <a:lnTo>
                  <a:pt x="38270" y="21970"/>
                </a:lnTo>
                <a:lnTo>
                  <a:pt x="38260" y="21930"/>
                </a:lnTo>
                <a:lnTo>
                  <a:pt x="38250" y="21900"/>
                </a:lnTo>
                <a:lnTo>
                  <a:pt x="38220" y="21850"/>
                </a:lnTo>
                <a:lnTo>
                  <a:pt x="38110" y="21720"/>
                </a:lnTo>
                <a:lnTo>
                  <a:pt x="37850" y="21520"/>
                </a:lnTo>
                <a:lnTo>
                  <a:pt x="37740" y="21420"/>
                </a:lnTo>
                <a:lnTo>
                  <a:pt x="37410" y="20840"/>
                </a:lnTo>
                <a:lnTo>
                  <a:pt x="37370" y="20670"/>
                </a:lnTo>
                <a:lnTo>
                  <a:pt x="37350" y="20490"/>
                </a:lnTo>
                <a:lnTo>
                  <a:pt x="37290" y="20320"/>
                </a:lnTo>
                <a:lnTo>
                  <a:pt x="37120" y="20160"/>
                </a:lnTo>
                <a:lnTo>
                  <a:pt x="37120" y="20050"/>
                </a:lnTo>
                <a:lnTo>
                  <a:pt x="37190" y="19860"/>
                </a:lnTo>
                <a:lnTo>
                  <a:pt x="37170" y="19820"/>
                </a:lnTo>
                <a:lnTo>
                  <a:pt x="37240" y="19780"/>
                </a:lnTo>
                <a:lnTo>
                  <a:pt x="37290" y="19700"/>
                </a:lnTo>
                <a:lnTo>
                  <a:pt x="37310" y="19670"/>
                </a:lnTo>
                <a:lnTo>
                  <a:pt x="37340" y="19650"/>
                </a:lnTo>
                <a:lnTo>
                  <a:pt x="37400" y="19600"/>
                </a:lnTo>
                <a:lnTo>
                  <a:pt x="37520" y="19530"/>
                </a:lnTo>
                <a:lnTo>
                  <a:pt x="37510" y="19510"/>
                </a:lnTo>
                <a:lnTo>
                  <a:pt x="37490" y="19500"/>
                </a:lnTo>
                <a:lnTo>
                  <a:pt x="37480" y="19490"/>
                </a:lnTo>
                <a:lnTo>
                  <a:pt x="37450" y="19470"/>
                </a:lnTo>
                <a:lnTo>
                  <a:pt x="37430" y="19440"/>
                </a:lnTo>
                <a:lnTo>
                  <a:pt x="37400" y="19390"/>
                </a:lnTo>
                <a:lnTo>
                  <a:pt x="37400" y="19380"/>
                </a:lnTo>
                <a:lnTo>
                  <a:pt x="37400" y="19360"/>
                </a:lnTo>
                <a:lnTo>
                  <a:pt x="37390" y="19350"/>
                </a:lnTo>
                <a:lnTo>
                  <a:pt x="37380" y="19350"/>
                </a:lnTo>
                <a:lnTo>
                  <a:pt x="37180" y="19190"/>
                </a:lnTo>
                <a:lnTo>
                  <a:pt x="37070" y="19130"/>
                </a:lnTo>
                <a:lnTo>
                  <a:pt x="37010" y="19020"/>
                </a:lnTo>
                <a:lnTo>
                  <a:pt x="36820" y="18940"/>
                </a:lnTo>
                <a:lnTo>
                  <a:pt x="36180" y="18660"/>
                </a:lnTo>
                <a:lnTo>
                  <a:pt x="36140" y="18630"/>
                </a:lnTo>
                <a:lnTo>
                  <a:pt x="36090" y="18600"/>
                </a:lnTo>
                <a:lnTo>
                  <a:pt x="36060" y="18510"/>
                </a:lnTo>
                <a:lnTo>
                  <a:pt x="36040" y="18390"/>
                </a:lnTo>
                <a:lnTo>
                  <a:pt x="36020" y="18360"/>
                </a:lnTo>
                <a:lnTo>
                  <a:pt x="35990" y="18320"/>
                </a:lnTo>
                <a:lnTo>
                  <a:pt x="35880" y="18380"/>
                </a:lnTo>
                <a:lnTo>
                  <a:pt x="35840" y="18350"/>
                </a:lnTo>
                <a:lnTo>
                  <a:pt x="35760" y="18290"/>
                </a:lnTo>
                <a:lnTo>
                  <a:pt x="35760" y="18180"/>
                </a:lnTo>
                <a:lnTo>
                  <a:pt x="35840" y="18060"/>
                </a:lnTo>
                <a:lnTo>
                  <a:pt x="35910" y="17970"/>
                </a:lnTo>
                <a:lnTo>
                  <a:pt x="35920" y="17940"/>
                </a:lnTo>
                <a:lnTo>
                  <a:pt x="35980" y="17970"/>
                </a:lnTo>
                <a:lnTo>
                  <a:pt x="36050" y="17970"/>
                </a:lnTo>
                <a:lnTo>
                  <a:pt x="36100" y="17940"/>
                </a:lnTo>
                <a:lnTo>
                  <a:pt x="36120" y="17870"/>
                </a:lnTo>
                <a:lnTo>
                  <a:pt x="36130" y="17800"/>
                </a:lnTo>
                <a:lnTo>
                  <a:pt x="36170" y="17780"/>
                </a:lnTo>
                <a:lnTo>
                  <a:pt x="36230" y="17770"/>
                </a:lnTo>
                <a:lnTo>
                  <a:pt x="36310" y="17720"/>
                </a:lnTo>
                <a:lnTo>
                  <a:pt x="36330" y="17700"/>
                </a:lnTo>
                <a:lnTo>
                  <a:pt x="36430" y="17670"/>
                </a:lnTo>
                <a:lnTo>
                  <a:pt x="36470" y="17660"/>
                </a:lnTo>
                <a:lnTo>
                  <a:pt x="36500" y="17640"/>
                </a:lnTo>
                <a:lnTo>
                  <a:pt x="36500" y="17630"/>
                </a:lnTo>
                <a:lnTo>
                  <a:pt x="36520" y="17580"/>
                </a:lnTo>
                <a:lnTo>
                  <a:pt x="36560" y="17530"/>
                </a:lnTo>
                <a:lnTo>
                  <a:pt x="36670" y="17440"/>
                </a:lnTo>
                <a:lnTo>
                  <a:pt x="36820" y="17330"/>
                </a:lnTo>
                <a:lnTo>
                  <a:pt x="36960" y="17260"/>
                </a:lnTo>
                <a:lnTo>
                  <a:pt x="37090" y="17200"/>
                </a:lnTo>
                <a:lnTo>
                  <a:pt x="37200" y="17160"/>
                </a:lnTo>
                <a:lnTo>
                  <a:pt x="37350" y="17120"/>
                </a:lnTo>
                <a:lnTo>
                  <a:pt x="37370" y="17120"/>
                </a:lnTo>
                <a:lnTo>
                  <a:pt x="37550" y="17170"/>
                </a:lnTo>
                <a:lnTo>
                  <a:pt x="37600" y="17170"/>
                </a:lnTo>
                <a:lnTo>
                  <a:pt x="37660" y="17160"/>
                </a:lnTo>
                <a:lnTo>
                  <a:pt x="37680" y="17170"/>
                </a:lnTo>
                <a:lnTo>
                  <a:pt x="37840" y="17210"/>
                </a:lnTo>
                <a:lnTo>
                  <a:pt x="37880" y="17200"/>
                </a:lnTo>
                <a:lnTo>
                  <a:pt x="37920" y="17120"/>
                </a:lnTo>
                <a:lnTo>
                  <a:pt x="38010" y="17080"/>
                </a:lnTo>
                <a:lnTo>
                  <a:pt x="38290" y="17070"/>
                </a:lnTo>
                <a:lnTo>
                  <a:pt x="38380" y="17040"/>
                </a:lnTo>
                <a:lnTo>
                  <a:pt x="38430" y="17030"/>
                </a:lnTo>
                <a:lnTo>
                  <a:pt x="38500" y="17030"/>
                </a:lnTo>
                <a:lnTo>
                  <a:pt x="38590" y="17070"/>
                </a:lnTo>
                <a:lnTo>
                  <a:pt x="38660" y="17130"/>
                </a:lnTo>
                <a:lnTo>
                  <a:pt x="38680" y="17140"/>
                </a:lnTo>
                <a:lnTo>
                  <a:pt x="38690" y="17140"/>
                </a:lnTo>
                <a:lnTo>
                  <a:pt x="38720" y="17150"/>
                </a:lnTo>
                <a:lnTo>
                  <a:pt x="38730" y="17160"/>
                </a:lnTo>
                <a:lnTo>
                  <a:pt x="38790" y="17080"/>
                </a:lnTo>
                <a:lnTo>
                  <a:pt x="38870" y="17130"/>
                </a:lnTo>
                <a:lnTo>
                  <a:pt x="38910" y="17150"/>
                </a:lnTo>
                <a:lnTo>
                  <a:pt x="38990" y="17180"/>
                </a:lnTo>
                <a:lnTo>
                  <a:pt x="39120" y="17210"/>
                </a:lnTo>
                <a:lnTo>
                  <a:pt x="39240" y="17220"/>
                </a:lnTo>
                <a:lnTo>
                  <a:pt x="39330" y="17200"/>
                </a:lnTo>
                <a:lnTo>
                  <a:pt x="39600" y="17100"/>
                </a:lnTo>
                <a:lnTo>
                  <a:pt x="39660" y="17130"/>
                </a:lnTo>
                <a:lnTo>
                  <a:pt x="40200" y="17130"/>
                </a:lnTo>
                <a:lnTo>
                  <a:pt x="40230" y="17140"/>
                </a:lnTo>
                <a:lnTo>
                  <a:pt x="40260" y="17160"/>
                </a:lnTo>
                <a:lnTo>
                  <a:pt x="40300" y="17160"/>
                </a:lnTo>
                <a:lnTo>
                  <a:pt x="40370" y="17130"/>
                </a:lnTo>
                <a:lnTo>
                  <a:pt x="40530" y="17130"/>
                </a:lnTo>
                <a:lnTo>
                  <a:pt x="40730" y="17050"/>
                </a:lnTo>
                <a:lnTo>
                  <a:pt x="40790" y="17030"/>
                </a:lnTo>
                <a:lnTo>
                  <a:pt x="40940" y="17000"/>
                </a:lnTo>
                <a:lnTo>
                  <a:pt x="41080" y="17090"/>
                </a:lnTo>
                <a:lnTo>
                  <a:pt x="41150" y="17060"/>
                </a:lnTo>
                <a:lnTo>
                  <a:pt x="41170" y="17060"/>
                </a:lnTo>
                <a:lnTo>
                  <a:pt x="41230" y="17060"/>
                </a:lnTo>
                <a:lnTo>
                  <a:pt x="41260" y="17060"/>
                </a:lnTo>
                <a:lnTo>
                  <a:pt x="41270" y="17060"/>
                </a:lnTo>
                <a:lnTo>
                  <a:pt x="41290" y="17070"/>
                </a:lnTo>
                <a:lnTo>
                  <a:pt x="41300" y="17080"/>
                </a:lnTo>
                <a:lnTo>
                  <a:pt x="41350" y="17080"/>
                </a:lnTo>
                <a:lnTo>
                  <a:pt x="41540" y="17080"/>
                </a:lnTo>
                <a:lnTo>
                  <a:pt x="41610" y="17050"/>
                </a:lnTo>
                <a:lnTo>
                  <a:pt x="41640" y="17020"/>
                </a:lnTo>
                <a:lnTo>
                  <a:pt x="41810" y="16950"/>
                </a:lnTo>
                <a:lnTo>
                  <a:pt x="41870" y="16930"/>
                </a:lnTo>
                <a:lnTo>
                  <a:pt x="41950" y="16930"/>
                </a:lnTo>
                <a:lnTo>
                  <a:pt x="42130" y="16880"/>
                </a:lnTo>
                <a:lnTo>
                  <a:pt x="42280" y="16860"/>
                </a:lnTo>
                <a:lnTo>
                  <a:pt x="42440" y="16870"/>
                </a:lnTo>
                <a:lnTo>
                  <a:pt x="42560" y="16880"/>
                </a:lnTo>
                <a:lnTo>
                  <a:pt x="42860" y="16900"/>
                </a:lnTo>
                <a:lnTo>
                  <a:pt x="42950" y="16860"/>
                </a:lnTo>
                <a:lnTo>
                  <a:pt x="43020" y="16760"/>
                </a:lnTo>
                <a:lnTo>
                  <a:pt x="43040" y="16740"/>
                </a:lnTo>
                <a:lnTo>
                  <a:pt x="43130" y="16780"/>
                </a:lnTo>
                <a:lnTo>
                  <a:pt x="43140" y="16780"/>
                </a:lnTo>
                <a:lnTo>
                  <a:pt x="43160" y="16780"/>
                </a:lnTo>
                <a:lnTo>
                  <a:pt x="43240" y="16760"/>
                </a:lnTo>
                <a:lnTo>
                  <a:pt x="43420" y="16640"/>
                </a:lnTo>
                <a:lnTo>
                  <a:pt x="43470" y="16630"/>
                </a:lnTo>
                <a:lnTo>
                  <a:pt x="43530" y="16640"/>
                </a:lnTo>
                <a:lnTo>
                  <a:pt x="43580" y="16630"/>
                </a:lnTo>
                <a:lnTo>
                  <a:pt x="43610" y="16570"/>
                </a:lnTo>
                <a:lnTo>
                  <a:pt x="43610" y="16530"/>
                </a:lnTo>
                <a:lnTo>
                  <a:pt x="43630" y="16490"/>
                </a:lnTo>
                <a:lnTo>
                  <a:pt x="43650" y="16460"/>
                </a:lnTo>
                <a:lnTo>
                  <a:pt x="43660" y="16460"/>
                </a:lnTo>
                <a:lnTo>
                  <a:pt x="43660" y="16470"/>
                </a:lnTo>
                <a:lnTo>
                  <a:pt x="43680" y="16500"/>
                </a:lnTo>
                <a:lnTo>
                  <a:pt x="43690" y="16490"/>
                </a:lnTo>
                <a:lnTo>
                  <a:pt x="43700" y="16490"/>
                </a:lnTo>
                <a:lnTo>
                  <a:pt x="43700" y="16470"/>
                </a:lnTo>
                <a:lnTo>
                  <a:pt x="43700" y="16460"/>
                </a:lnTo>
                <a:lnTo>
                  <a:pt x="43730" y="16480"/>
                </a:lnTo>
                <a:lnTo>
                  <a:pt x="43760" y="16580"/>
                </a:lnTo>
                <a:lnTo>
                  <a:pt x="43800" y="16590"/>
                </a:lnTo>
                <a:lnTo>
                  <a:pt x="43840" y="16560"/>
                </a:lnTo>
                <a:lnTo>
                  <a:pt x="43840" y="16530"/>
                </a:lnTo>
                <a:lnTo>
                  <a:pt x="43830" y="16490"/>
                </a:lnTo>
                <a:lnTo>
                  <a:pt x="43850" y="16450"/>
                </a:lnTo>
                <a:lnTo>
                  <a:pt x="44050" y="16280"/>
                </a:lnTo>
                <a:lnTo>
                  <a:pt x="44090" y="16260"/>
                </a:lnTo>
                <a:lnTo>
                  <a:pt x="44100" y="16270"/>
                </a:lnTo>
                <a:lnTo>
                  <a:pt x="44130" y="16290"/>
                </a:lnTo>
                <a:lnTo>
                  <a:pt x="44160" y="16290"/>
                </a:lnTo>
                <a:lnTo>
                  <a:pt x="44200" y="16290"/>
                </a:lnTo>
                <a:lnTo>
                  <a:pt x="44210" y="16280"/>
                </a:lnTo>
                <a:lnTo>
                  <a:pt x="44260" y="16300"/>
                </a:lnTo>
                <a:lnTo>
                  <a:pt x="44320" y="16300"/>
                </a:lnTo>
                <a:lnTo>
                  <a:pt x="44330" y="16280"/>
                </a:lnTo>
                <a:lnTo>
                  <a:pt x="44330" y="16230"/>
                </a:lnTo>
                <a:lnTo>
                  <a:pt x="44340" y="16180"/>
                </a:lnTo>
                <a:lnTo>
                  <a:pt x="44400" y="16160"/>
                </a:lnTo>
                <a:lnTo>
                  <a:pt x="44410" y="16190"/>
                </a:lnTo>
                <a:lnTo>
                  <a:pt x="44420" y="16200"/>
                </a:lnTo>
                <a:lnTo>
                  <a:pt x="44430" y="16200"/>
                </a:lnTo>
                <a:lnTo>
                  <a:pt x="44450" y="16220"/>
                </a:lnTo>
                <a:lnTo>
                  <a:pt x="44460" y="16220"/>
                </a:lnTo>
                <a:lnTo>
                  <a:pt x="44470" y="16230"/>
                </a:lnTo>
                <a:lnTo>
                  <a:pt x="44510" y="16280"/>
                </a:lnTo>
                <a:lnTo>
                  <a:pt x="44590" y="16370"/>
                </a:lnTo>
                <a:lnTo>
                  <a:pt x="44710" y="16400"/>
                </a:lnTo>
                <a:lnTo>
                  <a:pt x="44810" y="16370"/>
                </a:lnTo>
                <a:lnTo>
                  <a:pt x="45010" y="16230"/>
                </a:lnTo>
                <a:lnTo>
                  <a:pt x="45110" y="16200"/>
                </a:lnTo>
                <a:lnTo>
                  <a:pt x="45190" y="16220"/>
                </a:lnTo>
                <a:lnTo>
                  <a:pt x="45270" y="16280"/>
                </a:lnTo>
                <a:lnTo>
                  <a:pt x="45420" y="16400"/>
                </a:lnTo>
                <a:lnTo>
                  <a:pt x="45560" y="16370"/>
                </a:lnTo>
                <a:lnTo>
                  <a:pt x="46140" y="16400"/>
                </a:lnTo>
                <a:lnTo>
                  <a:pt x="46270" y="16380"/>
                </a:lnTo>
                <a:lnTo>
                  <a:pt x="46310" y="16350"/>
                </a:lnTo>
                <a:lnTo>
                  <a:pt x="46440" y="16260"/>
                </a:lnTo>
                <a:lnTo>
                  <a:pt x="46510" y="16220"/>
                </a:lnTo>
                <a:lnTo>
                  <a:pt x="46580" y="16210"/>
                </a:lnTo>
                <a:lnTo>
                  <a:pt x="46660" y="16250"/>
                </a:lnTo>
                <a:lnTo>
                  <a:pt x="46800" y="16100"/>
                </a:lnTo>
                <a:lnTo>
                  <a:pt x="46890" y="15930"/>
                </a:lnTo>
                <a:lnTo>
                  <a:pt x="46990" y="15780"/>
                </a:lnTo>
                <a:lnTo>
                  <a:pt x="47170" y="15720"/>
                </a:lnTo>
                <a:lnTo>
                  <a:pt x="47210" y="15650"/>
                </a:lnTo>
                <a:lnTo>
                  <a:pt x="47130" y="15480"/>
                </a:lnTo>
                <a:lnTo>
                  <a:pt x="47090" y="15330"/>
                </a:lnTo>
                <a:lnTo>
                  <a:pt x="47090" y="15320"/>
                </a:lnTo>
                <a:lnTo>
                  <a:pt x="47100" y="15310"/>
                </a:lnTo>
                <a:lnTo>
                  <a:pt x="47210" y="15240"/>
                </a:lnTo>
                <a:lnTo>
                  <a:pt x="47300" y="15220"/>
                </a:lnTo>
                <a:lnTo>
                  <a:pt x="47350" y="15180"/>
                </a:lnTo>
                <a:lnTo>
                  <a:pt x="47370" y="15110"/>
                </a:lnTo>
                <a:lnTo>
                  <a:pt x="47380" y="15020"/>
                </a:lnTo>
                <a:lnTo>
                  <a:pt x="47410" y="14960"/>
                </a:lnTo>
                <a:lnTo>
                  <a:pt x="47470" y="14970"/>
                </a:lnTo>
                <a:lnTo>
                  <a:pt x="47620" y="15050"/>
                </a:lnTo>
                <a:lnTo>
                  <a:pt x="47630" y="15040"/>
                </a:lnTo>
                <a:lnTo>
                  <a:pt x="47760" y="15050"/>
                </a:lnTo>
                <a:lnTo>
                  <a:pt x="47880" y="15090"/>
                </a:lnTo>
                <a:lnTo>
                  <a:pt x="47930" y="15090"/>
                </a:lnTo>
                <a:lnTo>
                  <a:pt x="48280" y="15090"/>
                </a:lnTo>
                <a:lnTo>
                  <a:pt x="48190" y="14810"/>
                </a:lnTo>
                <a:lnTo>
                  <a:pt x="48480" y="14660"/>
                </a:lnTo>
                <a:lnTo>
                  <a:pt x="48790" y="14560"/>
                </a:lnTo>
                <a:lnTo>
                  <a:pt x="48860" y="14510"/>
                </a:lnTo>
                <a:lnTo>
                  <a:pt x="48910" y="14560"/>
                </a:lnTo>
                <a:lnTo>
                  <a:pt x="48970" y="14500"/>
                </a:lnTo>
                <a:lnTo>
                  <a:pt x="49000" y="14420"/>
                </a:lnTo>
                <a:lnTo>
                  <a:pt x="49040" y="14350"/>
                </a:lnTo>
                <a:lnTo>
                  <a:pt x="49120" y="14320"/>
                </a:lnTo>
                <a:lnTo>
                  <a:pt x="49150" y="14300"/>
                </a:lnTo>
                <a:lnTo>
                  <a:pt x="49190" y="14240"/>
                </a:lnTo>
                <a:lnTo>
                  <a:pt x="49220" y="14220"/>
                </a:lnTo>
                <a:lnTo>
                  <a:pt x="49250" y="14240"/>
                </a:lnTo>
                <a:lnTo>
                  <a:pt x="49300" y="1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Ouham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34940" y="34700"/>
                </a:moveTo>
                <a:lnTo>
                  <a:pt x="34900" y="34780"/>
                </a:lnTo>
                <a:lnTo>
                  <a:pt x="34890" y="34800"/>
                </a:lnTo>
                <a:lnTo>
                  <a:pt x="34880" y="34850"/>
                </a:lnTo>
                <a:lnTo>
                  <a:pt x="34900" y="34930"/>
                </a:lnTo>
                <a:lnTo>
                  <a:pt x="34990" y="35070"/>
                </a:lnTo>
                <a:lnTo>
                  <a:pt x="35620" y="35700"/>
                </a:lnTo>
                <a:lnTo>
                  <a:pt x="35690" y="35800"/>
                </a:lnTo>
                <a:lnTo>
                  <a:pt x="35720" y="35900"/>
                </a:lnTo>
                <a:lnTo>
                  <a:pt x="35700" y="36300"/>
                </a:lnTo>
                <a:lnTo>
                  <a:pt x="35710" y="36480"/>
                </a:lnTo>
                <a:lnTo>
                  <a:pt x="35730" y="36610"/>
                </a:lnTo>
                <a:lnTo>
                  <a:pt x="35770" y="36700"/>
                </a:lnTo>
                <a:lnTo>
                  <a:pt x="35830" y="36760"/>
                </a:lnTo>
                <a:lnTo>
                  <a:pt x="35980" y="36820"/>
                </a:lnTo>
                <a:lnTo>
                  <a:pt x="36030" y="36850"/>
                </a:lnTo>
                <a:lnTo>
                  <a:pt x="36050" y="36900"/>
                </a:lnTo>
                <a:lnTo>
                  <a:pt x="36020" y="36960"/>
                </a:lnTo>
                <a:lnTo>
                  <a:pt x="35940" y="37040"/>
                </a:lnTo>
                <a:lnTo>
                  <a:pt x="35720" y="37130"/>
                </a:lnTo>
                <a:lnTo>
                  <a:pt x="35670" y="37160"/>
                </a:lnTo>
                <a:lnTo>
                  <a:pt x="35540" y="37290"/>
                </a:lnTo>
                <a:lnTo>
                  <a:pt x="35300" y="37480"/>
                </a:lnTo>
                <a:lnTo>
                  <a:pt x="34920" y="37840"/>
                </a:lnTo>
                <a:lnTo>
                  <a:pt x="34800" y="37930"/>
                </a:lnTo>
                <a:lnTo>
                  <a:pt x="34570" y="38050"/>
                </a:lnTo>
                <a:lnTo>
                  <a:pt x="34440" y="38140"/>
                </a:lnTo>
                <a:lnTo>
                  <a:pt x="34070" y="38290"/>
                </a:lnTo>
                <a:lnTo>
                  <a:pt x="34060" y="38330"/>
                </a:lnTo>
                <a:lnTo>
                  <a:pt x="34060" y="38380"/>
                </a:lnTo>
                <a:lnTo>
                  <a:pt x="34080" y="38510"/>
                </a:lnTo>
                <a:lnTo>
                  <a:pt x="34090" y="38620"/>
                </a:lnTo>
                <a:lnTo>
                  <a:pt x="34080" y="38740"/>
                </a:lnTo>
                <a:lnTo>
                  <a:pt x="34000" y="38930"/>
                </a:lnTo>
                <a:lnTo>
                  <a:pt x="33980" y="39070"/>
                </a:lnTo>
                <a:lnTo>
                  <a:pt x="33980" y="39200"/>
                </a:lnTo>
                <a:lnTo>
                  <a:pt x="34030" y="39370"/>
                </a:lnTo>
                <a:lnTo>
                  <a:pt x="34060" y="39490"/>
                </a:lnTo>
                <a:lnTo>
                  <a:pt x="34050" y="39820"/>
                </a:lnTo>
                <a:lnTo>
                  <a:pt x="34120" y="40190"/>
                </a:lnTo>
                <a:lnTo>
                  <a:pt x="34040" y="40150"/>
                </a:lnTo>
                <a:lnTo>
                  <a:pt x="34000" y="40180"/>
                </a:lnTo>
                <a:lnTo>
                  <a:pt x="33990" y="40230"/>
                </a:lnTo>
                <a:lnTo>
                  <a:pt x="34000" y="40390"/>
                </a:lnTo>
                <a:lnTo>
                  <a:pt x="33990" y="40490"/>
                </a:lnTo>
                <a:lnTo>
                  <a:pt x="33970" y="40590"/>
                </a:lnTo>
                <a:lnTo>
                  <a:pt x="33940" y="40660"/>
                </a:lnTo>
                <a:lnTo>
                  <a:pt x="33890" y="40730"/>
                </a:lnTo>
                <a:lnTo>
                  <a:pt x="33820" y="40790"/>
                </a:lnTo>
                <a:lnTo>
                  <a:pt x="33220" y="41110"/>
                </a:lnTo>
                <a:lnTo>
                  <a:pt x="32900" y="41230"/>
                </a:lnTo>
                <a:lnTo>
                  <a:pt x="32650" y="41340"/>
                </a:lnTo>
                <a:lnTo>
                  <a:pt x="32580" y="41360"/>
                </a:lnTo>
                <a:lnTo>
                  <a:pt x="32530" y="41350"/>
                </a:lnTo>
                <a:lnTo>
                  <a:pt x="32490" y="41280"/>
                </a:lnTo>
                <a:lnTo>
                  <a:pt x="32480" y="41210"/>
                </a:lnTo>
                <a:lnTo>
                  <a:pt x="32490" y="40970"/>
                </a:lnTo>
                <a:lnTo>
                  <a:pt x="32470" y="40870"/>
                </a:lnTo>
                <a:lnTo>
                  <a:pt x="32440" y="40800"/>
                </a:lnTo>
                <a:lnTo>
                  <a:pt x="32340" y="40640"/>
                </a:lnTo>
                <a:lnTo>
                  <a:pt x="32310" y="40550"/>
                </a:lnTo>
                <a:lnTo>
                  <a:pt x="32300" y="40500"/>
                </a:lnTo>
                <a:lnTo>
                  <a:pt x="32310" y="40440"/>
                </a:lnTo>
                <a:lnTo>
                  <a:pt x="32340" y="40410"/>
                </a:lnTo>
                <a:lnTo>
                  <a:pt x="32380" y="40390"/>
                </a:lnTo>
                <a:lnTo>
                  <a:pt x="32440" y="40360"/>
                </a:lnTo>
                <a:lnTo>
                  <a:pt x="32470" y="40340"/>
                </a:lnTo>
                <a:lnTo>
                  <a:pt x="32490" y="40320"/>
                </a:lnTo>
                <a:lnTo>
                  <a:pt x="32500" y="40280"/>
                </a:lnTo>
                <a:lnTo>
                  <a:pt x="32510" y="40240"/>
                </a:lnTo>
                <a:lnTo>
                  <a:pt x="32510" y="40200"/>
                </a:lnTo>
                <a:lnTo>
                  <a:pt x="32500" y="40170"/>
                </a:lnTo>
                <a:lnTo>
                  <a:pt x="32470" y="40130"/>
                </a:lnTo>
                <a:lnTo>
                  <a:pt x="32420" y="40100"/>
                </a:lnTo>
                <a:lnTo>
                  <a:pt x="32340" y="40060"/>
                </a:lnTo>
                <a:lnTo>
                  <a:pt x="32210" y="40030"/>
                </a:lnTo>
                <a:lnTo>
                  <a:pt x="32060" y="40010"/>
                </a:lnTo>
                <a:lnTo>
                  <a:pt x="31840" y="40010"/>
                </a:lnTo>
                <a:lnTo>
                  <a:pt x="31730" y="40030"/>
                </a:lnTo>
                <a:lnTo>
                  <a:pt x="31650" y="40060"/>
                </a:lnTo>
                <a:lnTo>
                  <a:pt x="31620" y="40060"/>
                </a:lnTo>
                <a:lnTo>
                  <a:pt x="31580" y="40020"/>
                </a:lnTo>
                <a:lnTo>
                  <a:pt x="31560" y="39980"/>
                </a:lnTo>
                <a:lnTo>
                  <a:pt x="31560" y="39920"/>
                </a:lnTo>
                <a:lnTo>
                  <a:pt x="31550" y="39860"/>
                </a:lnTo>
                <a:lnTo>
                  <a:pt x="31540" y="39800"/>
                </a:lnTo>
                <a:lnTo>
                  <a:pt x="31530" y="39760"/>
                </a:lnTo>
                <a:lnTo>
                  <a:pt x="31490" y="39720"/>
                </a:lnTo>
                <a:lnTo>
                  <a:pt x="31400" y="39700"/>
                </a:lnTo>
                <a:lnTo>
                  <a:pt x="31270" y="39690"/>
                </a:lnTo>
                <a:lnTo>
                  <a:pt x="30710" y="39730"/>
                </a:lnTo>
                <a:lnTo>
                  <a:pt x="30650" y="39750"/>
                </a:lnTo>
                <a:lnTo>
                  <a:pt x="30620" y="39770"/>
                </a:lnTo>
                <a:lnTo>
                  <a:pt x="30590" y="39770"/>
                </a:lnTo>
                <a:lnTo>
                  <a:pt x="30550" y="39760"/>
                </a:lnTo>
                <a:lnTo>
                  <a:pt x="30430" y="39660"/>
                </a:lnTo>
                <a:lnTo>
                  <a:pt x="30360" y="39630"/>
                </a:lnTo>
                <a:lnTo>
                  <a:pt x="30290" y="39620"/>
                </a:lnTo>
                <a:lnTo>
                  <a:pt x="30200" y="39630"/>
                </a:lnTo>
                <a:lnTo>
                  <a:pt x="30050" y="39690"/>
                </a:lnTo>
                <a:lnTo>
                  <a:pt x="29970" y="39700"/>
                </a:lnTo>
                <a:lnTo>
                  <a:pt x="29890" y="39690"/>
                </a:lnTo>
                <a:lnTo>
                  <a:pt x="29810" y="39650"/>
                </a:lnTo>
                <a:lnTo>
                  <a:pt x="29770" y="39610"/>
                </a:lnTo>
                <a:lnTo>
                  <a:pt x="29750" y="39570"/>
                </a:lnTo>
                <a:lnTo>
                  <a:pt x="29750" y="39450"/>
                </a:lnTo>
                <a:lnTo>
                  <a:pt x="29730" y="39380"/>
                </a:lnTo>
                <a:lnTo>
                  <a:pt x="29690" y="39330"/>
                </a:lnTo>
                <a:lnTo>
                  <a:pt x="29330" y="39170"/>
                </a:lnTo>
                <a:lnTo>
                  <a:pt x="29190" y="39070"/>
                </a:lnTo>
                <a:lnTo>
                  <a:pt x="29100" y="39030"/>
                </a:lnTo>
                <a:lnTo>
                  <a:pt x="28980" y="39020"/>
                </a:lnTo>
                <a:lnTo>
                  <a:pt x="28770" y="39070"/>
                </a:lnTo>
                <a:lnTo>
                  <a:pt x="28660" y="39140"/>
                </a:lnTo>
                <a:lnTo>
                  <a:pt x="28580" y="39230"/>
                </a:lnTo>
                <a:lnTo>
                  <a:pt x="28530" y="39300"/>
                </a:lnTo>
                <a:lnTo>
                  <a:pt x="28480" y="39360"/>
                </a:lnTo>
                <a:lnTo>
                  <a:pt x="28410" y="39410"/>
                </a:lnTo>
                <a:lnTo>
                  <a:pt x="27070" y="40160"/>
                </a:lnTo>
                <a:lnTo>
                  <a:pt x="26800" y="40250"/>
                </a:lnTo>
                <a:lnTo>
                  <a:pt x="23440" y="40310"/>
                </a:lnTo>
                <a:lnTo>
                  <a:pt x="23050" y="40260"/>
                </a:lnTo>
                <a:lnTo>
                  <a:pt x="22890" y="40220"/>
                </a:lnTo>
                <a:lnTo>
                  <a:pt x="22750" y="39940"/>
                </a:lnTo>
                <a:lnTo>
                  <a:pt x="22610" y="39740"/>
                </a:lnTo>
                <a:lnTo>
                  <a:pt x="22580" y="39630"/>
                </a:lnTo>
                <a:lnTo>
                  <a:pt x="22590" y="39290"/>
                </a:lnTo>
                <a:lnTo>
                  <a:pt x="22530" y="39230"/>
                </a:lnTo>
                <a:lnTo>
                  <a:pt x="22490" y="39110"/>
                </a:lnTo>
                <a:lnTo>
                  <a:pt x="22460" y="38970"/>
                </a:lnTo>
                <a:lnTo>
                  <a:pt x="22440" y="38900"/>
                </a:lnTo>
                <a:lnTo>
                  <a:pt x="22420" y="38850"/>
                </a:lnTo>
                <a:lnTo>
                  <a:pt x="22400" y="38820"/>
                </a:lnTo>
                <a:lnTo>
                  <a:pt x="22360" y="38770"/>
                </a:lnTo>
                <a:lnTo>
                  <a:pt x="22330" y="38750"/>
                </a:lnTo>
                <a:lnTo>
                  <a:pt x="22310" y="38720"/>
                </a:lnTo>
                <a:lnTo>
                  <a:pt x="22290" y="38670"/>
                </a:lnTo>
                <a:lnTo>
                  <a:pt x="22270" y="38600"/>
                </a:lnTo>
                <a:lnTo>
                  <a:pt x="22210" y="38200"/>
                </a:lnTo>
                <a:lnTo>
                  <a:pt x="22210" y="38150"/>
                </a:lnTo>
                <a:lnTo>
                  <a:pt x="22220" y="38070"/>
                </a:lnTo>
                <a:lnTo>
                  <a:pt x="22220" y="38020"/>
                </a:lnTo>
                <a:lnTo>
                  <a:pt x="22190" y="37960"/>
                </a:lnTo>
                <a:lnTo>
                  <a:pt x="22150" y="37880"/>
                </a:lnTo>
                <a:lnTo>
                  <a:pt x="22100" y="37660"/>
                </a:lnTo>
                <a:lnTo>
                  <a:pt x="22090" y="37600"/>
                </a:lnTo>
                <a:lnTo>
                  <a:pt x="22100" y="37550"/>
                </a:lnTo>
                <a:lnTo>
                  <a:pt x="22130" y="37480"/>
                </a:lnTo>
                <a:lnTo>
                  <a:pt x="22170" y="37460"/>
                </a:lnTo>
                <a:lnTo>
                  <a:pt x="22200" y="37470"/>
                </a:lnTo>
                <a:lnTo>
                  <a:pt x="22230" y="37480"/>
                </a:lnTo>
                <a:lnTo>
                  <a:pt x="22270" y="37480"/>
                </a:lnTo>
                <a:lnTo>
                  <a:pt x="22300" y="37470"/>
                </a:lnTo>
                <a:lnTo>
                  <a:pt x="22330" y="37450"/>
                </a:lnTo>
                <a:lnTo>
                  <a:pt x="22400" y="37380"/>
                </a:lnTo>
                <a:lnTo>
                  <a:pt x="22410" y="37350"/>
                </a:lnTo>
                <a:lnTo>
                  <a:pt x="22410" y="37320"/>
                </a:lnTo>
                <a:lnTo>
                  <a:pt x="22370" y="37240"/>
                </a:lnTo>
                <a:lnTo>
                  <a:pt x="22350" y="37200"/>
                </a:lnTo>
                <a:lnTo>
                  <a:pt x="22340" y="37150"/>
                </a:lnTo>
                <a:lnTo>
                  <a:pt x="22320" y="36920"/>
                </a:lnTo>
                <a:lnTo>
                  <a:pt x="22340" y="36670"/>
                </a:lnTo>
                <a:lnTo>
                  <a:pt x="22360" y="36570"/>
                </a:lnTo>
                <a:lnTo>
                  <a:pt x="22360" y="36440"/>
                </a:lnTo>
                <a:lnTo>
                  <a:pt x="22370" y="36360"/>
                </a:lnTo>
                <a:lnTo>
                  <a:pt x="22400" y="36290"/>
                </a:lnTo>
                <a:lnTo>
                  <a:pt x="22430" y="36220"/>
                </a:lnTo>
                <a:lnTo>
                  <a:pt x="22450" y="36190"/>
                </a:lnTo>
                <a:lnTo>
                  <a:pt x="22470" y="36170"/>
                </a:lnTo>
                <a:lnTo>
                  <a:pt x="22500" y="36150"/>
                </a:lnTo>
                <a:lnTo>
                  <a:pt x="22540" y="36150"/>
                </a:lnTo>
                <a:lnTo>
                  <a:pt x="22570" y="36150"/>
                </a:lnTo>
                <a:lnTo>
                  <a:pt x="22600" y="36170"/>
                </a:lnTo>
                <a:lnTo>
                  <a:pt x="22620" y="36190"/>
                </a:lnTo>
                <a:lnTo>
                  <a:pt x="22650" y="36200"/>
                </a:lnTo>
                <a:lnTo>
                  <a:pt x="22670" y="36190"/>
                </a:lnTo>
                <a:lnTo>
                  <a:pt x="22710" y="36160"/>
                </a:lnTo>
                <a:lnTo>
                  <a:pt x="22740" y="36150"/>
                </a:lnTo>
                <a:lnTo>
                  <a:pt x="22760" y="36150"/>
                </a:lnTo>
                <a:lnTo>
                  <a:pt x="22790" y="36160"/>
                </a:lnTo>
                <a:lnTo>
                  <a:pt x="22820" y="36160"/>
                </a:lnTo>
                <a:lnTo>
                  <a:pt x="22840" y="36140"/>
                </a:lnTo>
                <a:lnTo>
                  <a:pt x="22880" y="36050"/>
                </a:lnTo>
                <a:lnTo>
                  <a:pt x="22900" y="36020"/>
                </a:lnTo>
                <a:lnTo>
                  <a:pt x="22920" y="35990"/>
                </a:lnTo>
                <a:lnTo>
                  <a:pt x="22920" y="35950"/>
                </a:lnTo>
                <a:lnTo>
                  <a:pt x="22890" y="35890"/>
                </a:lnTo>
                <a:lnTo>
                  <a:pt x="22880" y="35840"/>
                </a:lnTo>
                <a:lnTo>
                  <a:pt x="22890" y="35760"/>
                </a:lnTo>
                <a:lnTo>
                  <a:pt x="22910" y="35730"/>
                </a:lnTo>
                <a:lnTo>
                  <a:pt x="22930" y="35700"/>
                </a:lnTo>
                <a:lnTo>
                  <a:pt x="22970" y="35700"/>
                </a:lnTo>
                <a:lnTo>
                  <a:pt x="23000" y="35710"/>
                </a:lnTo>
                <a:lnTo>
                  <a:pt x="23030" y="35710"/>
                </a:lnTo>
                <a:lnTo>
                  <a:pt x="23050" y="35690"/>
                </a:lnTo>
                <a:lnTo>
                  <a:pt x="23100" y="35600"/>
                </a:lnTo>
                <a:lnTo>
                  <a:pt x="23150" y="35550"/>
                </a:lnTo>
                <a:lnTo>
                  <a:pt x="23200" y="35510"/>
                </a:lnTo>
                <a:lnTo>
                  <a:pt x="23230" y="35500"/>
                </a:lnTo>
                <a:lnTo>
                  <a:pt x="23270" y="35500"/>
                </a:lnTo>
                <a:lnTo>
                  <a:pt x="23300" y="35510"/>
                </a:lnTo>
                <a:lnTo>
                  <a:pt x="23320" y="35530"/>
                </a:lnTo>
                <a:lnTo>
                  <a:pt x="23350" y="35530"/>
                </a:lnTo>
                <a:lnTo>
                  <a:pt x="23380" y="35520"/>
                </a:lnTo>
                <a:lnTo>
                  <a:pt x="23400" y="35490"/>
                </a:lnTo>
                <a:lnTo>
                  <a:pt x="23410" y="35460"/>
                </a:lnTo>
                <a:lnTo>
                  <a:pt x="23420" y="35420"/>
                </a:lnTo>
                <a:lnTo>
                  <a:pt x="23440" y="35200"/>
                </a:lnTo>
                <a:lnTo>
                  <a:pt x="23430" y="35150"/>
                </a:lnTo>
                <a:lnTo>
                  <a:pt x="23400" y="35100"/>
                </a:lnTo>
                <a:lnTo>
                  <a:pt x="23360" y="35070"/>
                </a:lnTo>
                <a:lnTo>
                  <a:pt x="23320" y="35050"/>
                </a:lnTo>
                <a:lnTo>
                  <a:pt x="23270" y="35040"/>
                </a:lnTo>
                <a:lnTo>
                  <a:pt x="23240" y="35030"/>
                </a:lnTo>
                <a:lnTo>
                  <a:pt x="23210" y="35010"/>
                </a:lnTo>
                <a:lnTo>
                  <a:pt x="23170" y="34970"/>
                </a:lnTo>
                <a:lnTo>
                  <a:pt x="23140" y="34940"/>
                </a:lnTo>
                <a:lnTo>
                  <a:pt x="23110" y="34920"/>
                </a:lnTo>
                <a:lnTo>
                  <a:pt x="23090" y="34900"/>
                </a:lnTo>
                <a:lnTo>
                  <a:pt x="23060" y="34890"/>
                </a:lnTo>
                <a:lnTo>
                  <a:pt x="23030" y="34880"/>
                </a:lnTo>
                <a:lnTo>
                  <a:pt x="22990" y="34890"/>
                </a:lnTo>
                <a:lnTo>
                  <a:pt x="22940" y="34930"/>
                </a:lnTo>
                <a:lnTo>
                  <a:pt x="22910" y="34950"/>
                </a:lnTo>
                <a:lnTo>
                  <a:pt x="22870" y="34950"/>
                </a:lnTo>
                <a:lnTo>
                  <a:pt x="22830" y="34950"/>
                </a:lnTo>
                <a:lnTo>
                  <a:pt x="22800" y="34940"/>
                </a:lnTo>
                <a:lnTo>
                  <a:pt x="22770" y="34920"/>
                </a:lnTo>
                <a:lnTo>
                  <a:pt x="22740" y="34910"/>
                </a:lnTo>
                <a:lnTo>
                  <a:pt x="22720" y="34910"/>
                </a:lnTo>
                <a:lnTo>
                  <a:pt x="22690" y="34910"/>
                </a:lnTo>
                <a:lnTo>
                  <a:pt x="22620" y="34930"/>
                </a:lnTo>
                <a:lnTo>
                  <a:pt x="22580" y="34930"/>
                </a:lnTo>
                <a:lnTo>
                  <a:pt x="22550" y="34920"/>
                </a:lnTo>
                <a:lnTo>
                  <a:pt x="22520" y="34900"/>
                </a:lnTo>
                <a:lnTo>
                  <a:pt x="22480" y="34900"/>
                </a:lnTo>
                <a:lnTo>
                  <a:pt x="22450" y="34920"/>
                </a:lnTo>
                <a:lnTo>
                  <a:pt x="22430" y="34940"/>
                </a:lnTo>
                <a:lnTo>
                  <a:pt x="22420" y="34970"/>
                </a:lnTo>
                <a:lnTo>
                  <a:pt x="22410" y="35050"/>
                </a:lnTo>
                <a:lnTo>
                  <a:pt x="22400" y="35070"/>
                </a:lnTo>
                <a:lnTo>
                  <a:pt x="22380" y="35080"/>
                </a:lnTo>
                <a:lnTo>
                  <a:pt x="22310" y="35080"/>
                </a:lnTo>
                <a:lnTo>
                  <a:pt x="22270" y="35080"/>
                </a:lnTo>
                <a:lnTo>
                  <a:pt x="22210" y="35110"/>
                </a:lnTo>
                <a:lnTo>
                  <a:pt x="22180" y="35120"/>
                </a:lnTo>
                <a:lnTo>
                  <a:pt x="22140" y="35120"/>
                </a:lnTo>
                <a:lnTo>
                  <a:pt x="22110" y="35110"/>
                </a:lnTo>
                <a:lnTo>
                  <a:pt x="22040" y="35080"/>
                </a:lnTo>
                <a:lnTo>
                  <a:pt x="22010" y="35060"/>
                </a:lnTo>
                <a:lnTo>
                  <a:pt x="21980" y="35040"/>
                </a:lnTo>
                <a:lnTo>
                  <a:pt x="21960" y="35010"/>
                </a:lnTo>
                <a:lnTo>
                  <a:pt x="21920" y="34950"/>
                </a:lnTo>
                <a:lnTo>
                  <a:pt x="21900" y="34930"/>
                </a:lnTo>
                <a:lnTo>
                  <a:pt x="21870" y="34920"/>
                </a:lnTo>
                <a:lnTo>
                  <a:pt x="21790" y="34910"/>
                </a:lnTo>
                <a:lnTo>
                  <a:pt x="21760" y="34890"/>
                </a:lnTo>
                <a:lnTo>
                  <a:pt x="21730" y="34870"/>
                </a:lnTo>
                <a:lnTo>
                  <a:pt x="21710" y="34850"/>
                </a:lnTo>
                <a:lnTo>
                  <a:pt x="21690" y="34820"/>
                </a:lnTo>
                <a:lnTo>
                  <a:pt x="21680" y="34800"/>
                </a:lnTo>
                <a:lnTo>
                  <a:pt x="21620" y="34620"/>
                </a:lnTo>
                <a:lnTo>
                  <a:pt x="21590" y="34540"/>
                </a:lnTo>
                <a:lnTo>
                  <a:pt x="21570" y="34510"/>
                </a:lnTo>
                <a:lnTo>
                  <a:pt x="21550" y="34490"/>
                </a:lnTo>
                <a:lnTo>
                  <a:pt x="21510" y="34470"/>
                </a:lnTo>
                <a:lnTo>
                  <a:pt x="21390" y="34450"/>
                </a:lnTo>
                <a:lnTo>
                  <a:pt x="21350" y="34440"/>
                </a:lnTo>
                <a:lnTo>
                  <a:pt x="21320" y="34410"/>
                </a:lnTo>
                <a:lnTo>
                  <a:pt x="21300" y="34390"/>
                </a:lnTo>
                <a:lnTo>
                  <a:pt x="21280" y="34330"/>
                </a:lnTo>
                <a:lnTo>
                  <a:pt x="21240" y="34110"/>
                </a:lnTo>
                <a:lnTo>
                  <a:pt x="21200" y="34050"/>
                </a:lnTo>
                <a:lnTo>
                  <a:pt x="21170" y="34020"/>
                </a:lnTo>
                <a:lnTo>
                  <a:pt x="21130" y="34020"/>
                </a:lnTo>
                <a:lnTo>
                  <a:pt x="21090" y="34000"/>
                </a:lnTo>
                <a:lnTo>
                  <a:pt x="21070" y="33910"/>
                </a:lnTo>
                <a:lnTo>
                  <a:pt x="21040" y="33700"/>
                </a:lnTo>
                <a:lnTo>
                  <a:pt x="21020" y="33450"/>
                </a:lnTo>
                <a:lnTo>
                  <a:pt x="20970" y="33190"/>
                </a:lnTo>
                <a:lnTo>
                  <a:pt x="20860" y="32940"/>
                </a:lnTo>
                <a:lnTo>
                  <a:pt x="20840" y="32840"/>
                </a:lnTo>
                <a:lnTo>
                  <a:pt x="20820" y="32660"/>
                </a:lnTo>
                <a:lnTo>
                  <a:pt x="20830" y="32160"/>
                </a:lnTo>
                <a:lnTo>
                  <a:pt x="20820" y="32120"/>
                </a:lnTo>
                <a:lnTo>
                  <a:pt x="20810" y="32090"/>
                </a:lnTo>
                <a:lnTo>
                  <a:pt x="20760" y="32030"/>
                </a:lnTo>
                <a:lnTo>
                  <a:pt x="20750" y="31990"/>
                </a:lnTo>
                <a:lnTo>
                  <a:pt x="20720" y="31830"/>
                </a:lnTo>
                <a:lnTo>
                  <a:pt x="20700" y="31780"/>
                </a:lnTo>
                <a:lnTo>
                  <a:pt x="20670" y="31740"/>
                </a:lnTo>
                <a:lnTo>
                  <a:pt x="20640" y="31730"/>
                </a:lnTo>
                <a:lnTo>
                  <a:pt x="20610" y="31710"/>
                </a:lnTo>
                <a:lnTo>
                  <a:pt x="20580" y="31680"/>
                </a:lnTo>
                <a:lnTo>
                  <a:pt x="20560" y="31640"/>
                </a:lnTo>
                <a:lnTo>
                  <a:pt x="20550" y="31590"/>
                </a:lnTo>
                <a:lnTo>
                  <a:pt x="20530" y="31490"/>
                </a:lnTo>
                <a:lnTo>
                  <a:pt x="20520" y="31440"/>
                </a:lnTo>
                <a:lnTo>
                  <a:pt x="20510" y="31390"/>
                </a:lnTo>
                <a:lnTo>
                  <a:pt x="20510" y="31350"/>
                </a:lnTo>
                <a:lnTo>
                  <a:pt x="20540" y="31310"/>
                </a:lnTo>
                <a:lnTo>
                  <a:pt x="20560" y="31290"/>
                </a:lnTo>
                <a:lnTo>
                  <a:pt x="20580" y="31290"/>
                </a:lnTo>
                <a:lnTo>
                  <a:pt x="20610" y="31280"/>
                </a:lnTo>
                <a:lnTo>
                  <a:pt x="20640" y="31260"/>
                </a:lnTo>
                <a:lnTo>
                  <a:pt x="20650" y="31220"/>
                </a:lnTo>
                <a:lnTo>
                  <a:pt x="20630" y="31110"/>
                </a:lnTo>
                <a:lnTo>
                  <a:pt x="20640" y="31060"/>
                </a:lnTo>
                <a:lnTo>
                  <a:pt x="20650" y="31020"/>
                </a:lnTo>
                <a:lnTo>
                  <a:pt x="20700" y="31000"/>
                </a:lnTo>
                <a:lnTo>
                  <a:pt x="20740" y="30990"/>
                </a:lnTo>
                <a:lnTo>
                  <a:pt x="20780" y="30980"/>
                </a:lnTo>
                <a:lnTo>
                  <a:pt x="20820" y="30980"/>
                </a:lnTo>
                <a:lnTo>
                  <a:pt x="20840" y="30960"/>
                </a:lnTo>
                <a:lnTo>
                  <a:pt x="20860" y="30920"/>
                </a:lnTo>
                <a:lnTo>
                  <a:pt x="20900" y="30830"/>
                </a:lnTo>
                <a:lnTo>
                  <a:pt x="20920" y="30790"/>
                </a:lnTo>
                <a:lnTo>
                  <a:pt x="20940" y="30760"/>
                </a:lnTo>
                <a:lnTo>
                  <a:pt x="21030" y="30700"/>
                </a:lnTo>
                <a:lnTo>
                  <a:pt x="21050" y="30680"/>
                </a:lnTo>
                <a:lnTo>
                  <a:pt x="21070" y="30640"/>
                </a:lnTo>
                <a:lnTo>
                  <a:pt x="21120" y="30490"/>
                </a:lnTo>
                <a:lnTo>
                  <a:pt x="21130" y="30420"/>
                </a:lnTo>
                <a:lnTo>
                  <a:pt x="21140" y="30350"/>
                </a:lnTo>
                <a:lnTo>
                  <a:pt x="21110" y="30200"/>
                </a:lnTo>
                <a:lnTo>
                  <a:pt x="21090" y="30120"/>
                </a:lnTo>
                <a:lnTo>
                  <a:pt x="21030" y="29980"/>
                </a:lnTo>
                <a:lnTo>
                  <a:pt x="21030" y="29920"/>
                </a:lnTo>
                <a:lnTo>
                  <a:pt x="21050" y="29830"/>
                </a:lnTo>
                <a:lnTo>
                  <a:pt x="21170" y="29510"/>
                </a:lnTo>
                <a:lnTo>
                  <a:pt x="21190" y="29450"/>
                </a:lnTo>
                <a:lnTo>
                  <a:pt x="21220" y="28940"/>
                </a:lnTo>
                <a:lnTo>
                  <a:pt x="21230" y="28860"/>
                </a:lnTo>
                <a:lnTo>
                  <a:pt x="21250" y="28790"/>
                </a:lnTo>
                <a:lnTo>
                  <a:pt x="21280" y="28720"/>
                </a:lnTo>
                <a:lnTo>
                  <a:pt x="21310" y="28670"/>
                </a:lnTo>
                <a:lnTo>
                  <a:pt x="21310" y="28590"/>
                </a:lnTo>
                <a:lnTo>
                  <a:pt x="21340" y="28520"/>
                </a:lnTo>
                <a:lnTo>
                  <a:pt x="21360" y="28480"/>
                </a:lnTo>
                <a:lnTo>
                  <a:pt x="21390" y="28450"/>
                </a:lnTo>
                <a:lnTo>
                  <a:pt x="21490" y="28410"/>
                </a:lnTo>
                <a:lnTo>
                  <a:pt x="21520" y="28390"/>
                </a:lnTo>
                <a:lnTo>
                  <a:pt x="21540" y="28360"/>
                </a:lnTo>
                <a:lnTo>
                  <a:pt x="21550" y="28330"/>
                </a:lnTo>
                <a:lnTo>
                  <a:pt x="21570" y="28290"/>
                </a:lnTo>
                <a:lnTo>
                  <a:pt x="21570" y="28240"/>
                </a:lnTo>
                <a:lnTo>
                  <a:pt x="21570" y="28190"/>
                </a:lnTo>
                <a:lnTo>
                  <a:pt x="21530" y="28110"/>
                </a:lnTo>
                <a:lnTo>
                  <a:pt x="21460" y="28010"/>
                </a:lnTo>
                <a:lnTo>
                  <a:pt x="21450" y="27960"/>
                </a:lnTo>
                <a:lnTo>
                  <a:pt x="21450" y="27900"/>
                </a:lnTo>
                <a:lnTo>
                  <a:pt x="21500" y="27660"/>
                </a:lnTo>
                <a:lnTo>
                  <a:pt x="21500" y="27620"/>
                </a:lnTo>
                <a:lnTo>
                  <a:pt x="21490" y="27550"/>
                </a:lnTo>
                <a:lnTo>
                  <a:pt x="21470" y="27450"/>
                </a:lnTo>
                <a:lnTo>
                  <a:pt x="21450" y="27430"/>
                </a:lnTo>
                <a:lnTo>
                  <a:pt x="21600" y="27310"/>
                </a:lnTo>
                <a:lnTo>
                  <a:pt x="21620" y="27310"/>
                </a:lnTo>
                <a:lnTo>
                  <a:pt x="21700" y="27320"/>
                </a:lnTo>
                <a:lnTo>
                  <a:pt x="21720" y="27310"/>
                </a:lnTo>
                <a:lnTo>
                  <a:pt x="21740" y="27250"/>
                </a:lnTo>
                <a:lnTo>
                  <a:pt x="21710" y="27220"/>
                </a:lnTo>
                <a:lnTo>
                  <a:pt x="21680" y="27190"/>
                </a:lnTo>
                <a:lnTo>
                  <a:pt x="21680" y="27140"/>
                </a:lnTo>
                <a:lnTo>
                  <a:pt x="21730" y="27000"/>
                </a:lnTo>
                <a:lnTo>
                  <a:pt x="21800" y="26910"/>
                </a:lnTo>
                <a:lnTo>
                  <a:pt x="21910" y="26850"/>
                </a:lnTo>
                <a:lnTo>
                  <a:pt x="22180" y="26770"/>
                </a:lnTo>
                <a:lnTo>
                  <a:pt x="22480" y="26720"/>
                </a:lnTo>
                <a:lnTo>
                  <a:pt x="22610" y="26740"/>
                </a:lnTo>
                <a:lnTo>
                  <a:pt x="22660" y="26650"/>
                </a:lnTo>
                <a:lnTo>
                  <a:pt x="22720" y="26610"/>
                </a:lnTo>
                <a:lnTo>
                  <a:pt x="22800" y="26600"/>
                </a:lnTo>
                <a:lnTo>
                  <a:pt x="23010" y="26640"/>
                </a:lnTo>
                <a:lnTo>
                  <a:pt x="23030" y="26610"/>
                </a:lnTo>
                <a:lnTo>
                  <a:pt x="23030" y="26550"/>
                </a:lnTo>
                <a:lnTo>
                  <a:pt x="23060" y="26480"/>
                </a:lnTo>
                <a:lnTo>
                  <a:pt x="23150" y="26400"/>
                </a:lnTo>
                <a:lnTo>
                  <a:pt x="23290" y="26450"/>
                </a:lnTo>
                <a:lnTo>
                  <a:pt x="23350" y="26480"/>
                </a:lnTo>
                <a:lnTo>
                  <a:pt x="23370" y="26490"/>
                </a:lnTo>
                <a:lnTo>
                  <a:pt x="23410" y="26530"/>
                </a:lnTo>
                <a:lnTo>
                  <a:pt x="23450" y="26530"/>
                </a:lnTo>
                <a:lnTo>
                  <a:pt x="23550" y="26470"/>
                </a:lnTo>
                <a:lnTo>
                  <a:pt x="23680" y="26340"/>
                </a:lnTo>
                <a:lnTo>
                  <a:pt x="23930" y="26040"/>
                </a:lnTo>
                <a:lnTo>
                  <a:pt x="24050" y="25920"/>
                </a:lnTo>
                <a:lnTo>
                  <a:pt x="24110" y="25920"/>
                </a:lnTo>
                <a:lnTo>
                  <a:pt x="24170" y="25930"/>
                </a:lnTo>
                <a:lnTo>
                  <a:pt x="24210" y="25900"/>
                </a:lnTo>
                <a:lnTo>
                  <a:pt x="24230" y="25770"/>
                </a:lnTo>
                <a:lnTo>
                  <a:pt x="24280" y="25690"/>
                </a:lnTo>
                <a:lnTo>
                  <a:pt x="24370" y="25600"/>
                </a:lnTo>
                <a:lnTo>
                  <a:pt x="24370" y="25590"/>
                </a:lnTo>
                <a:lnTo>
                  <a:pt x="24490" y="25510"/>
                </a:lnTo>
                <a:lnTo>
                  <a:pt x="24620" y="25460"/>
                </a:lnTo>
                <a:lnTo>
                  <a:pt x="25430" y="25180"/>
                </a:lnTo>
                <a:lnTo>
                  <a:pt x="25570" y="25090"/>
                </a:lnTo>
                <a:lnTo>
                  <a:pt x="25660" y="24980"/>
                </a:lnTo>
                <a:lnTo>
                  <a:pt x="25950" y="25070"/>
                </a:lnTo>
                <a:lnTo>
                  <a:pt x="25990" y="25080"/>
                </a:lnTo>
                <a:lnTo>
                  <a:pt x="26070" y="25030"/>
                </a:lnTo>
                <a:lnTo>
                  <a:pt x="26130" y="24870"/>
                </a:lnTo>
                <a:lnTo>
                  <a:pt x="26250" y="24790"/>
                </a:lnTo>
                <a:lnTo>
                  <a:pt x="26390" y="24750"/>
                </a:lnTo>
                <a:lnTo>
                  <a:pt x="26640" y="24730"/>
                </a:lnTo>
                <a:lnTo>
                  <a:pt x="26790" y="24680"/>
                </a:lnTo>
                <a:lnTo>
                  <a:pt x="26920" y="24620"/>
                </a:lnTo>
                <a:lnTo>
                  <a:pt x="27060" y="24420"/>
                </a:lnTo>
                <a:lnTo>
                  <a:pt x="27200" y="24370"/>
                </a:lnTo>
                <a:lnTo>
                  <a:pt x="27350" y="24360"/>
                </a:lnTo>
                <a:lnTo>
                  <a:pt x="27470" y="24370"/>
                </a:lnTo>
                <a:lnTo>
                  <a:pt x="27750" y="24420"/>
                </a:lnTo>
                <a:lnTo>
                  <a:pt x="28430" y="24530"/>
                </a:lnTo>
                <a:lnTo>
                  <a:pt x="28720" y="24540"/>
                </a:lnTo>
                <a:lnTo>
                  <a:pt x="28820" y="24530"/>
                </a:lnTo>
                <a:lnTo>
                  <a:pt x="28990" y="24500"/>
                </a:lnTo>
                <a:lnTo>
                  <a:pt x="29550" y="24290"/>
                </a:lnTo>
                <a:lnTo>
                  <a:pt x="30200" y="24130"/>
                </a:lnTo>
                <a:lnTo>
                  <a:pt x="30930" y="24110"/>
                </a:lnTo>
                <a:lnTo>
                  <a:pt x="31190" y="24110"/>
                </a:lnTo>
                <a:lnTo>
                  <a:pt x="31700" y="24090"/>
                </a:lnTo>
                <a:lnTo>
                  <a:pt x="33240" y="24050"/>
                </a:lnTo>
                <a:lnTo>
                  <a:pt x="33750" y="23940"/>
                </a:lnTo>
                <a:lnTo>
                  <a:pt x="33810" y="23930"/>
                </a:lnTo>
                <a:lnTo>
                  <a:pt x="34010" y="23630"/>
                </a:lnTo>
                <a:lnTo>
                  <a:pt x="34010" y="23290"/>
                </a:lnTo>
                <a:lnTo>
                  <a:pt x="34150" y="23020"/>
                </a:lnTo>
                <a:lnTo>
                  <a:pt x="34290" y="22900"/>
                </a:lnTo>
                <a:lnTo>
                  <a:pt x="34390" y="22810"/>
                </a:lnTo>
                <a:lnTo>
                  <a:pt x="34680" y="22660"/>
                </a:lnTo>
                <a:lnTo>
                  <a:pt x="34910" y="22580"/>
                </a:lnTo>
                <a:lnTo>
                  <a:pt x="35000" y="22550"/>
                </a:lnTo>
                <a:lnTo>
                  <a:pt x="35090" y="22520"/>
                </a:lnTo>
                <a:lnTo>
                  <a:pt x="35210" y="22460"/>
                </a:lnTo>
                <a:lnTo>
                  <a:pt x="35370" y="22320"/>
                </a:lnTo>
                <a:lnTo>
                  <a:pt x="35650" y="21880"/>
                </a:lnTo>
                <a:lnTo>
                  <a:pt x="35660" y="21880"/>
                </a:lnTo>
                <a:lnTo>
                  <a:pt x="35700" y="21840"/>
                </a:lnTo>
                <a:lnTo>
                  <a:pt x="35890" y="21660"/>
                </a:lnTo>
                <a:lnTo>
                  <a:pt x="35980" y="21530"/>
                </a:lnTo>
                <a:lnTo>
                  <a:pt x="36040" y="21360"/>
                </a:lnTo>
                <a:lnTo>
                  <a:pt x="36120" y="21230"/>
                </a:lnTo>
                <a:lnTo>
                  <a:pt x="36590" y="20680"/>
                </a:lnTo>
                <a:lnTo>
                  <a:pt x="36620" y="20640"/>
                </a:lnTo>
                <a:lnTo>
                  <a:pt x="36810" y="20430"/>
                </a:lnTo>
                <a:lnTo>
                  <a:pt x="36990" y="20070"/>
                </a:lnTo>
                <a:lnTo>
                  <a:pt x="37020" y="20020"/>
                </a:lnTo>
                <a:lnTo>
                  <a:pt x="37100" y="19860"/>
                </a:lnTo>
                <a:lnTo>
                  <a:pt x="37120" y="19850"/>
                </a:lnTo>
                <a:lnTo>
                  <a:pt x="37170" y="19820"/>
                </a:lnTo>
                <a:lnTo>
                  <a:pt x="37190" y="19860"/>
                </a:lnTo>
                <a:lnTo>
                  <a:pt x="37120" y="20050"/>
                </a:lnTo>
                <a:lnTo>
                  <a:pt x="37120" y="20160"/>
                </a:lnTo>
                <a:lnTo>
                  <a:pt x="37190" y="20260"/>
                </a:lnTo>
                <a:lnTo>
                  <a:pt x="37190" y="20540"/>
                </a:lnTo>
                <a:lnTo>
                  <a:pt x="37180" y="20600"/>
                </a:lnTo>
                <a:lnTo>
                  <a:pt x="37150" y="20660"/>
                </a:lnTo>
                <a:lnTo>
                  <a:pt x="37100" y="20720"/>
                </a:lnTo>
                <a:lnTo>
                  <a:pt x="37090" y="20740"/>
                </a:lnTo>
                <a:lnTo>
                  <a:pt x="37080" y="20760"/>
                </a:lnTo>
                <a:lnTo>
                  <a:pt x="37100" y="20780"/>
                </a:lnTo>
                <a:lnTo>
                  <a:pt x="37150" y="20840"/>
                </a:lnTo>
                <a:lnTo>
                  <a:pt x="37160" y="20900"/>
                </a:lnTo>
                <a:lnTo>
                  <a:pt x="37150" y="20950"/>
                </a:lnTo>
                <a:lnTo>
                  <a:pt x="37100" y="21080"/>
                </a:lnTo>
                <a:lnTo>
                  <a:pt x="37090" y="21130"/>
                </a:lnTo>
                <a:lnTo>
                  <a:pt x="37100" y="21180"/>
                </a:lnTo>
                <a:lnTo>
                  <a:pt x="37170" y="21380"/>
                </a:lnTo>
                <a:lnTo>
                  <a:pt x="37160" y="21410"/>
                </a:lnTo>
                <a:lnTo>
                  <a:pt x="37130" y="21430"/>
                </a:lnTo>
                <a:lnTo>
                  <a:pt x="37090" y="21440"/>
                </a:lnTo>
                <a:lnTo>
                  <a:pt x="37060" y="21470"/>
                </a:lnTo>
                <a:lnTo>
                  <a:pt x="37050" y="21520"/>
                </a:lnTo>
                <a:lnTo>
                  <a:pt x="37070" y="21660"/>
                </a:lnTo>
                <a:lnTo>
                  <a:pt x="37060" y="21710"/>
                </a:lnTo>
                <a:lnTo>
                  <a:pt x="37030" y="21740"/>
                </a:lnTo>
                <a:lnTo>
                  <a:pt x="37000" y="21750"/>
                </a:lnTo>
                <a:lnTo>
                  <a:pt x="36970" y="21770"/>
                </a:lnTo>
                <a:lnTo>
                  <a:pt x="36960" y="21810"/>
                </a:lnTo>
                <a:lnTo>
                  <a:pt x="36970" y="21970"/>
                </a:lnTo>
                <a:lnTo>
                  <a:pt x="36960" y="22040"/>
                </a:lnTo>
                <a:lnTo>
                  <a:pt x="36940" y="22090"/>
                </a:lnTo>
                <a:lnTo>
                  <a:pt x="36870" y="22190"/>
                </a:lnTo>
                <a:lnTo>
                  <a:pt x="36810" y="22310"/>
                </a:lnTo>
                <a:lnTo>
                  <a:pt x="36800" y="22380"/>
                </a:lnTo>
                <a:lnTo>
                  <a:pt x="36800" y="22440"/>
                </a:lnTo>
                <a:lnTo>
                  <a:pt x="36810" y="22470"/>
                </a:lnTo>
                <a:lnTo>
                  <a:pt x="36830" y="22500"/>
                </a:lnTo>
                <a:lnTo>
                  <a:pt x="36920" y="22560"/>
                </a:lnTo>
                <a:lnTo>
                  <a:pt x="36940" y="22580"/>
                </a:lnTo>
                <a:lnTo>
                  <a:pt x="36980" y="22590"/>
                </a:lnTo>
                <a:lnTo>
                  <a:pt x="37010" y="22590"/>
                </a:lnTo>
                <a:lnTo>
                  <a:pt x="37040" y="22610"/>
                </a:lnTo>
                <a:lnTo>
                  <a:pt x="37070" y="22660"/>
                </a:lnTo>
                <a:lnTo>
                  <a:pt x="37100" y="23010"/>
                </a:lnTo>
                <a:lnTo>
                  <a:pt x="37110" y="23070"/>
                </a:lnTo>
                <a:lnTo>
                  <a:pt x="37120" y="23120"/>
                </a:lnTo>
                <a:lnTo>
                  <a:pt x="37120" y="23150"/>
                </a:lnTo>
                <a:lnTo>
                  <a:pt x="37100" y="23190"/>
                </a:lnTo>
                <a:lnTo>
                  <a:pt x="37070" y="23210"/>
                </a:lnTo>
                <a:lnTo>
                  <a:pt x="37030" y="23260"/>
                </a:lnTo>
                <a:lnTo>
                  <a:pt x="37020" y="23300"/>
                </a:lnTo>
                <a:lnTo>
                  <a:pt x="37030" y="23330"/>
                </a:lnTo>
                <a:lnTo>
                  <a:pt x="37060" y="23420"/>
                </a:lnTo>
                <a:lnTo>
                  <a:pt x="37080" y="23490"/>
                </a:lnTo>
                <a:lnTo>
                  <a:pt x="37070" y="23530"/>
                </a:lnTo>
                <a:lnTo>
                  <a:pt x="37050" y="23570"/>
                </a:lnTo>
                <a:lnTo>
                  <a:pt x="37020" y="23600"/>
                </a:lnTo>
                <a:lnTo>
                  <a:pt x="36980" y="23640"/>
                </a:lnTo>
                <a:lnTo>
                  <a:pt x="36980" y="23670"/>
                </a:lnTo>
                <a:lnTo>
                  <a:pt x="37000" y="23710"/>
                </a:lnTo>
                <a:lnTo>
                  <a:pt x="37030" y="23740"/>
                </a:lnTo>
                <a:lnTo>
                  <a:pt x="37060" y="23790"/>
                </a:lnTo>
                <a:lnTo>
                  <a:pt x="37050" y="23840"/>
                </a:lnTo>
                <a:lnTo>
                  <a:pt x="36980" y="24030"/>
                </a:lnTo>
                <a:lnTo>
                  <a:pt x="36950" y="24070"/>
                </a:lnTo>
                <a:lnTo>
                  <a:pt x="36910" y="24110"/>
                </a:lnTo>
                <a:lnTo>
                  <a:pt x="36870" y="24180"/>
                </a:lnTo>
                <a:lnTo>
                  <a:pt x="36860" y="24250"/>
                </a:lnTo>
                <a:lnTo>
                  <a:pt x="36870" y="24330"/>
                </a:lnTo>
                <a:lnTo>
                  <a:pt x="36860" y="24390"/>
                </a:lnTo>
                <a:lnTo>
                  <a:pt x="36820" y="24500"/>
                </a:lnTo>
                <a:lnTo>
                  <a:pt x="36830" y="24550"/>
                </a:lnTo>
                <a:lnTo>
                  <a:pt x="36850" y="24590"/>
                </a:lnTo>
                <a:lnTo>
                  <a:pt x="36870" y="24620"/>
                </a:lnTo>
                <a:lnTo>
                  <a:pt x="36880" y="24660"/>
                </a:lnTo>
                <a:lnTo>
                  <a:pt x="36870" y="24700"/>
                </a:lnTo>
                <a:lnTo>
                  <a:pt x="36850" y="24730"/>
                </a:lnTo>
                <a:lnTo>
                  <a:pt x="36830" y="24760"/>
                </a:lnTo>
                <a:lnTo>
                  <a:pt x="36780" y="24800"/>
                </a:lnTo>
                <a:lnTo>
                  <a:pt x="36750" y="24820"/>
                </a:lnTo>
                <a:lnTo>
                  <a:pt x="36640" y="24860"/>
                </a:lnTo>
                <a:lnTo>
                  <a:pt x="36610" y="24880"/>
                </a:lnTo>
                <a:lnTo>
                  <a:pt x="36590" y="24910"/>
                </a:lnTo>
                <a:lnTo>
                  <a:pt x="36590" y="24940"/>
                </a:lnTo>
                <a:lnTo>
                  <a:pt x="36610" y="24960"/>
                </a:lnTo>
                <a:lnTo>
                  <a:pt x="36670" y="25010"/>
                </a:lnTo>
                <a:lnTo>
                  <a:pt x="36690" y="25030"/>
                </a:lnTo>
                <a:lnTo>
                  <a:pt x="36710" y="25070"/>
                </a:lnTo>
                <a:lnTo>
                  <a:pt x="36700" y="25110"/>
                </a:lnTo>
                <a:lnTo>
                  <a:pt x="36690" y="25140"/>
                </a:lnTo>
                <a:lnTo>
                  <a:pt x="36670" y="25160"/>
                </a:lnTo>
                <a:lnTo>
                  <a:pt x="36660" y="25170"/>
                </a:lnTo>
                <a:lnTo>
                  <a:pt x="36590" y="25200"/>
                </a:lnTo>
                <a:lnTo>
                  <a:pt x="36560" y="25230"/>
                </a:lnTo>
                <a:lnTo>
                  <a:pt x="36530" y="25280"/>
                </a:lnTo>
                <a:lnTo>
                  <a:pt x="36520" y="25320"/>
                </a:lnTo>
                <a:lnTo>
                  <a:pt x="36540" y="25350"/>
                </a:lnTo>
                <a:lnTo>
                  <a:pt x="36580" y="25410"/>
                </a:lnTo>
                <a:lnTo>
                  <a:pt x="36600" y="25460"/>
                </a:lnTo>
                <a:lnTo>
                  <a:pt x="36600" y="25500"/>
                </a:lnTo>
                <a:lnTo>
                  <a:pt x="36590" y="25540"/>
                </a:lnTo>
                <a:lnTo>
                  <a:pt x="36550" y="25600"/>
                </a:lnTo>
                <a:lnTo>
                  <a:pt x="36520" y="25640"/>
                </a:lnTo>
                <a:lnTo>
                  <a:pt x="36510" y="25690"/>
                </a:lnTo>
                <a:lnTo>
                  <a:pt x="36510" y="25730"/>
                </a:lnTo>
                <a:lnTo>
                  <a:pt x="36540" y="25850"/>
                </a:lnTo>
                <a:lnTo>
                  <a:pt x="36550" y="25880"/>
                </a:lnTo>
                <a:lnTo>
                  <a:pt x="36580" y="25900"/>
                </a:lnTo>
                <a:lnTo>
                  <a:pt x="36610" y="25920"/>
                </a:lnTo>
                <a:lnTo>
                  <a:pt x="36640" y="25930"/>
                </a:lnTo>
                <a:lnTo>
                  <a:pt x="36670" y="25930"/>
                </a:lnTo>
                <a:lnTo>
                  <a:pt x="36690" y="25920"/>
                </a:lnTo>
                <a:lnTo>
                  <a:pt x="36720" y="25910"/>
                </a:lnTo>
                <a:lnTo>
                  <a:pt x="36750" y="25910"/>
                </a:lnTo>
                <a:lnTo>
                  <a:pt x="36770" y="25930"/>
                </a:lnTo>
                <a:lnTo>
                  <a:pt x="36690" y="26010"/>
                </a:lnTo>
                <a:lnTo>
                  <a:pt x="35230" y="26750"/>
                </a:lnTo>
                <a:lnTo>
                  <a:pt x="34890" y="27050"/>
                </a:lnTo>
                <a:lnTo>
                  <a:pt x="34810" y="27290"/>
                </a:lnTo>
                <a:lnTo>
                  <a:pt x="35550" y="29440"/>
                </a:lnTo>
                <a:lnTo>
                  <a:pt x="35560" y="29580"/>
                </a:lnTo>
                <a:lnTo>
                  <a:pt x="35530" y="29630"/>
                </a:lnTo>
                <a:lnTo>
                  <a:pt x="35480" y="29660"/>
                </a:lnTo>
                <a:lnTo>
                  <a:pt x="35200" y="29770"/>
                </a:lnTo>
                <a:lnTo>
                  <a:pt x="35140" y="29800"/>
                </a:lnTo>
                <a:lnTo>
                  <a:pt x="35090" y="29860"/>
                </a:lnTo>
                <a:lnTo>
                  <a:pt x="35070" y="29910"/>
                </a:lnTo>
                <a:lnTo>
                  <a:pt x="35070" y="29980"/>
                </a:lnTo>
                <a:lnTo>
                  <a:pt x="35070" y="30080"/>
                </a:lnTo>
                <a:lnTo>
                  <a:pt x="35060" y="30140"/>
                </a:lnTo>
                <a:lnTo>
                  <a:pt x="35040" y="30180"/>
                </a:lnTo>
                <a:lnTo>
                  <a:pt x="35010" y="30220"/>
                </a:lnTo>
                <a:lnTo>
                  <a:pt x="34970" y="30260"/>
                </a:lnTo>
                <a:lnTo>
                  <a:pt x="34780" y="30360"/>
                </a:lnTo>
                <a:lnTo>
                  <a:pt x="34720" y="30400"/>
                </a:lnTo>
                <a:lnTo>
                  <a:pt x="34660" y="30470"/>
                </a:lnTo>
                <a:lnTo>
                  <a:pt x="34650" y="30510"/>
                </a:lnTo>
                <a:lnTo>
                  <a:pt x="34670" y="30550"/>
                </a:lnTo>
                <a:lnTo>
                  <a:pt x="34850" y="30630"/>
                </a:lnTo>
                <a:lnTo>
                  <a:pt x="34890" y="30690"/>
                </a:lnTo>
                <a:lnTo>
                  <a:pt x="34880" y="30730"/>
                </a:lnTo>
                <a:lnTo>
                  <a:pt x="34850" y="30770"/>
                </a:lnTo>
                <a:lnTo>
                  <a:pt x="34760" y="30820"/>
                </a:lnTo>
                <a:lnTo>
                  <a:pt x="34710" y="30880"/>
                </a:lnTo>
                <a:lnTo>
                  <a:pt x="34650" y="30990"/>
                </a:lnTo>
                <a:lnTo>
                  <a:pt x="34570" y="31300"/>
                </a:lnTo>
                <a:lnTo>
                  <a:pt x="34550" y="31350"/>
                </a:lnTo>
                <a:lnTo>
                  <a:pt x="34510" y="31390"/>
                </a:lnTo>
                <a:lnTo>
                  <a:pt x="34390" y="31460"/>
                </a:lnTo>
                <a:lnTo>
                  <a:pt x="34330" y="31520"/>
                </a:lnTo>
                <a:lnTo>
                  <a:pt x="34270" y="31620"/>
                </a:lnTo>
                <a:lnTo>
                  <a:pt x="34260" y="31700"/>
                </a:lnTo>
                <a:lnTo>
                  <a:pt x="34300" y="31780"/>
                </a:lnTo>
                <a:lnTo>
                  <a:pt x="34470" y="31920"/>
                </a:lnTo>
                <a:lnTo>
                  <a:pt x="34570" y="32010"/>
                </a:lnTo>
                <a:lnTo>
                  <a:pt x="34630" y="32120"/>
                </a:lnTo>
                <a:lnTo>
                  <a:pt x="34750" y="32500"/>
                </a:lnTo>
                <a:lnTo>
                  <a:pt x="34770" y="32560"/>
                </a:lnTo>
                <a:lnTo>
                  <a:pt x="34800" y="32570"/>
                </a:lnTo>
                <a:lnTo>
                  <a:pt x="34830" y="32580"/>
                </a:lnTo>
                <a:lnTo>
                  <a:pt x="34910" y="32580"/>
                </a:lnTo>
                <a:lnTo>
                  <a:pt x="34940" y="32590"/>
                </a:lnTo>
                <a:lnTo>
                  <a:pt x="34960" y="32620"/>
                </a:lnTo>
                <a:lnTo>
                  <a:pt x="34920" y="32720"/>
                </a:lnTo>
                <a:lnTo>
                  <a:pt x="34880" y="32840"/>
                </a:lnTo>
                <a:lnTo>
                  <a:pt x="34890" y="32940"/>
                </a:lnTo>
                <a:lnTo>
                  <a:pt x="34940" y="33040"/>
                </a:lnTo>
                <a:lnTo>
                  <a:pt x="35060" y="33150"/>
                </a:lnTo>
                <a:lnTo>
                  <a:pt x="35200" y="33250"/>
                </a:lnTo>
                <a:lnTo>
                  <a:pt x="35340" y="33340"/>
                </a:lnTo>
                <a:lnTo>
                  <a:pt x="35660" y="33460"/>
                </a:lnTo>
                <a:lnTo>
                  <a:pt x="35710" y="33500"/>
                </a:lnTo>
                <a:lnTo>
                  <a:pt x="35750" y="33560"/>
                </a:lnTo>
                <a:lnTo>
                  <a:pt x="35780" y="33660"/>
                </a:lnTo>
                <a:lnTo>
                  <a:pt x="35770" y="33730"/>
                </a:lnTo>
                <a:lnTo>
                  <a:pt x="35750" y="33790"/>
                </a:lnTo>
                <a:lnTo>
                  <a:pt x="35680" y="33840"/>
                </a:lnTo>
                <a:lnTo>
                  <a:pt x="35330" y="34020"/>
                </a:lnTo>
                <a:lnTo>
                  <a:pt x="35210" y="34100"/>
                </a:lnTo>
                <a:lnTo>
                  <a:pt x="35110" y="34220"/>
                </a:lnTo>
                <a:lnTo>
                  <a:pt x="35050" y="34310"/>
                </a:lnTo>
                <a:lnTo>
                  <a:pt x="34940" y="34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Ouham-Pendé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22590" y="39290"/>
                </a:moveTo>
                <a:lnTo>
                  <a:pt x="22430" y="39360"/>
                </a:lnTo>
                <a:lnTo>
                  <a:pt x="22360" y="39420"/>
                </a:lnTo>
                <a:lnTo>
                  <a:pt x="22300" y="39460"/>
                </a:lnTo>
                <a:lnTo>
                  <a:pt x="22240" y="39490"/>
                </a:lnTo>
                <a:lnTo>
                  <a:pt x="21850" y="39550"/>
                </a:lnTo>
                <a:lnTo>
                  <a:pt x="20990" y="39840"/>
                </a:lnTo>
                <a:lnTo>
                  <a:pt x="20710" y="40060"/>
                </a:lnTo>
                <a:lnTo>
                  <a:pt x="20590" y="40230"/>
                </a:lnTo>
                <a:lnTo>
                  <a:pt x="20460" y="40450"/>
                </a:lnTo>
                <a:lnTo>
                  <a:pt x="20360" y="40580"/>
                </a:lnTo>
                <a:lnTo>
                  <a:pt x="19960" y="40960"/>
                </a:lnTo>
                <a:lnTo>
                  <a:pt x="19610" y="41220"/>
                </a:lnTo>
                <a:lnTo>
                  <a:pt x="19360" y="41320"/>
                </a:lnTo>
                <a:lnTo>
                  <a:pt x="19230" y="41100"/>
                </a:lnTo>
                <a:lnTo>
                  <a:pt x="19080" y="40910"/>
                </a:lnTo>
                <a:lnTo>
                  <a:pt x="18920" y="40590"/>
                </a:lnTo>
                <a:lnTo>
                  <a:pt x="18820" y="40460"/>
                </a:lnTo>
                <a:lnTo>
                  <a:pt x="18480" y="40160"/>
                </a:lnTo>
                <a:lnTo>
                  <a:pt x="17970" y="39810"/>
                </a:lnTo>
                <a:lnTo>
                  <a:pt x="17750" y="39570"/>
                </a:lnTo>
                <a:lnTo>
                  <a:pt x="17640" y="39420"/>
                </a:lnTo>
                <a:lnTo>
                  <a:pt x="17580" y="39290"/>
                </a:lnTo>
                <a:lnTo>
                  <a:pt x="17570" y="39170"/>
                </a:lnTo>
                <a:lnTo>
                  <a:pt x="17510" y="39030"/>
                </a:lnTo>
                <a:lnTo>
                  <a:pt x="17420" y="38960"/>
                </a:lnTo>
                <a:lnTo>
                  <a:pt x="17310" y="38930"/>
                </a:lnTo>
                <a:lnTo>
                  <a:pt x="17210" y="38930"/>
                </a:lnTo>
                <a:lnTo>
                  <a:pt x="17140" y="38960"/>
                </a:lnTo>
                <a:lnTo>
                  <a:pt x="17080" y="39020"/>
                </a:lnTo>
                <a:lnTo>
                  <a:pt x="16940" y="39370"/>
                </a:lnTo>
                <a:lnTo>
                  <a:pt x="16870" y="39480"/>
                </a:lnTo>
                <a:lnTo>
                  <a:pt x="16760" y="39570"/>
                </a:lnTo>
                <a:lnTo>
                  <a:pt x="16640" y="39650"/>
                </a:lnTo>
                <a:lnTo>
                  <a:pt x="16510" y="39720"/>
                </a:lnTo>
                <a:lnTo>
                  <a:pt x="16360" y="39750"/>
                </a:lnTo>
                <a:lnTo>
                  <a:pt x="16220" y="39760"/>
                </a:lnTo>
                <a:lnTo>
                  <a:pt x="16060" y="39720"/>
                </a:lnTo>
                <a:lnTo>
                  <a:pt x="15950" y="39710"/>
                </a:lnTo>
                <a:lnTo>
                  <a:pt x="15790" y="39710"/>
                </a:lnTo>
                <a:lnTo>
                  <a:pt x="15740" y="39690"/>
                </a:lnTo>
                <a:lnTo>
                  <a:pt x="15660" y="39630"/>
                </a:lnTo>
                <a:lnTo>
                  <a:pt x="15440" y="39400"/>
                </a:lnTo>
                <a:lnTo>
                  <a:pt x="15250" y="39270"/>
                </a:lnTo>
                <a:lnTo>
                  <a:pt x="15090" y="39190"/>
                </a:lnTo>
                <a:lnTo>
                  <a:pt x="14930" y="39130"/>
                </a:lnTo>
                <a:lnTo>
                  <a:pt x="14850" y="39080"/>
                </a:lnTo>
                <a:lnTo>
                  <a:pt x="14550" y="38830"/>
                </a:lnTo>
                <a:lnTo>
                  <a:pt x="14490" y="38740"/>
                </a:lnTo>
                <a:lnTo>
                  <a:pt x="14470" y="38640"/>
                </a:lnTo>
                <a:lnTo>
                  <a:pt x="14480" y="38360"/>
                </a:lnTo>
                <a:lnTo>
                  <a:pt x="14470" y="38300"/>
                </a:lnTo>
                <a:lnTo>
                  <a:pt x="14380" y="38140"/>
                </a:lnTo>
                <a:lnTo>
                  <a:pt x="14360" y="38010"/>
                </a:lnTo>
                <a:lnTo>
                  <a:pt x="14330" y="37380"/>
                </a:lnTo>
                <a:lnTo>
                  <a:pt x="14310" y="37230"/>
                </a:lnTo>
                <a:lnTo>
                  <a:pt x="14210" y="37040"/>
                </a:lnTo>
                <a:lnTo>
                  <a:pt x="14080" y="36850"/>
                </a:lnTo>
                <a:lnTo>
                  <a:pt x="13850" y="36580"/>
                </a:lnTo>
                <a:lnTo>
                  <a:pt x="13760" y="36450"/>
                </a:lnTo>
                <a:lnTo>
                  <a:pt x="13730" y="36350"/>
                </a:lnTo>
                <a:lnTo>
                  <a:pt x="13760" y="36280"/>
                </a:lnTo>
                <a:lnTo>
                  <a:pt x="13820" y="36200"/>
                </a:lnTo>
                <a:lnTo>
                  <a:pt x="14190" y="35840"/>
                </a:lnTo>
                <a:lnTo>
                  <a:pt x="14270" y="35720"/>
                </a:lnTo>
                <a:lnTo>
                  <a:pt x="14280" y="35600"/>
                </a:lnTo>
                <a:lnTo>
                  <a:pt x="14210" y="35470"/>
                </a:lnTo>
                <a:lnTo>
                  <a:pt x="14100" y="35380"/>
                </a:lnTo>
                <a:lnTo>
                  <a:pt x="14040" y="35360"/>
                </a:lnTo>
                <a:lnTo>
                  <a:pt x="14010" y="35380"/>
                </a:lnTo>
                <a:lnTo>
                  <a:pt x="13990" y="35410"/>
                </a:lnTo>
                <a:lnTo>
                  <a:pt x="13960" y="35430"/>
                </a:lnTo>
                <a:lnTo>
                  <a:pt x="13920" y="35450"/>
                </a:lnTo>
                <a:lnTo>
                  <a:pt x="13780" y="35540"/>
                </a:lnTo>
                <a:lnTo>
                  <a:pt x="13700" y="35590"/>
                </a:lnTo>
                <a:lnTo>
                  <a:pt x="13200" y="35720"/>
                </a:lnTo>
                <a:lnTo>
                  <a:pt x="12770" y="35940"/>
                </a:lnTo>
                <a:lnTo>
                  <a:pt x="12660" y="36030"/>
                </a:lnTo>
                <a:lnTo>
                  <a:pt x="12580" y="36120"/>
                </a:lnTo>
                <a:lnTo>
                  <a:pt x="12440" y="36100"/>
                </a:lnTo>
                <a:lnTo>
                  <a:pt x="12370" y="36080"/>
                </a:lnTo>
                <a:lnTo>
                  <a:pt x="12160" y="36000"/>
                </a:lnTo>
                <a:lnTo>
                  <a:pt x="12000" y="36060"/>
                </a:lnTo>
                <a:lnTo>
                  <a:pt x="11880" y="36150"/>
                </a:lnTo>
                <a:lnTo>
                  <a:pt x="11770" y="36190"/>
                </a:lnTo>
                <a:lnTo>
                  <a:pt x="11610" y="36080"/>
                </a:lnTo>
                <a:lnTo>
                  <a:pt x="11430" y="35880"/>
                </a:lnTo>
                <a:lnTo>
                  <a:pt x="11250" y="35620"/>
                </a:lnTo>
                <a:lnTo>
                  <a:pt x="11240" y="35580"/>
                </a:lnTo>
                <a:lnTo>
                  <a:pt x="11250" y="35530"/>
                </a:lnTo>
                <a:lnTo>
                  <a:pt x="11250" y="35490"/>
                </a:lnTo>
                <a:lnTo>
                  <a:pt x="11230" y="35450"/>
                </a:lnTo>
                <a:lnTo>
                  <a:pt x="11150" y="35380"/>
                </a:lnTo>
                <a:lnTo>
                  <a:pt x="11120" y="35340"/>
                </a:lnTo>
                <a:lnTo>
                  <a:pt x="11110" y="35310"/>
                </a:lnTo>
                <a:lnTo>
                  <a:pt x="11100" y="35230"/>
                </a:lnTo>
                <a:lnTo>
                  <a:pt x="11070" y="35120"/>
                </a:lnTo>
                <a:lnTo>
                  <a:pt x="11060" y="35060"/>
                </a:lnTo>
                <a:lnTo>
                  <a:pt x="11050" y="34980"/>
                </a:lnTo>
                <a:lnTo>
                  <a:pt x="11040" y="34810"/>
                </a:lnTo>
                <a:lnTo>
                  <a:pt x="10990" y="34480"/>
                </a:lnTo>
                <a:lnTo>
                  <a:pt x="10960" y="34370"/>
                </a:lnTo>
                <a:lnTo>
                  <a:pt x="10910" y="34250"/>
                </a:lnTo>
                <a:lnTo>
                  <a:pt x="10780" y="34060"/>
                </a:lnTo>
                <a:lnTo>
                  <a:pt x="10600" y="33850"/>
                </a:lnTo>
                <a:lnTo>
                  <a:pt x="10200" y="33510"/>
                </a:lnTo>
                <a:lnTo>
                  <a:pt x="10130" y="33430"/>
                </a:lnTo>
                <a:lnTo>
                  <a:pt x="10120" y="33380"/>
                </a:lnTo>
                <a:lnTo>
                  <a:pt x="10140" y="33210"/>
                </a:lnTo>
                <a:lnTo>
                  <a:pt x="10140" y="33130"/>
                </a:lnTo>
                <a:lnTo>
                  <a:pt x="10120" y="33050"/>
                </a:lnTo>
                <a:lnTo>
                  <a:pt x="10080" y="33010"/>
                </a:lnTo>
                <a:lnTo>
                  <a:pt x="10030" y="33010"/>
                </a:lnTo>
                <a:lnTo>
                  <a:pt x="9370" y="33220"/>
                </a:lnTo>
                <a:lnTo>
                  <a:pt x="8870" y="33470"/>
                </a:lnTo>
                <a:lnTo>
                  <a:pt x="8810" y="33490"/>
                </a:lnTo>
                <a:lnTo>
                  <a:pt x="8740" y="33500"/>
                </a:lnTo>
                <a:lnTo>
                  <a:pt x="8540" y="33510"/>
                </a:lnTo>
                <a:lnTo>
                  <a:pt x="8380" y="33490"/>
                </a:lnTo>
                <a:lnTo>
                  <a:pt x="8270" y="33490"/>
                </a:lnTo>
                <a:lnTo>
                  <a:pt x="8340" y="33320"/>
                </a:lnTo>
                <a:lnTo>
                  <a:pt x="8440" y="33210"/>
                </a:lnTo>
                <a:lnTo>
                  <a:pt x="8550" y="33140"/>
                </a:lnTo>
                <a:lnTo>
                  <a:pt x="8970" y="32930"/>
                </a:lnTo>
                <a:lnTo>
                  <a:pt x="9050" y="32860"/>
                </a:lnTo>
                <a:lnTo>
                  <a:pt x="9110" y="32760"/>
                </a:lnTo>
                <a:lnTo>
                  <a:pt x="9220" y="32440"/>
                </a:lnTo>
                <a:lnTo>
                  <a:pt x="9370" y="32150"/>
                </a:lnTo>
                <a:lnTo>
                  <a:pt x="9600" y="31540"/>
                </a:lnTo>
                <a:lnTo>
                  <a:pt x="9710" y="31100"/>
                </a:lnTo>
                <a:lnTo>
                  <a:pt x="9760" y="30970"/>
                </a:lnTo>
                <a:lnTo>
                  <a:pt x="9840" y="30860"/>
                </a:lnTo>
                <a:lnTo>
                  <a:pt x="9900" y="30820"/>
                </a:lnTo>
                <a:lnTo>
                  <a:pt x="10060" y="30740"/>
                </a:lnTo>
                <a:lnTo>
                  <a:pt x="10120" y="30670"/>
                </a:lnTo>
                <a:lnTo>
                  <a:pt x="10140" y="30600"/>
                </a:lnTo>
                <a:lnTo>
                  <a:pt x="10100" y="30190"/>
                </a:lnTo>
                <a:lnTo>
                  <a:pt x="10110" y="30120"/>
                </a:lnTo>
                <a:lnTo>
                  <a:pt x="10140" y="30050"/>
                </a:lnTo>
                <a:lnTo>
                  <a:pt x="10240" y="29890"/>
                </a:lnTo>
                <a:lnTo>
                  <a:pt x="10370" y="29550"/>
                </a:lnTo>
                <a:lnTo>
                  <a:pt x="10530" y="29420"/>
                </a:lnTo>
                <a:lnTo>
                  <a:pt x="10630" y="29330"/>
                </a:lnTo>
                <a:lnTo>
                  <a:pt x="11170" y="29030"/>
                </a:lnTo>
                <a:lnTo>
                  <a:pt x="11500" y="28780"/>
                </a:lnTo>
                <a:lnTo>
                  <a:pt x="11520" y="28730"/>
                </a:lnTo>
                <a:lnTo>
                  <a:pt x="11580" y="28620"/>
                </a:lnTo>
                <a:lnTo>
                  <a:pt x="11620" y="28580"/>
                </a:lnTo>
                <a:lnTo>
                  <a:pt x="11670" y="28570"/>
                </a:lnTo>
                <a:lnTo>
                  <a:pt x="11800" y="28560"/>
                </a:lnTo>
                <a:lnTo>
                  <a:pt x="11830" y="28560"/>
                </a:lnTo>
                <a:lnTo>
                  <a:pt x="11840" y="28460"/>
                </a:lnTo>
                <a:lnTo>
                  <a:pt x="11710" y="28340"/>
                </a:lnTo>
                <a:lnTo>
                  <a:pt x="11730" y="28230"/>
                </a:lnTo>
                <a:lnTo>
                  <a:pt x="12110" y="27720"/>
                </a:lnTo>
                <a:lnTo>
                  <a:pt x="12160" y="27620"/>
                </a:lnTo>
                <a:lnTo>
                  <a:pt x="12400" y="27690"/>
                </a:lnTo>
                <a:lnTo>
                  <a:pt x="12660" y="27710"/>
                </a:lnTo>
                <a:lnTo>
                  <a:pt x="12700" y="27710"/>
                </a:lnTo>
                <a:lnTo>
                  <a:pt x="13160" y="27640"/>
                </a:lnTo>
                <a:lnTo>
                  <a:pt x="13390" y="27660"/>
                </a:lnTo>
                <a:lnTo>
                  <a:pt x="13470" y="27670"/>
                </a:lnTo>
                <a:lnTo>
                  <a:pt x="13830" y="28000"/>
                </a:lnTo>
                <a:lnTo>
                  <a:pt x="14090" y="28090"/>
                </a:lnTo>
                <a:lnTo>
                  <a:pt x="14340" y="28080"/>
                </a:lnTo>
                <a:lnTo>
                  <a:pt x="15260" y="27860"/>
                </a:lnTo>
                <a:lnTo>
                  <a:pt x="15380" y="27810"/>
                </a:lnTo>
                <a:lnTo>
                  <a:pt x="15610" y="27670"/>
                </a:lnTo>
                <a:lnTo>
                  <a:pt x="15710" y="27570"/>
                </a:lnTo>
                <a:lnTo>
                  <a:pt x="15860" y="27360"/>
                </a:lnTo>
                <a:lnTo>
                  <a:pt x="15960" y="27250"/>
                </a:lnTo>
                <a:lnTo>
                  <a:pt x="16080" y="27190"/>
                </a:lnTo>
                <a:lnTo>
                  <a:pt x="16230" y="27140"/>
                </a:lnTo>
                <a:lnTo>
                  <a:pt x="16670" y="27080"/>
                </a:lnTo>
                <a:lnTo>
                  <a:pt x="16910" y="27000"/>
                </a:lnTo>
                <a:lnTo>
                  <a:pt x="17030" y="27000"/>
                </a:lnTo>
                <a:lnTo>
                  <a:pt x="17070" y="27000"/>
                </a:lnTo>
                <a:lnTo>
                  <a:pt x="17220" y="26980"/>
                </a:lnTo>
                <a:lnTo>
                  <a:pt x="17360" y="26900"/>
                </a:lnTo>
                <a:lnTo>
                  <a:pt x="17600" y="26710"/>
                </a:lnTo>
                <a:lnTo>
                  <a:pt x="17750" y="26660"/>
                </a:lnTo>
                <a:lnTo>
                  <a:pt x="18360" y="26570"/>
                </a:lnTo>
                <a:lnTo>
                  <a:pt x="18440" y="26510"/>
                </a:lnTo>
                <a:lnTo>
                  <a:pt x="18470" y="26410"/>
                </a:lnTo>
                <a:lnTo>
                  <a:pt x="18470" y="25940"/>
                </a:lnTo>
                <a:lnTo>
                  <a:pt x="18510" y="25790"/>
                </a:lnTo>
                <a:lnTo>
                  <a:pt x="18610" y="25700"/>
                </a:lnTo>
                <a:lnTo>
                  <a:pt x="18690" y="25700"/>
                </a:lnTo>
                <a:lnTo>
                  <a:pt x="18750" y="25730"/>
                </a:lnTo>
                <a:lnTo>
                  <a:pt x="18770" y="25740"/>
                </a:lnTo>
                <a:lnTo>
                  <a:pt x="18820" y="25750"/>
                </a:lnTo>
                <a:lnTo>
                  <a:pt x="18920" y="25730"/>
                </a:lnTo>
                <a:lnTo>
                  <a:pt x="18960" y="25680"/>
                </a:lnTo>
                <a:lnTo>
                  <a:pt x="19050" y="25490"/>
                </a:lnTo>
                <a:lnTo>
                  <a:pt x="19090" y="25420"/>
                </a:lnTo>
                <a:lnTo>
                  <a:pt x="19200" y="25330"/>
                </a:lnTo>
                <a:lnTo>
                  <a:pt x="19320" y="25260"/>
                </a:lnTo>
                <a:lnTo>
                  <a:pt x="19600" y="25180"/>
                </a:lnTo>
                <a:lnTo>
                  <a:pt x="19610" y="25240"/>
                </a:lnTo>
                <a:lnTo>
                  <a:pt x="19610" y="25290"/>
                </a:lnTo>
                <a:lnTo>
                  <a:pt x="19610" y="25300"/>
                </a:lnTo>
                <a:lnTo>
                  <a:pt x="19610" y="25370"/>
                </a:lnTo>
                <a:lnTo>
                  <a:pt x="19570" y="25580"/>
                </a:lnTo>
                <a:lnTo>
                  <a:pt x="19600" y="25710"/>
                </a:lnTo>
                <a:lnTo>
                  <a:pt x="19680" y="25820"/>
                </a:lnTo>
                <a:lnTo>
                  <a:pt x="19790" y="25900"/>
                </a:lnTo>
                <a:lnTo>
                  <a:pt x="19860" y="25930"/>
                </a:lnTo>
                <a:lnTo>
                  <a:pt x="19930" y="25950"/>
                </a:lnTo>
                <a:lnTo>
                  <a:pt x="19990" y="25970"/>
                </a:lnTo>
                <a:lnTo>
                  <a:pt x="20050" y="26040"/>
                </a:lnTo>
                <a:lnTo>
                  <a:pt x="20080" y="26130"/>
                </a:lnTo>
                <a:lnTo>
                  <a:pt x="20070" y="26210"/>
                </a:lnTo>
                <a:lnTo>
                  <a:pt x="20040" y="26280"/>
                </a:lnTo>
                <a:lnTo>
                  <a:pt x="20020" y="26360"/>
                </a:lnTo>
                <a:lnTo>
                  <a:pt x="20050" y="26520"/>
                </a:lnTo>
                <a:lnTo>
                  <a:pt x="20130" y="26600"/>
                </a:lnTo>
                <a:lnTo>
                  <a:pt x="20400" y="26670"/>
                </a:lnTo>
                <a:lnTo>
                  <a:pt x="20560" y="26760"/>
                </a:lnTo>
                <a:lnTo>
                  <a:pt x="20720" y="26880"/>
                </a:lnTo>
                <a:lnTo>
                  <a:pt x="20980" y="27170"/>
                </a:lnTo>
                <a:lnTo>
                  <a:pt x="21130" y="27430"/>
                </a:lnTo>
                <a:lnTo>
                  <a:pt x="21230" y="27490"/>
                </a:lnTo>
                <a:lnTo>
                  <a:pt x="21390" y="27470"/>
                </a:lnTo>
                <a:lnTo>
                  <a:pt x="21420" y="27460"/>
                </a:lnTo>
                <a:lnTo>
                  <a:pt x="21440" y="27450"/>
                </a:lnTo>
                <a:lnTo>
                  <a:pt x="21450" y="27430"/>
                </a:lnTo>
                <a:lnTo>
                  <a:pt x="21470" y="27450"/>
                </a:lnTo>
                <a:lnTo>
                  <a:pt x="21490" y="27550"/>
                </a:lnTo>
                <a:lnTo>
                  <a:pt x="21500" y="27620"/>
                </a:lnTo>
                <a:lnTo>
                  <a:pt x="21500" y="27660"/>
                </a:lnTo>
                <a:lnTo>
                  <a:pt x="21450" y="27900"/>
                </a:lnTo>
                <a:lnTo>
                  <a:pt x="21450" y="27960"/>
                </a:lnTo>
                <a:lnTo>
                  <a:pt x="21460" y="28010"/>
                </a:lnTo>
                <a:lnTo>
                  <a:pt x="21530" y="28110"/>
                </a:lnTo>
                <a:lnTo>
                  <a:pt x="21570" y="28190"/>
                </a:lnTo>
                <a:lnTo>
                  <a:pt x="21570" y="28240"/>
                </a:lnTo>
                <a:lnTo>
                  <a:pt x="21570" y="28290"/>
                </a:lnTo>
                <a:lnTo>
                  <a:pt x="21550" y="28330"/>
                </a:lnTo>
                <a:lnTo>
                  <a:pt x="21540" y="28360"/>
                </a:lnTo>
                <a:lnTo>
                  <a:pt x="21520" y="28390"/>
                </a:lnTo>
                <a:lnTo>
                  <a:pt x="21490" y="28410"/>
                </a:lnTo>
                <a:lnTo>
                  <a:pt x="21390" y="28450"/>
                </a:lnTo>
                <a:lnTo>
                  <a:pt x="21360" y="28480"/>
                </a:lnTo>
                <a:lnTo>
                  <a:pt x="21340" y="28520"/>
                </a:lnTo>
                <a:lnTo>
                  <a:pt x="21310" y="28590"/>
                </a:lnTo>
                <a:lnTo>
                  <a:pt x="21310" y="28670"/>
                </a:lnTo>
                <a:lnTo>
                  <a:pt x="21280" y="28720"/>
                </a:lnTo>
                <a:lnTo>
                  <a:pt x="21250" y="28790"/>
                </a:lnTo>
                <a:lnTo>
                  <a:pt x="21230" y="28860"/>
                </a:lnTo>
                <a:lnTo>
                  <a:pt x="21220" y="28940"/>
                </a:lnTo>
                <a:lnTo>
                  <a:pt x="21190" y="29450"/>
                </a:lnTo>
                <a:lnTo>
                  <a:pt x="21170" y="29510"/>
                </a:lnTo>
                <a:lnTo>
                  <a:pt x="21050" y="29830"/>
                </a:lnTo>
                <a:lnTo>
                  <a:pt x="21030" y="29920"/>
                </a:lnTo>
                <a:lnTo>
                  <a:pt x="21030" y="29980"/>
                </a:lnTo>
                <a:lnTo>
                  <a:pt x="21090" y="30120"/>
                </a:lnTo>
                <a:lnTo>
                  <a:pt x="21110" y="30200"/>
                </a:lnTo>
                <a:lnTo>
                  <a:pt x="21140" y="30350"/>
                </a:lnTo>
                <a:lnTo>
                  <a:pt x="21130" y="30420"/>
                </a:lnTo>
                <a:lnTo>
                  <a:pt x="21120" y="30490"/>
                </a:lnTo>
                <a:lnTo>
                  <a:pt x="21070" y="30640"/>
                </a:lnTo>
                <a:lnTo>
                  <a:pt x="21050" y="30680"/>
                </a:lnTo>
                <a:lnTo>
                  <a:pt x="21030" y="30700"/>
                </a:lnTo>
                <a:lnTo>
                  <a:pt x="20940" y="30760"/>
                </a:lnTo>
                <a:lnTo>
                  <a:pt x="20920" y="30790"/>
                </a:lnTo>
                <a:lnTo>
                  <a:pt x="20900" y="30830"/>
                </a:lnTo>
                <a:lnTo>
                  <a:pt x="20860" y="30920"/>
                </a:lnTo>
                <a:lnTo>
                  <a:pt x="20840" y="30960"/>
                </a:lnTo>
                <a:lnTo>
                  <a:pt x="20820" y="30980"/>
                </a:lnTo>
                <a:lnTo>
                  <a:pt x="20780" y="30980"/>
                </a:lnTo>
                <a:lnTo>
                  <a:pt x="20740" y="30990"/>
                </a:lnTo>
                <a:lnTo>
                  <a:pt x="20700" y="31000"/>
                </a:lnTo>
                <a:lnTo>
                  <a:pt x="20650" y="31020"/>
                </a:lnTo>
                <a:lnTo>
                  <a:pt x="20640" y="31060"/>
                </a:lnTo>
                <a:lnTo>
                  <a:pt x="20630" y="31110"/>
                </a:lnTo>
                <a:lnTo>
                  <a:pt x="20650" y="31220"/>
                </a:lnTo>
                <a:lnTo>
                  <a:pt x="20640" y="31260"/>
                </a:lnTo>
                <a:lnTo>
                  <a:pt x="20610" y="31280"/>
                </a:lnTo>
                <a:lnTo>
                  <a:pt x="20580" y="31290"/>
                </a:lnTo>
                <a:lnTo>
                  <a:pt x="20560" y="31290"/>
                </a:lnTo>
                <a:lnTo>
                  <a:pt x="20540" y="31310"/>
                </a:lnTo>
                <a:lnTo>
                  <a:pt x="20510" y="31350"/>
                </a:lnTo>
                <a:lnTo>
                  <a:pt x="20510" y="31390"/>
                </a:lnTo>
                <a:lnTo>
                  <a:pt x="20520" y="31440"/>
                </a:lnTo>
                <a:lnTo>
                  <a:pt x="20530" y="31490"/>
                </a:lnTo>
                <a:lnTo>
                  <a:pt x="20550" y="31590"/>
                </a:lnTo>
                <a:lnTo>
                  <a:pt x="20560" y="31640"/>
                </a:lnTo>
                <a:lnTo>
                  <a:pt x="20580" y="31680"/>
                </a:lnTo>
                <a:lnTo>
                  <a:pt x="20610" y="31710"/>
                </a:lnTo>
                <a:lnTo>
                  <a:pt x="20640" y="31730"/>
                </a:lnTo>
                <a:lnTo>
                  <a:pt x="20670" y="31740"/>
                </a:lnTo>
                <a:lnTo>
                  <a:pt x="20700" y="31780"/>
                </a:lnTo>
                <a:lnTo>
                  <a:pt x="20720" y="31830"/>
                </a:lnTo>
                <a:lnTo>
                  <a:pt x="20750" y="31990"/>
                </a:lnTo>
                <a:lnTo>
                  <a:pt x="20760" y="32030"/>
                </a:lnTo>
                <a:lnTo>
                  <a:pt x="20810" y="32090"/>
                </a:lnTo>
                <a:lnTo>
                  <a:pt x="20820" y="32120"/>
                </a:lnTo>
                <a:lnTo>
                  <a:pt x="20830" y="32160"/>
                </a:lnTo>
                <a:lnTo>
                  <a:pt x="20820" y="32660"/>
                </a:lnTo>
                <a:lnTo>
                  <a:pt x="20840" y="32840"/>
                </a:lnTo>
                <a:lnTo>
                  <a:pt x="20860" y="32940"/>
                </a:lnTo>
                <a:lnTo>
                  <a:pt x="20970" y="33190"/>
                </a:lnTo>
                <a:lnTo>
                  <a:pt x="21020" y="33450"/>
                </a:lnTo>
                <a:lnTo>
                  <a:pt x="21040" y="33700"/>
                </a:lnTo>
                <a:lnTo>
                  <a:pt x="21070" y="33910"/>
                </a:lnTo>
                <a:lnTo>
                  <a:pt x="21090" y="34000"/>
                </a:lnTo>
                <a:lnTo>
                  <a:pt x="21130" y="34020"/>
                </a:lnTo>
                <a:lnTo>
                  <a:pt x="21170" y="34020"/>
                </a:lnTo>
                <a:lnTo>
                  <a:pt x="21200" y="34050"/>
                </a:lnTo>
                <a:lnTo>
                  <a:pt x="21240" y="34110"/>
                </a:lnTo>
                <a:lnTo>
                  <a:pt x="21280" y="34330"/>
                </a:lnTo>
                <a:lnTo>
                  <a:pt x="21300" y="34390"/>
                </a:lnTo>
                <a:lnTo>
                  <a:pt x="21320" y="34410"/>
                </a:lnTo>
                <a:lnTo>
                  <a:pt x="21350" y="34440"/>
                </a:lnTo>
                <a:lnTo>
                  <a:pt x="21390" y="34450"/>
                </a:lnTo>
                <a:lnTo>
                  <a:pt x="21510" y="34470"/>
                </a:lnTo>
                <a:lnTo>
                  <a:pt x="21550" y="34490"/>
                </a:lnTo>
                <a:lnTo>
                  <a:pt x="21570" y="34510"/>
                </a:lnTo>
                <a:lnTo>
                  <a:pt x="21590" y="34540"/>
                </a:lnTo>
                <a:lnTo>
                  <a:pt x="21620" y="34620"/>
                </a:lnTo>
                <a:lnTo>
                  <a:pt x="21680" y="34800"/>
                </a:lnTo>
                <a:lnTo>
                  <a:pt x="21690" y="34820"/>
                </a:lnTo>
                <a:lnTo>
                  <a:pt x="21710" y="34850"/>
                </a:lnTo>
                <a:lnTo>
                  <a:pt x="21730" y="34870"/>
                </a:lnTo>
                <a:lnTo>
                  <a:pt x="21760" y="34890"/>
                </a:lnTo>
                <a:lnTo>
                  <a:pt x="21790" y="34910"/>
                </a:lnTo>
                <a:lnTo>
                  <a:pt x="21870" y="34920"/>
                </a:lnTo>
                <a:lnTo>
                  <a:pt x="21900" y="34930"/>
                </a:lnTo>
                <a:lnTo>
                  <a:pt x="21920" y="34950"/>
                </a:lnTo>
                <a:lnTo>
                  <a:pt x="21960" y="35010"/>
                </a:lnTo>
                <a:lnTo>
                  <a:pt x="21980" y="35040"/>
                </a:lnTo>
                <a:lnTo>
                  <a:pt x="22010" y="35060"/>
                </a:lnTo>
                <a:lnTo>
                  <a:pt x="22040" y="35080"/>
                </a:lnTo>
                <a:lnTo>
                  <a:pt x="22110" y="35110"/>
                </a:lnTo>
                <a:lnTo>
                  <a:pt x="22140" y="35120"/>
                </a:lnTo>
                <a:lnTo>
                  <a:pt x="22180" y="35120"/>
                </a:lnTo>
                <a:lnTo>
                  <a:pt x="22210" y="35110"/>
                </a:lnTo>
                <a:lnTo>
                  <a:pt x="22270" y="35080"/>
                </a:lnTo>
                <a:lnTo>
                  <a:pt x="22310" y="35080"/>
                </a:lnTo>
                <a:lnTo>
                  <a:pt x="22380" y="35080"/>
                </a:lnTo>
                <a:lnTo>
                  <a:pt x="22400" y="35070"/>
                </a:lnTo>
                <a:lnTo>
                  <a:pt x="22410" y="35050"/>
                </a:lnTo>
                <a:lnTo>
                  <a:pt x="22420" y="34970"/>
                </a:lnTo>
                <a:lnTo>
                  <a:pt x="22430" y="34940"/>
                </a:lnTo>
                <a:lnTo>
                  <a:pt x="22450" y="34920"/>
                </a:lnTo>
                <a:lnTo>
                  <a:pt x="22480" y="34900"/>
                </a:lnTo>
                <a:lnTo>
                  <a:pt x="22520" y="34900"/>
                </a:lnTo>
                <a:lnTo>
                  <a:pt x="22550" y="34920"/>
                </a:lnTo>
                <a:lnTo>
                  <a:pt x="22580" y="34930"/>
                </a:lnTo>
                <a:lnTo>
                  <a:pt x="22620" y="34930"/>
                </a:lnTo>
                <a:lnTo>
                  <a:pt x="22690" y="34910"/>
                </a:lnTo>
                <a:lnTo>
                  <a:pt x="22720" y="34910"/>
                </a:lnTo>
                <a:lnTo>
                  <a:pt x="22740" y="34910"/>
                </a:lnTo>
                <a:lnTo>
                  <a:pt x="22770" y="34920"/>
                </a:lnTo>
                <a:lnTo>
                  <a:pt x="22800" y="34940"/>
                </a:lnTo>
                <a:lnTo>
                  <a:pt x="22830" y="34950"/>
                </a:lnTo>
                <a:lnTo>
                  <a:pt x="22870" y="34950"/>
                </a:lnTo>
                <a:lnTo>
                  <a:pt x="22910" y="34950"/>
                </a:lnTo>
                <a:lnTo>
                  <a:pt x="22940" y="34930"/>
                </a:lnTo>
                <a:lnTo>
                  <a:pt x="22990" y="34890"/>
                </a:lnTo>
                <a:lnTo>
                  <a:pt x="23030" y="34880"/>
                </a:lnTo>
                <a:lnTo>
                  <a:pt x="23060" y="34890"/>
                </a:lnTo>
                <a:lnTo>
                  <a:pt x="23090" y="34900"/>
                </a:lnTo>
                <a:lnTo>
                  <a:pt x="23110" y="34920"/>
                </a:lnTo>
                <a:lnTo>
                  <a:pt x="23140" y="34940"/>
                </a:lnTo>
                <a:lnTo>
                  <a:pt x="23170" y="34970"/>
                </a:lnTo>
                <a:lnTo>
                  <a:pt x="23210" y="35010"/>
                </a:lnTo>
                <a:lnTo>
                  <a:pt x="23240" y="35030"/>
                </a:lnTo>
                <a:lnTo>
                  <a:pt x="23270" y="35040"/>
                </a:lnTo>
                <a:lnTo>
                  <a:pt x="23320" y="35050"/>
                </a:lnTo>
                <a:lnTo>
                  <a:pt x="23360" y="35070"/>
                </a:lnTo>
                <a:lnTo>
                  <a:pt x="23400" y="35100"/>
                </a:lnTo>
                <a:lnTo>
                  <a:pt x="23430" y="35150"/>
                </a:lnTo>
                <a:lnTo>
                  <a:pt x="23440" y="35200"/>
                </a:lnTo>
                <a:lnTo>
                  <a:pt x="23420" y="35420"/>
                </a:lnTo>
                <a:lnTo>
                  <a:pt x="23410" y="35460"/>
                </a:lnTo>
                <a:lnTo>
                  <a:pt x="23400" y="35490"/>
                </a:lnTo>
                <a:lnTo>
                  <a:pt x="23380" y="35520"/>
                </a:lnTo>
                <a:lnTo>
                  <a:pt x="23350" y="35530"/>
                </a:lnTo>
                <a:lnTo>
                  <a:pt x="23320" y="35530"/>
                </a:lnTo>
                <a:lnTo>
                  <a:pt x="23300" y="35510"/>
                </a:lnTo>
                <a:lnTo>
                  <a:pt x="23270" y="35500"/>
                </a:lnTo>
                <a:lnTo>
                  <a:pt x="23230" y="35500"/>
                </a:lnTo>
                <a:lnTo>
                  <a:pt x="23200" y="35510"/>
                </a:lnTo>
                <a:lnTo>
                  <a:pt x="23150" y="35550"/>
                </a:lnTo>
                <a:lnTo>
                  <a:pt x="23100" y="35600"/>
                </a:lnTo>
                <a:lnTo>
                  <a:pt x="23050" y="35690"/>
                </a:lnTo>
                <a:lnTo>
                  <a:pt x="23030" y="35710"/>
                </a:lnTo>
                <a:lnTo>
                  <a:pt x="23000" y="35710"/>
                </a:lnTo>
                <a:lnTo>
                  <a:pt x="22970" y="35700"/>
                </a:lnTo>
                <a:lnTo>
                  <a:pt x="22930" y="35700"/>
                </a:lnTo>
                <a:lnTo>
                  <a:pt x="22910" y="35730"/>
                </a:lnTo>
                <a:lnTo>
                  <a:pt x="22890" y="35760"/>
                </a:lnTo>
                <a:lnTo>
                  <a:pt x="22880" y="35840"/>
                </a:lnTo>
                <a:lnTo>
                  <a:pt x="22890" y="35890"/>
                </a:lnTo>
                <a:lnTo>
                  <a:pt x="22920" y="35950"/>
                </a:lnTo>
                <a:lnTo>
                  <a:pt x="22920" y="35990"/>
                </a:lnTo>
                <a:lnTo>
                  <a:pt x="22900" y="36020"/>
                </a:lnTo>
                <a:lnTo>
                  <a:pt x="22880" y="36050"/>
                </a:lnTo>
                <a:lnTo>
                  <a:pt x="22840" y="36140"/>
                </a:lnTo>
                <a:lnTo>
                  <a:pt x="22820" y="36160"/>
                </a:lnTo>
                <a:lnTo>
                  <a:pt x="22790" y="36160"/>
                </a:lnTo>
                <a:lnTo>
                  <a:pt x="22760" y="36150"/>
                </a:lnTo>
                <a:lnTo>
                  <a:pt x="22740" y="36150"/>
                </a:lnTo>
                <a:lnTo>
                  <a:pt x="22710" y="36160"/>
                </a:lnTo>
                <a:lnTo>
                  <a:pt x="22670" y="36190"/>
                </a:lnTo>
                <a:lnTo>
                  <a:pt x="22650" y="36200"/>
                </a:lnTo>
                <a:lnTo>
                  <a:pt x="22620" y="36190"/>
                </a:lnTo>
                <a:lnTo>
                  <a:pt x="22600" y="36170"/>
                </a:lnTo>
                <a:lnTo>
                  <a:pt x="22570" y="36150"/>
                </a:lnTo>
                <a:lnTo>
                  <a:pt x="22540" y="36150"/>
                </a:lnTo>
                <a:lnTo>
                  <a:pt x="22500" y="36150"/>
                </a:lnTo>
                <a:lnTo>
                  <a:pt x="22470" y="36170"/>
                </a:lnTo>
                <a:lnTo>
                  <a:pt x="22450" y="36190"/>
                </a:lnTo>
                <a:lnTo>
                  <a:pt x="22430" y="36220"/>
                </a:lnTo>
                <a:lnTo>
                  <a:pt x="22400" y="36290"/>
                </a:lnTo>
                <a:lnTo>
                  <a:pt x="22370" y="36360"/>
                </a:lnTo>
                <a:lnTo>
                  <a:pt x="22360" y="36440"/>
                </a:lnTo>
                <a:lnTo>
                  <a:pt x="22360" y="36570"/>
                </a:lnTo>
                <a:lnTo>
                  <a:pt x="22340" y="36670"/>
                </a:lnTo>
                <a:lnTo>
                  <a:pt x="22320" y="36920"/>
                </a:lnTo>
                <a:lnTo>
                  <a:pt x="22340" y="37150"/>
                </a:lnTo>
                <a:lnTo>
                  <a:pt x="22350" y="37200"/>
                </a:lnTo>
                <a:lnTo>
                  <a:pt x="22370" y="37240"/>
                </a:lnTo>
                <a:lnTo>
                  <a:pt x="22410" y="37320"/>
                </a:lnTo>
                <a:lnTo>
                  <a:pt x="22410" y="37350"/>
                </a:lnTo>
                <a:lnTo>
                  <a:pt x="22400" y="37380"/>
                </a:lnTo>
                <a:lnTo>
                  <a:pt x="22330" y="37450"/>
                </a:lnTo>
                <a:lnTo>
                  <a:pt x="22300" y="37470"/>
                </a:lnTo>
                <a:lnTo>
                  <a:pt x="22270" y="37480"/>
                </a:lnTo>
                <a:lnTo>
                  <a:pt x="22230" y="37480"/>
                </a:lnTo>
                <a:lnTo>
                  <a:pt x="22200" y="37470"/>
                </a:lnTo>
                <a:lnTo>
                  <a:pt x="22170" y="37460"/>
                </a:lnTo>
                <a:lnTo>
                  <a:pt x="22130" y="37480"/>
                </a:lnTo>
                <a:lnTo>
                  <a:pt x="22100" y="37550"/>
                </a:lnTo>
                <a:lnTo>
                  <a:pt x="22090" y="37600"/>
                </a:lnTo>
                <a:lnTo>
                  <a:pt x="22100" y="37660"/>
                </a:lnTo>
                <a:lnTo>
                  <a:pt x="22150" y="37880"/>
                </a:lnTo>
                <a:lnTo>
                  <a:pt x="22190" y="37960"/>
                </a:lnTo>
                <a:lnTo>
                  <a:pt x="22220" y="38020"/>
                </a:lnTo>
                <a:lnTo>
                  <a:pt x="22220" y="38070"/>
                </a:lnTo>
                <a:lnTo>
                  <a:pt x="22210" y="38150"/>
                </a:lnTo>
                <a:lnTo>
                  <a:pt x="22210" y="38200"/>
                </a:lnTo>
                <a:lnTo>
                  <a:pt x="22270" y="38600"/>
                </a:lnTo>
                <a:lnTo>
                  <a:pt x="22290" y="38670"/>
                </a:lnTo>
                <a:lnTo>
                  <a:pt x="22310" y="38720"/>
                </a:lnTo>
                <a:lnTo>
                  <a:pt x="22330" y="38750"/>
                </a:lnTo>
                <a:lnTo>
                  <a:pt x="22360" y="38770"/>
                </a:lnTo>
                <a:lnTo>
                  <a:pt x="22400" y="38820"/>
                </a:lnTo>
                <a:lnTo>
                  <a:pt x="22420" y="38850"/>
                </a:lnTo>
                <a:lnTo>
                  <a:pt x="22440" y="38900"/>
                </a:lnTo>
                <a:lnTo>
                  <a:pt x="22460" y="38970"/>
                </a:lnTo>
                <a:lnTo>
                  <a:pt x="22490" y="39110"/>
                </a:lnTo>
                <a:lnTo>
                  <a:pt x="22530" y="39230"/>
                </a:lnTo>
                <a:lnTo>
                  <a:pt x="22590" y="39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angha-Mbaéré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25630" y="54490"/>
                </a:moveTo>
                <a:lnTo>
                  <a:pt x="25360" y="54630"/>
                </a:lnTo>
                <a:lnTo>
                  <a:pt x="25220" y="54810"/>
                </a:lnTo>
                <a:lnTo>
                  <a:pt x="25070" y="54940"/>
                </a:lnTo>
                <a:lnTo>
                  <a:pt x="24820" y="54960"/>
                </a:lnTo>
                <a:lnTo>
                  <a:pt x="24640" y="54900"/>
                </a:lnTo>
                <a:lnTo>
                  <a:pt x="24550" y="54890"/>
                </a:lnTo>
                <a:lnTo>
                  <a:pt x="24450" y="54930"/>
                </a:lnTo>
                <a:lnTo>
                  <a:pt x="24350" y="55010"/>
                </a:lnTo>
                <a:lnTo>
                  <a:pt x="24290" y="55080"/>
                </a:lnTo>
                <a:lnTo>
                  <a:pt x="24230" y="55150"/>
                </a:lnTo>
                <a:lnTo>
                  <a:pt x="24110" y="55200"/>
                </a:lnTo>
                <a:lnTo>
                  <a:pt x="24010" y="55220"/>
                </a:lnTo>
                <a:lnTo>
                  <a:pt x="23730" y="55210"/>
                </a:lnTo>
                <a:lnTo>
                  <a:pt x="23640" y="55230"/>
                </a:lnTo>
                <a:lnTo>
                  <a:pt x="23450" y="55310"/>
                </a:lnTo>
                <a:lnTo>
                  <a:pt x="23360" y="55320"/>
                </a:lnTo>
                <a:lnTo>
                  <a:pt x="23170" y="55310"/>
                </a:lnTo>
                <a:lnTo>
                  <a:pt x="23110" y="55330"/>
                </a:lnTo>
                <a:lnTo>
                  <a:pt x="22990" y="55380"/>
                </a:lnTo>
                <a:lnTo>
                  <a:pt x="22940" y="55410"/>
                </a:lnTo>
                <a:lnTo>
                  <a:pt x="22860" y="55480"/>
                </a:lnTo>
                <a:lnTo>
                  <a:pt x="22800" y="55510"/>
                </a:lnTo>
                <a:lnTo>
                  <a:pt x="22760" y="55510"/>
                </a:lnTo>
                <a:lnTo>
                  <a:pt x="22670" y="55500"/>
                </a:lnTo>
                <a:lnTo>
                  <a:pt x="22610" y="55510"/>
                </a:lnTo>
                <a:lnTo>
                  <a:pt x="22520" y="55540"/>
                </a:lnTo>
                <a:lnTo>
                  <a:pt x="22470" y="55500"/>
                </a:lnTo>
                <a:lnTo>
                  <a:pt x="22410" y="55440"/>
                </a:lnTo>
                <a:lnTo>
                  <a:pt x="22340" y="55400"/>
                </a:lnTo>
                <a:lnTo>
                  <a:pt x="22270" y="55400"/>
                </a:lnTo>
                <a:lnTo>
                  <a:pt x="22080" y="55420"/>
                </a:lnTo>
                <a:lnTo>
                  <a:pt x="22010" y="55410"/>
                </a:lnTo>
                <a:lnTo>
                  <a:pt x="21890" y="55360"/>
                </a:lnTo>
                <a:lnTo>
                  <a:pt x="21820" y="55340"/>
                </a:lnTo>
                <a:lnTo>
                  <a:pt x="21720" y="55350"/>
                </a:lnTo>
                <a:lnTo>
                  <a:pt x="21710" y="55410"/>
                </a:lnTo>
                <a:lnTo>
                  <a:pt x="21730" y="55480"/>
                </a:lnTo>
                <a:lnTo>
                  <a:pt x="21710" y="55540"/>
                </a:lnTo>
                <a:lnTo>
                  <a:pt x="21580" y="55610"/>
                </a:lnTo>
                <a:lnTo>
                  <a:pt x="21430" y="55620"/>
                </a:lnTo>
                <a:lnTo>
                  <a:pt x="20860" y="55480"/>
                </a:lnTo>
                <a:lnTo>
                  <a:pt x="20720" y="55470"/>
                </a:lnTo>
                <a:lnTo>
                  <a:pt x="20560" y="55480"/>
                </a:lnTo>
                <a:lnTo>
                  <a:pt x="20230" y="55570"/>
                </a:lnTo>
                <a:lnTo>
                  <a:pt x="19940" y="55760"/>
                </a:lnTo>
                <a:lnTo>
                  <a:pt x="19730" y="56020"/>
                </a:lnTo>
                <a:lnTo>
                  <a:pt x="19620" y="56330"/>
                </a:lnTo>
                <a:lnTo>
                  <a:pt x="19560" y="56910"/>
                </a:lnTo>
                <a:lnTo>
                  <a:pt x="19380" y="57350"/>
                </a:lnTo>
                <a:lnTo>
                  <a:pt x="19380" y="57520"/>
                </a:lnTo>
                <a:lnTo>
                  <a:pt x="19340" y="57670"/>
                </a:lnTo>
                <a:lnTo>
                  <a:pt x="19100" y="58010"/>
                </a:lnTo>
                <a:lnTo>
                  <a:pt x="19020" y="58170"/>
                </a:lnTo>
                <a:lnTo>
                  <a:pt x="19010" y="58340"/>
                </a:lnTo>
                <a:lnTo>
                  <a:pt x="19070" y="58490"/>
                </a:lnTo>
                <a:lnTo>
                  <a:pt x="19140" y="58630"/>
                </a:lnTo>
                <a:lnTo>
                  <a:pt x="19190" y="58790"/>
                </a:lnTo>
                <a:lnTo>
                  <a:pt x="19150" y="59040"/>
                </a:lnTo>
                <a:lnTo>
                  <a:pt x="18880" y="59550"/>
                </a:lnTo>
                <a:lnTo>
                  <a:pt x="18900" y="59860"/>
                </a:lnTo>
                <a:lnTo>
                  <a:pt x="18980" y="59990"/>
                </a:lnTo>
                <a:lnTo>
                  <a:pt x="19080" y="60110"/>
                </a:lnTo>
                <a:lnTo>
                  <a:pt x="19150" y="60230"/>
                </a:lnTo>
                <a:lnTo>
                  <a:pt x="19110" y="60400"/>
                </a:lnTo>
                <a:lnTo>
                  <a:pt x="18910" y="60820"/>
                </a:lnTo>
                <a:lnTo>
                  <a:pt x="18750" y="61170"/>
                </a:lnTo>
                <a:lnTo>
                  <a:pt x="18660" y="61370"/>
                </a:lnTo>
                <a:lnTo>
                  <a:pt x="18360" y="62000"/>
                </a:lnTo>
                <a:lnTo>
                  <a:pt x="18040" y="62670"/>
                </a:lnTo>
                <a:lnTo>
                  <a:pt x="17820" y="63150"/>
                </a:lnTo>
                <a:lnTo>
                  <a:pt x="17500" y="63820"/>
                </a:lnTo>
                <a:lnTo>
                  <a:pt x="17150" y="64580"/>
                </a:lnTo>
                <a:lnTo>
                  <a:pt x="17120" y="64560"/>
                </a:lnTo>
                <a:lnTo>
                  <a:pt x="17030" y="64510"/>
                </a:lnTo>
                <a:lnTo>
                  <a:pt x="17040" y="64440"/>
                </a:lnTo>
                <a:lnTo>
                  <a:pt x="17080" y="64350"/>
                </a:lnTo>
                <a:lnTo>
                  <a:pt x="17080" y="64290"/>
                </a:lnTo>
                <a:lnTo>
                  <a:pt x="17050" y="64270"/>
                </a:lnTo>
                <a:lnTo>
                  <a:pt x="16950" y="64210"/>
                </a:lnTo>
                <a:lnTo>
                  <a:pt x="16930" y="64180"/>
                </a:lnTo>
                <a:lnTo>
                  <a:pt x="16920" y="64040"/>
                </a:lnTo>
                <a:lnTo>
                  <a:pt x="16910" y="63970"/>
                </a:lnTo>
                <a:lnTo>
                  <a:pt x="16890" y="63910"/>
                </a:lnTo>
                <a:lnTo>
                  <a:pt x="16840" y="63840"/>
                </a:lnTo>
                <a:lnTo>
                  <a:pt x="16710" y="63690"/>
                </a:lnTo>
                <a:lnTo>
                  <a:pt x="16620" y="63510"/>
                </a:lnTo>
                <a:lnTo>
                  <a:pt x="16560" y="63370"/>
                </a:lnTo>
                <a:lnTo>
                  <a:pt x="16550" y="63310"/>
                </a:lnTo>
                <a:lnTo>
                  <a:pt x="16550" y="63050"/>
                </a:lnTo>
                <a:lnTo>
                  <a:pt x="16520" y="62930"/>
                </a:lnTo>
                <a:lnTo>
                  <a:pt x="16430" y="62760"/>
                </a:lnTo>
                <a:lnTo>
                  <a:pt x="16410" y="62670"/>
                </a:lnTo>
                <a:lnTo>
                  <a:pt x="16410" y="62520"/>
                </a:lnTo>
                <a:lnTo>
                  <a:pt x="16520" y="62280"/>
                </a:lnTo>
                <a:lnTo>
                  <a:pt x="16550" y="62140"/>
                </a:lnTo>
                <a:lnTo>
                  <a:pt x="16530" y="62000"/>
                </a:lnTo>
                <a:lnTo>
                  <a:pt x="16430" y="61760"/>
                </a:lnTo>
                <a:lnTo>
                  <a:pt x="16410" y="61620"/>
                </a:lnTo>
                <a:lnTo>
                  <a:pt x="16430" y="61540"/>
                </a:lnTo>
                <a:lnTo>
                  <a:pt x="16480" y="61440"/>
                </a:lnTo>
                <a:lnTo>
                  <a:pt x="16550" y="61340"/>
                </a:lnTo>
                <a:lnTo>
                  <a:pt x="16470" y="61320"/>
                </a:lnTo>
                <a:lnTo>
                  <a:pt x="16380" y="61320"/>
                </a:lnTo>
                <a:lnTo>
                  <a:pt x="16280" y="61330"/>
                </a:lnTo>
                <a:lnTo>
                  <a:pt x="16210" y="61330"/>
                </a:lnTo>
                <a:lnTo>
                  <a:pt x="16190" y="61270"/>
                </a:lnTo>
                <a:lnTo>
                  <a:pt x="16190" y="61170"/>
                </a:lnTo>
                <a:lnTo>
                  <a:pt x="16170" y="60930"/>
                </a:lnTo>
                <a:lnTo>
                  <a:pt x="16190" y="60750"/>
                </a:lnTo>
                <a:lnTo>
                  <a:pt x="16380" y="60560"/>
                </a:lnTo>
                <a:lnTo>
                  <a:pt x="16440" y="60400"/>
                </a:lnTo>
                <a:lnTo>
                  <a:pt x="16420" y="60210"/>
                </a:lnTo>
                <a:lnTo>
                  <a:pt x="16350" y="60060"/>
                </a:lnTo>
                <a:lnTo>
                  <a:pt x="16270" y="59910"/>
                </a:lnTo>
                <a:lnTo>
                  <a:pt x="16160" y="59680"/>
                </a:lnTo>
                <a:lnTo>
                  <a:pt x="16010" y="59460"/>
                </a:lnTo>
                <a:lnTo>
                  <a:pt x="15960" y="59410"/>
                </a:lnTo>
                <a:lnTo>
                  <a:pt x="15890" y="59370"/>
                </a:lnTo>
                <a:lnTo>
                  <a:pt x="15820" y="59370"/>
                </a:lnTo>
                <a:lnTo>
                  <a:pt x="15740" y="59390"/>
                </a:lnTo>
                <a:lnTo>
                  <a:pt x="15650" y="59420"/>
                </a:lnTo>
                <a:lnTo>
                  <a:pt x="15620" y="59390"/>
                </a:lnTo>
                <a:lnTo>
                  <a:pt x="15600" y="59360"/>
                </a:lnTo>
                <a:lnTo>
                  <a:pt x="15580" y="59320"/>
                </a:lnTo>
                <a:lnTo>
                  <a:pt x="15490" y="58970"/>
                </a:lnTo>
                <a:lnTo>
                  <a:pt x="15430" y="58830"/>
                </a:lnTo>
                <a:lnTo>
                  <a:pt x="15310" y="58690"/>
                </a:lnTo>
                <a:lnTo>
                  <a:pt x="15180" y="58580"/>
                </a:lnTo>
                <a:lnTo>
                  <a:pt x="15060" y="58540"/>
                </a:lnTo>
                <a:lnTo>
                  <a:pt x="14770" y="58570"/>
                </a:lnTo>
                <a:lnTo>
                  <a:pt x="14740" y="58560"/>
                </a:lnTo>
                <a:lnTo>
                  <a:pt x="14660" y="58510"/>
                </a:lnTo>
                <a:lnTo>
                  <a:pt x="14620" y="58500"/>
                </a:lnTo>
                <a:lnTo>
                  <a:pt x="14590" y="58520"/>
                </a:lnTo>
                <a:lnTo>
                  <a:pt x="14510" y="58560"/>
                </a:lnTo>
                <a:lnTo>
                  <a:pt x="14480" y="58570"/>
                </a:lnTo>
                <a:lnTo>
                  <a:pt x="14390" y="58560"/>
                </a:lnTo>
                <a:lnTo>
                  <a:pt x="14340" y="58540"/>
                </a:lnTo>
                <a:lnTo>
                  <a:pt x="14280" y="58510"/>
                </a:lnTo>
                <a:lnTo>
                  <a:pt x="13760" y="57950"/>
                </a:lnTo>
                <a:lnTo>
                  <a:pt x="13110" y="57260"/>
                </a:lnTo>
                <a:lnTo>
                  <a:pt x="12420" y="56530"/>
                </a:lnTo>
                <a:lnTo>
                  <a:pt x="11700" y="55760"/>
                </a:lnTo>
                <a:lnTo>
                  <a:pt x="11110" y="55140"/>
                </a:lnTo>
                <a:lnTo>
                  <a:pt x="10640" y="54640"/>
                </a:lnTo>
                <a:lnTo>
                  <a:pt x="10670" y="54610"/>
                </a:lnTo>
                <a:lnTo>
                  <a:pt x="11770" y="53900"/>
                </a:lnTo>
                <a:lnTo>
                  <a:pt x="11910" y="53830"/>
                </a:lnTo>
                <a:lnTo>
                  <a:pt x="12010" y="53800"/>
                </a:lnTo>
                <a:lnTo>
                  <a:pt x="12070" y="53800"/>
                </a:lnTo>
                <a:lnTo>
                  <a:pt x="12130" y="53810"/>
                </a:lnTo>
                <a:lnTo>
                  <a:pt x="12180" y="53840"/>
                </a:lnTo>
                <a:lnTo>
                  <a:pt x="12210" y="53860"/>
                </a:lnTo>
                <a:lnTo>
                  <a:pt x="12240" y="53890"/>
                </a:lnTo>
                <a:lnTo>
                  <a:pt x="12280" y="54050"/>
                </a:lnTo>
                <a:lnTo>
                  <a:pt x="12340" y="54080"/>
                </a:lnTo>
                <a:lnTo>
                  <a:pt x="12430" y="54080"/>
                </a:lnTo>
                <a:lnTo>
                  <a:pt x="12630" y="54050"/>
                </a:lnTo>
                <a:lnTo>
                  <a:pt x="12730" y="54010"/>
                </a:lnTo>
                <a:lnTo>
                  <a:pt x="12810" y="53960"/>
                </a:lnTo>
                <a:lnTo>
                  <a:pt x="12840" y="53910"/>
                </a:lnTo>
                <a:lnTo>
                  <a:pt x="13010" y="53500"/>
                </a:lnTo>
                <a:lnTo>
                  <a:pt x="13120" y="53400"/>
                </a:lnTo>
                <a:lnTo>
                  <a:pt x="13910" y="52930"/>
                </a:lnTo>
                <a:lnTo>
                  <a:pt x="14710" y="52580"/>
                </a:lnTo>
                <a:lnTo>
                  <a:pt x="14990" y="52500"/>
                </a:lnTo>
                <a:lnTo>
                  <a:pt x="16130" y="52350"/>
                </a:lnTo>
                <a:lnTo>
                  <a:pt x="16270" y="52340"/>
                </a:lnTo>
                <a:lnTo>
                  <a:pt x="16370" y="52350"/>
                </a:lnTo>
                <a:lnTo>
                  <a:pt x="16430" y="52370"/>
                </a:lnTo>
                <a:lnTo>
                  <a:pt x="16480" y="52400"/>
                </a:lnTo>
                <a:lnTo>
                  <a:pt x="16530" y="52440"/>
                </a:lnTo>
                <a:lnTo>
                  <a:pt x="16580" y="52480"/>
                </a:lnTo>
                <a:lnTo>
                  <a:pt x="16640" y="52510"/>
                </a:lnTo>
                <a:lnTo>
                  <a:pt x="17240" y="52660"/>
                </a:lnTo>
                <a:lnTo>
                  <a:pt x="17400" y="52710"/>
                </a:lnTo>
                <a:lnTo>
                  <a:pt x="17700" y="52860"/>
                </a:lnTo>
                <a:lnTo>
                  <a:pt x="17770" y="52920"/>
                </a:lnTo>
                <a:lnTo>
                  <a:pt x="17820" y="52970"/>
                </a:lnTo>
                <a:lnTo>
                  <a:pt x="17860" y="53010"/>
                </a:lnTo>
                <a:lnTo>
                  <a:pt x="17930" y="53040"/>
                </a:lnTo>
                <a:lnTo>
                  <a:pt x="18020" y="53050"/>
                </a:lnTo>
                <a:lnTo>
                  <a:pt x="18280" y="53040"/>
                </a:lnTo>
                <a:lnTo>
                  <a:pt x="18380" y="53050"/>
                </a:lnTo>
                <a:lnTo>
                  <a:pt x="18460" y="53090"/>
                </a:lnTo>
                <a:lnTo>
                  <a:pt x="18540" y="53150"/>
                </a:lnTo>
                <a:lnTo>
                  <a:pt x="18780" y="53430"/>
                </a:lnTo>
                <a:lnTo>
                  <a:pt x="18860" y="53460"/>
                </a:lnTo>
                <a:lnTo>
                  <a:pt x="18900" y="53460"/>
                </a:lnTo>
                <a:lnTo>
                  <a:pt x="18950" y="53430"/>
                </a:lnTo>
                <a:lnTo>
                  <a:pt x="18990" y="53390"/>
                </a:lnTo>
                <a:lnTo>
                  <a:pt x="19020" y="53330"/>
                </a:lnTo>
                <a:lnTo>
                  <a:pt x="19090" y="53090"/>
                </a:lnTo>
                <a:lnTo>
                  <a:pt x="19120" y="53040"/>
                </a:lnTo>
                <a:lnTo>
                  <a:pt x="19160" y="53010"/>
                </a:lnTo>
                <a:lnTo>
                  <a:pt x="19320" y="52890"/>
                </a:lnTo>
                <a:lnTo>
                  <a:pt x="19580" y="52630"/>
                </a:lnTo>
                <a:lnTo>
                  <a:pt x="19850" y="52290"/>
                </a:lnTo>
                <a:lnTo>
                  <a:pt x="19910" y="52170"/>
                </a:lnTo>
                <a:lnTo>
                  <a:pt x="19930" y="52090"/>
                </a:lnTo>
                <a:lnTo>
                  <a:pt x="19950" y="52000"/>
                </a:lnTo>
                <a:lnTo>
                  <a:pt x="19950" y="51910"/>
                </a:lnTo>
                <a:lnTo>
                  <a:pt x="19930" y="51610"/>
                </a:lnTo>
                <a:lnTo>
                  <a:pt x="19940" y="51400"/>
                </a:lnTo>
                <a:lnTo>
                  <a:pt x="19960" y="51290"/>
                </a:lnTo>
                <a:lnTo>
                  <a:pt x="20000" y="51180"/>
                </a:lnTo>
                <a:lnTo>
                  <a:pt x="20080" y="51030"/>
                </a:lnTo>
                <a:lnTo>
                  <a:pt x="20360" y="50590"/>
                </a:lnTo>
                <a:lnTo>
                  <a:pt x="20440" y="50510"/>
                </a:lnTo>
                <a:lnTo>
                  <a:pt x="20500" y="50480"/>
                </a:lnTo>
                <a:lnTo>
                  <a:pt x="20650" y="50520"/>
                </a:lnTo>
                <a:lnTo>
                  <a:pt x="20850" y="50550"/>
                </a:lnTo>
                <a:lnTo>
                  <a:pt x="20910" y="50570"/>
                </a:lnTo>
                <a:lnTo>
                  <a:pt x="21080" y="50690"/>
                </a:lnTo>
                <a:lnTo>
                  <a:pt x="21560" y="51260"/>
                </a:lnTo>
                <a:lnTo>
                  <a:pt x="21580" y="51290"/>
                </a:lnTo>
                <a:lnTo>
                  <a:pt x="21590" y="51330"/>
                </a:lnTo>
                <a:lnTo>
                  <a:pt x="22030" y="51980"/>
                </a:lnTo>
                <a:lnTo>
                  <a:pt x="22220" y="52360"/>
                </a:lnTo>
                <a:lnTo>
                  <a:pt x="22260" y="52410"/>
                </a:lnTo>
                <a:lnTo>
                  <a:pt x="22280" y="52450"/>
                </a:lnTo>
                <a:lnTo>
                  <a:pt x="22530" y="52640"/>
                </a:lnTo>
                <a:lnTo>
                  <a:pt x="22580" y="52660"/>
                </a:lnTo>
                <a:lnTo>
                  <a:pt x="22850" y="52680"/>
                </a:lnTo>
                <a:lnTo>
                  <a:pt x="22930" y="52690"/>
                </a:lnTo>
                <a:lnTo>
                  <a:pt x="22980" y="52700"/>
                </a:lnTo>
                <a:lnTo>
                  <a:pt x="23340" y="52940"/>
                </a:lnTo>
                <a:lnTo>
                  <a:pt x="23370" y="52960"/>
                </a:lnTo>
                <a:lnTo>
                  <a:pt x="23590" y="53020"/>
                </a:lnTo>
                <a:lnTo>
                  <a:pt x="23810" y="53040"/>
                </a:lnTo>
                <a:lnTo>
                  <a:pt x="23850" y="53050"/>
                </a:lnTo>
                <a:lnTo>
                  <a:pt x="23890" y="53070"/>
                </a:lnTo>
                <a:lnTo>
                  <a:pt x="24040" y="53150"/>
                </a:lnTo>
                <a:lnTo>
                  <a:pt x="24270" y="53210"/>
                </a:lnTo>
                <a:lnTo>
                  <a:pt x="24350" y="53250"/>
                </a:lnTo>
                <a:lnTo>
                  <a:pt x="24620" y="53420"/>
                </a:lnTo>
                <a:lnTo>
                  <a:pt x="24980" y="53590"/>
                </a:lnTo>
                <a:lnTo>
                  <a:pt x="25050" y="53630"/>
                </a:lnTo>
                <a:lnTo>
                  <a:pt x="25090" y="53670"/>
                </a:lnTo>
                <a:lnTo>
                  <a:pt x="25630" y="54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Nana-Mambéré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19360" y="41320"/>
                </a:moveTo>
                <a:lnTo>
                  <a:pt x="19380" y="41670"/>
                </a:lnTo>
                <a:lnTo>
                  <a:pt x="19240" y="42410"/>
                </a:lnTo>
                <a:lnTo>
                  <a:pt x="19230" y="42590"/>
                </a:lnTo>
                <a:lnTo>
                  <a:pt x="19260" y="42710"/>
                </a:lnTo>
                <a:lnTo>
                  <a:pt x="19340" y="42920"/>
                </a:lnTo>
                <a:lnTo>
                  <a:pt x="19440" y="43370"/>
                </a:lnTo>
                <a:lnTo>
                  <a:pt x="16190" y="44720"/>
                </a:lnTo>
                <a:lnTo>
                  <a:pt x="15960" y="44790"/>
                </a:lnTo>
                <a:lnTo>
                  <a:pt x="15780" y="44820"/>
                </a:lnTo>
                <a:lnTo>
                  <a:pt x="15650" y="44800"/>
                </a:lnTo>
                <a:lnTo>
                  <a:pt x="15550" y="44740"/>
                </a:lnTo>
                <a:lnTo>
                  <a:pt x="15480" y="44670"/>
                </a:lnTo>
                <a:lnTo>
                  <a:pt x="15400" y="44560"/>
                </a:lnTo>
                <a:lnTo>
                  <a:pt x="15350" y="44520"/>
                </a:lnTo>
                <a:lnTo>
                  <a:pt x="15280" y="44500"/>
                </a:lnTo>
                <a:lnTo>
                  <a:pt x="15210" y="44520"/>
                </a:lnTo>
                <a:lnTo>
                  <a:pt x="15010" y="44630"/>
                </a:lnTo>
                <a:lnTo>
                  <a:pt x="14620" y="44770"/>
                </a:lnTo>
                <a:lnTo>
                  <a:pt x="14500" y="44760"/>
                </a:lnTo>
                <a:lnTo>
                  <a:pt x="14430" y="44720"/>
                </a:lnTo>
                <a:lnTo>
                  <a:pt x="14300" y="44500"/>
                </a:lnTo>
                <a:lnTo>
                  <a:pt x="14280" y="44450"/>
                </a:lnTo>
                <a:lnTo>
                  <a:pt x="14270" y="44390"/>
                </a:lnTo>
                <a:lnTo>
                  <a:pt x="14270" y="44350"/>
                </a:lnTo>
                <a:lnTo>
                  <a:pt x="14280" y="44300"/>
                </a:lnTo>
                <a:lnTo>
                  <a:pt x="14290" y="44260"/>
                </a:lnTo>
                <a:lnTo>
                  <a:pt x="14290" y="44220"/>
                </a:lnTo>
                <a:lnTo>
                  <a:pt x="14290" y="44170"/>
                </a:lnTo>
                <a:lnTo>
                  <a:pt x="14260" y="44100"/>
                </a:lnTo>
                <a:lnTo>
                  <a:pt x="14180" y="43940"/>
                </a:lnTo>
                <a:lnTo>
                  <a:pt x="14160" y="43880"/>
                </a:lnTo>
                <a:lnTo>
                  <a:pt x="14150" y="43830"/>
                </a:lnTo>
                <a:lnTo>
                  <a:pt x="14170" y="43690"/>
                </a:lnTo>
                <a:lnTo>
                  <a:pt x="14130" y="43660"/>
                </a:lnTo>
                <a:lnTo>
                  <a:pt x="14050" y="43650"/>
                </a:lnTo>
                <a:lnTo>
                  <a:pt x="13830" y="43650"/>
                </a:lnTo>
                <a:lnTo>
                  <a:pt x="13750" y="43670"/>
                </a:lnTo>
                <a:lnTo>
                  <a:pt x="13710" y="43690"/>
                </a:lnTo>
                <a:lnTo>
                  <a:pt x="13720" y="43720"/>
                </a:lnTo>
                <a:lnTo>
                  <a:pt x="13710" y="43770"/>
                </a:lnTo>
                <a:lnTo>
                  <a:pt x="13690" y="43830"/>
                </a:lnTo>
                <a:lnTo>
                  <a:pt x="13500" y="44070"/>
                </a:lnTo>
                <a:lnTo>
                  <a:pt x="13470" y="44120"/>
                </a:lnTo>
                <a:lnTo>
                  <a:pt x="13450" y="44170"/>
                </a:lnTo>
                <a:lnTo>
                  <a:pt x="13470" y="44210"/>
                </a:lnTo>
                <a:lnTo>
                  <a:pt x="13500" y="44250"/>
                </a:lnTo>
                <a:lnTo>
                  <a:pt x="13530" y="44300"/>
                </a:lnTo>
                <a:lnTo>
                  <a:pt x="13550" y="44380"/>
                </a:lnTo>
                <a:lnTo>
                  <a:pt x="13630" y="45160"/>
                </a:lnTo>
                <a:lnTo>
                  <a:pt x="13590" y="45170"/>
                </a:lnTo>
                <a:lnTo>
                  <a:pt x="13050" y="45170"/>
                </a:lnTo>
                <a:lnTo>
                  <a:pt x="13000" y="45170"/>
                </a:lnTo>
                <a:lnTo>
                  <a:pt x="12930" y="45140"/>
                </a:lnTo>
                <a:lnTo>
                  <a:pt x="12890" y="45130"/>
                </a:lnTo>
                <a:lnTo>
                  <a:pt x="12840" y="45130"/>
                </a:lnTo>
                <a:lnTo>
                  <a:pt x="12700" y="45130"/>
                </a:lnTo>
                <a:lnTo>
                  <a:pt x="12690" y="45130"/>
                </a:lnTo>
                <a:lnTo>
                  <a:pt x="12410" y="45000"/>
                </a:lnTo>
                <a:lnTo>
                  <a:pt x="12320" y="44950"/>
                </a:lnTo>
                <a:lnTo>
                  <a:pt x="12280" y="44930"/>
                </a:lnTo>
                <a:lnTo>
                  <a:pt x="12240" y="44930"/>
                </a:lnTo>
                <a:lnTo>
                  <a:pt x="12170" y="44970"/>
                </a:lnTo>
                <a:lnTo>
                  <a:pt x="11740" y="45260"/>
                </a:lnTo>
                <a:lnTo>
                  <a:pt x="11680" y="45280"/>
                </a:lnTo>
                <a:lnTo>
                  <a:pt x="11640" y="45300"/>
                </a:lnTo>
                <a:lnTo>
                  <a:pt x="11440" y="45310"/>
                </a:lnTo>
                <a:lnTo>
                  <a:pt x="11380" y="45300"/>
                </a:lnTo>
                <a:lnTo>
                  <a:pt x="11350" y="45290"/>
                </a:lnTo>
                <a:lnTo>
                  <a:pt x="11190" y="45200"/>
                </a:lnTo>
                <a:lnTo>
                  <a:pt x="11110" y="45200"/>
                </a:lnTo>
                <a:lnTo>
                  <a:pt x="11070" y="45210"/>
                </a:lnTo>
                <a:lnTo>
                  <a:pt x="11020" y="45240"/>
                </a:lnTo>
                <a:lnTo>
                  <a:pt x="10910" y="45280"/>
                </a:lnTo>
                <a:lnTo>
                  <a:pt x="9780" y="45300"/>
                </a:lnTo>
                <a:lnTo>
                  <a:pt x="9610" y="45320"/>
                </a:lnTo>
                <a:lnTo>
                  <a:pt x="9410" y="45360"/>
                </a:lnTo>
                <a:lnTo>
                  <a:pt x="9120" y="45610"/>
                </a:lnTo>
                <a:lnTo>
                  <a:pt x="9010" y="45680"/>
                </a:lnTo>
                <a:lnTo>
                  <a:pt x="8940" y="45700"/>
                </a:lnTo>
                <a:lnTo>
                  <a:pt x="8900" y="45690"/>
                </a:lnTo>
                <a:lnTo>
                  <a:pt x="8860" y="45670"/>
                </a:lnTo>
                <a:lnTo>
                  <a:pt x="8780" y="45590"/>
                </a:lnTo>
                <a:lnTo>
                  <a:pt x="8520" y="45300"/>
                </a:lnTo>
                <a:lnTo>
                  <a:pt x="8510" y="45290"/>
                </a:lnTo>
                <a:lnTo>
                  <a:pt x="8430" y="45250"/>
                </a:lnTo>
                <a:lnTo>
                  <a:pt x="8340" y="45240"/>
                </a:lnTo>
                <a:lnTo>
                  <a:pt x="8260" y="45250"/>
                </a:lnTo>
                <a:lnTo>
                  <a:pt x="8020" y="45320"/>
                </a:lnTo>
                <a:lnTo>
                  <a:pt x="7880" y="45340"/>
                </a:lnTo>
                <a:lnTo>
                  <a:pt x="7730" y="45340"/>
                </a:lnTo>
                <a:lnTo>
                  <a:pt x="7110" y="45230"/>
                </a:lnTo>
                <a:lnTo>
                  <a:pt x="6540" y="45210"/>
                </a:lnTo>
                <a:lnTo>
                  <a:pt x="6450" y="45220"/>
                </a:lnTo>
                <a:lnTo>
                  <a:pt x="6450" y="45190"/>
                </a:lnTo>
                <a:lnTo>
                  <a:pt x="6500" y="44930"/>
                </a:lnTo>
                <a:lnTo>
                  <a:pt x="6470" y="44660"/>
                </a:lnTo>
                <a:lnTo>
                  <a:pt x="6470" y="44300"/>
                </a:lnTo>
                <a:lnTo>
                  <a:pt x="6440" y="44150"/>
                </a:lnTo>
                <a:lnTo>
                  <a:pt x="6390" y="43990"/>
                </a:lnTo>
                <a:lnTo>
                  <a:pt x="6310" y="43840"/>
                </a:lnTo>
                <a:lnTo>
                  <a:pt x="6200" y="43730"/>
                </a:lnTo>
                <a:lnTo>
                  <a:pt x="6050" y="43660"/>
                </a:lnTo>
                <a:lnTo>
                  <a:pt x="5750" y="43560"/>
                </a:lnTo>
                <a:lnTo>
                  <a:pt x="5610" y="43470"/>
                </a:lnTo>
                <a:lnTo>
                  <a:pt x="5500" y="43340"/>
                </a:lnTo>
                <a:lnTo>
                  <a:pt x="5470" y="43260"/>
                </a:lnTo>
                <a:lnTo>
                  <a:pt x="5530" y="43250"/>
                </a:lnTo>
                <a:lnTo>
                  <a:pt x="5610" y="43170"/>
                </a:lnTo>
                <a:lnTo>
                  <a:pt x="5670" y="43060"/>
                </a:lnTo>
                <a:lnTo>
                  <a:pt x="5710" y="42930"/>
                </a:lnTo>
                <a:lnTo>
                  <a:pt x="5720" y="42840"/>
                </a:lnTo>
                <a:lnTo>
                  <a:pt x="5750" y="42810"/>
                </a:lnTo>
                <a:lnTo>
                  <a:pt x="5820" y="42700"/>
                </a:lnTo>
                <a:lnTo>
                  <a:pt x="5880" y="42590"/>
                </a:lnTo>
                <a:lnTo>
                  <a:pt x="5880" y="42530"/>
                </a:lnTo>
                <a:lnTo>
                  <a:pt x="5980" y="42500"/>
                </a:lnTo>
                <a:lnTo>
                  <a:pt x="6010" y="42420"/>
                </a:lnTo>
                <a:lnTo>
                  <a:pt x="6000" y="42220"/>
                </a:lnTo>
                <a:lnTo>
                  <a:pt x="6020" y="42100"/>
                </a:lnTo>
                <a:lnTo>
                  <a:pt x="6130" y="41910"/>
                </a:lnTo>
                <a:lnTo>
                  <a:pt x="6150" y="41830"/>
                </a:lnTo>
                <a:lnTo>
                  <a:pt x="6160" y="41620"/>
                </a:lnTo>
                <a:lnTo>
                  <a:pt x="6150" y="41530"/>
                </a:lnTo>
                <a:lnTo>
                  <a:pt x="6100" y="41420"/>
                </a:lnTo>
                <a:lnTo>
                  <a:pt x="6000" y="41260"/>
                </a:lnTo>
                <a:lnTo>
                  <a:pt x="5970" y="41160"/>
                </a:lnTo>
                <a:lnTo>
                  <a:pt x="5960" y="41040"/>
                </a:lnTo>
                <a:lnTo>
                  <a:pt x="5980" y="40930"/>
                </a:lnTo>
                <a:lnTo>
                  <a:pt x="6100" y="40620"/>
                </a:lnTo>
                <a:lnTo>
                  <a:pt x="6200" y="40230"/>
                </a:lnTo>
                <a:lnTo>
                  <a:pt x="6240" y="40130"/>
                </a:lnTo>
                <a:lnTo>
                  <a:pt x="6190" y="39990"/>
                </a:lnTo>
                <a:lnTo>
                  <a:pt x="6150" y="39250"/>
                </a:lnTo>
                <a:lnTo>
                  <a:pt x="6050" y="39120"/>
                </a:lnTo>
                <a:lnTo>
                  <a:pt x="6010" y="38980"/>
                </a:lnTo>
                <a:lnTo>
                  <a:pt x="5920" y="38840"/>
                </a:lnTo>
                <a:lnTo>
                  <a:pt x="5840" y="38830"/>
                </a:lnTo>
                <a:lnTo>
                  <a:pt x="5650" y="38950"/>
                </a:lnTo>
                <a:lnTo>
                  <a:pt x="5540" y="38960"/>
                </a:lnTo>
                <a:lnTo>
                  <a:pt x="5320" y="38930"/>
                </a:lnTo>
                <a:lnTo>
                  <a:pt x="5210" y="38930"/>
                </a:lnTo>
                <a:lnTo>
                  <a:pt x="5090" y="38860"/>
                </a:lnTo>
                <a:lnTo>
                  <a:pt x="5040" y="38750"/>
                </a:lnTo>
                <a:lnTo>
                  <a:pt x="5010" y="38620"/>
                </a:lnTo>
                <a:lnTo>
                  <a:pt x="4960" y="38510"/>
                </a:lnTo>
                <a:lnTo>
                  <a:pt x="4860" y="38400"/>
                </a:lnTo>
                <a:lnTo>
                  <a:pt x="4760" y="38320"/>
                </a:lnTo>
                <a:lnTo>
                  <a:pt x="4680" y="38220"/>
                </a:lnTo>
                <a:lnTo>
                  <a:pt x="4620" y="38170"/>
                </a:lnTo>
                <a:lnTo>
                  <a:pt x="4560" y="38080"/>
                </a:lnTo>
                <a:lnTo>
                  <a:pt x="4550" y="38030"/>
                </a:lnTo>
                <a:lnTo>
                  <a:pt x="4570" y="37980"/>
                </a:lnTo>
                <a:lnTo>
                  <a:pt x="4620" y="37920"/>
                </a:lnTo>
                <a:lnTo>
                  <a:pt x="4650" y="37920"/>
                </a:lnTo>
                <a:lnTo>
                  <a:pt x="4720" y="37970"/>
                </a:lnTo>
                <a:lnTo>
                  <a:pt x="4760" y="37970"/>
                </a:lnTo>
                <a:lnTo>
                  <a:pt x="4790" y="37940"/>
                </a:lnTo>
                <a:lnTo>
                  <a:pt x="4820" y="37880"/>
                </a:lnTo>
                <a:lnTo>
                  <a:pt x="4840" y="37850"/>
                </a:lnTo>
                <a:lnTo>
                  <a:pt x="4870" y="37780"/>
                </a:lnTo>
                <a:lnTo>
                  <a:pt x="4860" y="37750"/>
                </a:lnTo>
                <a:lnTo>
                  <a:pt x="4860" y="37710"/>
                </a:lnTo>
                <a:lnTo>
                  <a:pt x="4850" y="37680"/>
                </a:lnTo>
                <a:lnTo>
                  <a:pt x="4940" y="37600"/>
                </a:lnTo>
                <a:lnTo>
                  <a:pt x="5100" y="37440"/>
                </a:lnTo>
                <a:lnTo>
                  <a:pt x="5210" y="37410"/>
                </a:lnTo>
                <a:lnTo>
                  <a:pt x="5410" y="37210"/>
                </a:lnTo>
                <a:lnTo>
                  <a:pt x="5510" y="37080"/>
                </a:lnTo>
                <a:lnTo>
                  <a:pt x="5570" y="36970"/>
                </a:lnTo>
                <a:lnTo>
                  <a:pt x="5860" y="36970"/>
                </a:lnTo>
                <a:lnTo>
                  <a:pt x="6860" y="36490"/>
                </a:lnTo>
                <a:lnTo>
                  <a:pt x="6970" y="36410"/>
                </a:lnTo>
                <a:lnTo>
                  <a:pt x="7230" y="36070"/>
                </a:lnTo>
                <a:lnTo>
                  <a:pt x="7300" y="35940"/>
                </a:lnTo>
                <a:lnTo>
                  <a:pt x="7310" y="35860"/>
                </a:lnTo>
                <a:lnTo>
                  <a:pt x="7310" y="35790"/>
                </a:lnTo>
                <a:lnTo>
                  <a:pt x="7280" y="35620"/>
                </a:lnTo>
                <a:lnTo>
                  <a:pt x="7300" y="35540"/>
                </a:lnTo>
                <a:lnTo>
                  <a:pt x="7470" y="35300"/>
                </a:lnTo>
                <a:lnTo>
                  <a:pt x="8270" y="33490"/>
                </a:lnTo>
                <a:lnTo>
                  <a:pt x="8380" y="33490"/>
                </a:lnTo>
                <a:lnTo>
                  <a:pt x="8540" y="33510"/>
                </a:lnTo>
                <a:lnTo>
                  <a:pt x="8740" y="33500"/>
                </a:lnTo>
                <a:lnTo>
                  <a:pt x="8810" y="33490"/>
                </a:lnTo>
                <a:lnTo>
                  <a:pt x="8870" y="33470"/>
                </a:lnTo>
                <a:lnTo>
                  <a:pt x="9370" y="33220"/>
                </a:lnTo>
                <a:lnTo>
                  <a:pt x="10030" y="33010"/>
                </a:lnTo>
                <a:lnTo>
                  <a:pt x="10080" y="33010"/>
                </a:lnTo>
                <a:lnTo>
                  <a:pt x="10120" y="33050"/>
                </a:lnTo>
                <a:lnTo>
                  <a:pt x="10140" y="33130"/>
                </a:lnTo>
                <a:lnTo>
                  <a:pt x="10140" y="33210"/>
                </a:lnTo>
                <a:lnTo>
                  <a:pt x="10120" y="33380"/>
                </a:lnTo>
                <a:lnTo>
                  <a:pt x="10130" y="33430"/>
                </a:lnTo>
                <a:lnTo>
                  <a:pt x="10200" y="33510"/>
                </a:lnTo>
                <a:lnTo>
                  <a:pt x="10600" y="33850"/>
                </a:lnTo>
                <a:lnTo>
                  <a:pt x="10780" y="34060"/>
                </a:lnTo>
                <a:lnTo>
                  <a:pt x="10910" y="34250"/>
                </a:lnTo>
                <a:lnTo>
                  <a:pt x="10960" y="34370"/>
                </a:lnTo>
                <a:lnTo>
                  <a:pt x="10990" y="34480"/>
                </a:lnTo>
                <a:lnTo>
                  <a:pt x="11040" y="34810"/>
                </a:lnTo>
                <a:lnTo>
                  <a:pt x="11050" y="34980"/>
                </a:lnTo>
                <a:lnTo>
                  <a:pt x="11060" y="35060"/>
                </a:lnTo>
                <a:lnTo>
                  <a:pt x="11070" y="35120"/>
                </a:lnTo>
                <a:lnTo>
                  <a:pt x="11100" y="35230"/>
                </a:lnTo>
                <a:lnTo>
                  <a:pt x="11110" y="35310"/>
                </a:lnTo>
                <a:lnTo>
                  <a:pt x="11120" y="35340"/>
                </a:lnTo>
                <a:lnTo>
                  <a:pt x="11150" y="35380"/>
                </a:lnTo>
                <a:lnTo>
                  <a:pt x="11230" y="35450"/>
                </a:lnTo>
                <a:lnTo>
                  <a:pt x="11250" y="35490"/>
                </a:lnTo>
                <a:lnTo>
                  <a:pt x="11250" y="35530"/>
                </a:lnTo>
                <a:lnTo>
                  <a:pt x="11240" y="35580"/>
                </a:lnTo>
                <a:lnTo>
                  <a:pt x="11250" y="35620"/>
                </a:lnTo>
                <a:lnTo>
                  <a:pt x="11430" y="35880"/>
                </a:lnTo>
                <a:lnTo>
                  <a:pt x="11610" y="36080"/>
                </a:lnTo>
                <a:lnTo>
                  <a:pt x="11770" y="36190"/>
                </a:lnTo>
                <a:lnTo>
                  <a:pt x="11880" y="36150"/>
                </a:lnTo>
                <a:lnTo>
                  <a:pt x="12000" y="36060"/>
                </a:lnTo>
                <a:lnTo>
                  <a:pt x="12160" y="36000"/>
                </a:lnTo>
                <a:lnTo>
                  <a:pt x="12370" y="36080"/>
                </a:lnTo>
                <a:lnTo>
                  <a:pt x="12440" y="36100"/>
                </a:lnTo>
                <a:lnTo>
                  <a:pt x="12580" y="36120"/>
                </a:lnTo>
                <a:lnTo>
                  <a:pt x="12660" y="36030"/>
                </a:lnTo>
                <a:lnTo>
                  <a:pt x="12770" y="35940"/>
                </a:lnTo>
                <a:lnTo>
                  <a:pt x="13200" y="35720"/>
                </a:lnTo>
                <a:lnTo>
                  <a:pt x="13700" y="35590"/>
                </a:lnTo>
                <a:lnTo>
                  <a:pt x="13780" y="35540"/>
                </a:lnTo>
                <a:lnTo>
                  <a:pt x="13920" y="35450"/>
                </a:lnTo>
                <a:lnTo>
                  <a:pt x="13960" y="35430"/>
                </a:lnTo>
                <a:lnTo>
                  <a:pt x="13990" y="35410"/>
                </a:lnTo>
                <a:lnTo>
                  <a:pt x="14010" y="35380"/>
                </a:lnTo>
                <a:lnTo>
                  <a:pt x="14040" y="35360"/>
                </a:lnTo>
                <a:lnTo>
                  <a:pt x="14100" y="35380"/>
                </a:lnTo>
                <a:lnTo>
                  <a:pt x="14210" y="35470"/>
                </a:lnTo>
                <a:lnTo>
                  <a:pt x="14280" y="35600"/>
                </a:lnTo>
                <a:lnTo>
                  <a:pt x="14270" y="35720"/>
                </a:lnTo>
                <a:lnTo>
                  <a:pt x="14190" y="35840"/>
                </a:lnTo>
                <a:lnTo>
                  <a:pt x="13820" y="36200"/>
                </a:lnTo>
                <a:lnTo>
                  <a:pt x="13760" y="36280"/>
                </a:lnTo>
                <a:lnTo>
                  <a:pt x="13730" y="36350"/>
                </a:lnTo>
                <a:lnTo>
                  <a:pt x="13760" y="36450"/>
                </a:lnTo>
                <a:lnTo>
                  <a:pt x="13850" y="36580"/>
                </a:lnTo>
                <a:lnTo>
                  <a:pt x="14080" y="36850"/>
                </a:lnTo>
                <a:lnTo>
                  <a:pt x="14210" y="37040"/>
                </a:lnTo>
                <a:lnTo>
                  <a:pt x="14310" y="37230"/>
                </a:lnTo>
                <a:lnTo>
                  <a:pt x="14330" y="37380"/>
                </a:lnTo>
                <a:lnTo>
                  <a:pt x="14360" y="38010"/>
                </a:lnTo>
                <a:lnTo>
                  <a:pt x="14380" y="38140"/>
                </a:lnTo>
                <a:lnTo>
                  <a:pt x="14470" y="38300"/>
                </a:lnTo>
                <a:lnTo>
                  <a:pt x="14480" y="38360"/>
                </a:lnTo>
                <a:lnTo>
                  <a:pt x="14470" y="38640"/>
                </a:lnTo>
                <a:lnTo>
                  <a:pt x="14490" y="38740"/>
                </a:lnTo>
                <a:lnTo>
                  <a:pt x="14550" y="38830"/>
                </a:lnTo>
                <a:lnTo>
                  <a:pt x="14850" y="39080"/>
                </a:lnTo>
                <a:lnTo>
                  <a:pt x="14930" y="39130"/>
                </a:lnTo>
                <a:lnTo>
                  <a:pt x="15090" y="39190"/>
                </a:lnTo>
                <a:lnTo>
                  <a:pt x="15250" y="39270"/>
                </a:lnTo>
                <a:lnTo>
                  <a:pt x="15440" y="39400"/>
                </a:lnTo>
                <a:lnTo>
                  <a:pt x="15660" y="39630"/>
                </a:lnTo>
                <a:lnTo>
                  <a:pt x="15740" y="39690"/>
                </a:lnTo>
                <a:lnTo>
                  <a:pt x="15790" y="39710"/>
                </a:lnTo>
                <a:lnTo>
                  <a:pt x="15950" y="39710"/>
                </a:lnTo>
                <a:lnTo>
                  <a:pt x="16060" y="39720"/>
                </a:lnTo>
                <a:lnTo>
                  <a:pt x="16220" y="39760"/>
                </a:lnTo>
                <a:lnTo>
                  <a:pt x="16360" y="39750"/>
                </a:lnTo>
                <a:lnTo>
                  <a:pt x="16510" y="39720"/>
                </a:lnTo>
                <a:lnTo>
                  <a:pt x="16640" y="39650"/>
                </a:lnTo>
                <a:lnTo>
                  <a:pt x="16760" y="39570"/>
                </a:lnTo>
                <a:lnTo>
                  <a:pt x="16870" y="39480"/>
                </a:lnTo>
                <a:lnTo>
                  <a:pt x="16940" y="39370"/>
                </a:lnTo>
                <a:lnTo>
                  <a:pt x="17080" y="39020"/>
                </a:lnTo>
                <a:lnTo>
                  <a:pt x="17140" y="38960"/>
                </a:lnTo>
                <a:lnTo>
                  <a:pt x="17210" y="38930"/>
                </a:lnTo>
                <a:lnTo>
                  <a:pt x="17310" y="38930"/>
                </a:lnTo>
                <a:lnTo>
                  <a:pt x="17420" y="38960"/>
                </a:lnTo>
                <a:lnTo>
                  <a:pt x="17510" y="39030"/>
                </a:lnTo>
                <a:lnTo>
                  <a:pt x="17570" y="39170"/>
                </a:lnTo>
                <a:lnTo>
                  <a:pt x="17580" y="39290"/>
                </a:lnTo>
                <a:lnTo>
                  <a:pt x="17640" y="39420"/>
                </a:lnTo>
                <a:lnTo>
                  <a:pt x="17750" y="39570"/>
                </a:lnTo>
                <a:lnTo>
                  <a:pt x="17970" y="39810"/>
                </a:lnTo>
                <a:lnTo>
                  <a:pt x="18480" y="40160"/>
                </a:lnTo>
                <a:lnTo>
                  <a:pt x="18820" y="40460"/>
                </a:lnTo>
                <a:lnTo>
                  <a:pt x="18920" y="40590"/>
                </a:lnTo>
                <a:lnTo>
                  <a:pt x="19080" y="40910"/>
                </a:lnTo>
                <a:lnTo>
                  <a:pt x="19230" y="41100"/>
                </a:lnTo>
                <a:lnTo>
                  <a:pt x="19360" y="4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ambéré-Kadéï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19440" y="43370"/>
                </a:moveTo>
                <a:lnTo>
                  <a:pt x="20460" y="42760"/>
                </a:lnTo>
                <a:lnTo>
                  <a:pt x="20710" y="42640"/>
                </a:lnTo>
                <a:lnTo>
                  <a:pt x="20860" y="42610"/>
                </a:lnTo>
                <a:lnTo>
                  <a:pt x="21030" y="42730"/>
                </a:lnTo>
                <a:lnTo>
                  <a:pt x="21160" y="42800"/>
                </a:lnTo>
                <a:lnTo>
                  <a:pt x="21350" y="42830"/>
                </a:lnTo>
                <a:lnTo>
                  <a:pt x="21620" y="42810"/>
                </a:lnTo>
                <a:lnTo>
                  <a:pt x="21890" y="42740"/>
                </a:lnTo>
                <a:lnTo>
                  <a:pt x="22060" y="42710"/>
                </a:lnTo>
                <a:lnTo>
                  <a:pt x="22180" y="42720"/>
                </a:lnTo>
                <a:lnTo>
                  <a:pt x="22260" y="42760"/>
                </a:lnTo>
                <a:lnTo>
                  <a:pt x="22970" y="43290"/>
                </a:lnTo>
                <a:lnTo>
                  <a:pt x="23120" y="43450"/>
                </a:lnTo>
                <a:lnTo>
                  <a:pt x="23570" y="44140"/>
                </a:lnTo>
                <a:lnTo>
                  <a:pt x="23570" y="44210"/>
                </a:lnTo>
                <a:lnTo>
                  <a:pt x="23530" y="44270"/>
                </a:lnTo>
                <a:lnTo>
                  <a:pt x="23480" y="44310"/>
                </a:lnTo>
                <a:lnTo>
                  <a:pt x="23220" y="44390"/>
                </a:lnTo>
                <a:lnTo>
                  <a:pt x="23130" y="44430"/>
                </a:lnTo>
                <a:lnTo>
                  <a:pt x="23050" y="44480"/>
                </a:lnTo>
                <a:lnTo>
                  <a:pt x="22950" y="44570"/>
                </a:lnTo>
                <a:lnTo>
                  <a:pt x="22910" y="44600"/>
                </a:lnTo>
                <a:lnTo>
                  <a:pt x="22870" y="44610"/>
                </a:lnTo>
                <a:lnTo>
                  <a:pt x="22770" y="44620"/>
                </a:lnTo>
                <a:lnTo>
                  <a:pt x="22740" y="44630"/>
                </a:lnTo>
                <a:lnTo>
                  <a:pt x="22730" y="44640"/>
                </a:lnTo>
                <a:lnTo>
                  <a:pt x="22710" y="44650"/>
                </a:lnTo>
                <a:lnTo>
                  <a:pt x="22710" y="44670"/>
                </a:lnTo>
                <a:lnTo>
                  <a:pt x="22710" y="44690"/>
                </a:lnTo>
                <a:lnTo>
                  <a:pt x="22710" y="44720"/>
                </a:lnTo>
                <a:lnTo>
                  <a:pt x="23000" y="45130"/>
                </a:lnTo>
                <a:lnTo>
                  <a:pt x="23020" y="45330"/>
                </a:lnTo>
                <a:lnTo>
                  <a:pt x="23010" y="45380"/>
                </a:lnTo>
                <a:lnTo>
                  <a:pt x="22980" y="45460"/>
                </a:lnTo>
                <a:lnTo>
                  <a:pt x="22930" y="45510"/>
                </a:lnTo>
                <a:lnTo>
                  <a:pt x="22860" y="45550"/>
                </a:lnTo>
                <a:lnTo>
                  <a:pt x="22790" y="45570"/>
                </a:lnTo>
                <a:lnTo>
                  <a:pt x="22740" y="45580"/>
                </a:lnTo>
                <a:lnTo>
                  <a:pt x="22680" y="45610"/>
                </a:lnTo>
                <a:lnTo>
                  <a:pt x="22590" y="45650"/>
                </a:lnTo>
                <a:lnTo>
                  <a:pt x="22070" y="46000"/>
                </a:lnTo>
                <a:lnTo>
                  <a:pt x="21790" y="46120"/>
                </a:lnTo>
                <a:lnTo>
                  <a:pt x="21650" y="46150"/>
                </a:lnTo>
                <a:lnTo>
                  <a:pt x="21610" y="46170"/>
                </a:lnTo>
                <a:lnTo>
                  <a:pt x="21560" y="46220"/>
                </a:lnTo>
                <a:lnTo>
                  <a:pt x="21560" y="47130"/>
                </a:lnTo>
                <a:lnTo>
                  <a:pt x="21580" y="47270"/>
                </a:lnTo>
                <a:lnTo>
                  <a:pt x="21670" y="47530"/>
                </a:lnTo>
                <a:lnTo>
                  <a:pt x="21720" y="47650"/>
                </a:lnTo>
                <a:lnTo>
                  <a:pt x="22280" y="48690"/>
                </a:lnTo>
                <a:lnTo>
                  <a:pt x="22350" y="48760"/>
                </a:lnTo>
                <a:lnTo>
                  <a:pt x="22510" y="48810"/>
                </a:lnTo>
                <a:lnTo>
                  <a:pt x="22630" y="48930"/>
                </a:lnTo>
                <a:lnTo>
                  <a:pt x="22730" y="49080"/>
                </a:lnTo>
                <a:lnTo>
                  <a:pt x="22800" y="49230"/>
                </a:lnTo>
                <a:lnTo>
                  <a:pt x="22860" y="49450"/>
                </a:lnTo>
                <a:lnTo>
                  <a:pt x="22900" y="49520"/>
                </a:lnTo>
                <a:lnTo>
                  <a:pt x="23020" y="49660"/>
                </a:lnTo>
                <a:lnTo>
                  <a:pt x="23030" y="49690"/>
                </a:lnTo>
                <a:lnTo>
                  <a:pt x="23070" y="49690"/>
                </a:lnTo>
                <a:lnTo>
                  <a:pt x="23230" y="49740"/>
                </a:lnTo>
                <a:lnTo>
                  <a:pt x="23210" y="49870"/>
                </a:lnTo>
                <a:lnTo>
                  <a:pt x="23160" y="49900"/>
                </a:lnTo>
                <a:lnTo>
                  <a:pt x="23090" y="49910"/>
                </a:lnTo>
                <a:lnTo>
                  <a:pt x="22760" y="49870"/>
                </a:lnTo>
                <a:lnTo>
                  <a:pt x="22720" y="49860"/>
                </a:lnTo>
                <a:lnTo>
                  <a:pt x="22670" y="49830"/>
                </a:lnTo>
                <a:lnTo>
                  <a:pt x="22560" y="49720"/>
                </a:lnTo>
                <a:lnTo>
                  <a:pt x="22520" y="49650"/>
                </a:lnTo>
                <a:lnTo>
                  <a:pt x="22470" y="49600"/>
                </a:lnTo>
                <a:lnTo>
                  <a:pt x="22050" y="49340"/>
                </a:lnTo>
                <a:lnTo>
                  <a:pt x="21970" y="49310"/>
                </a:lnTo>
                <a:lnTo>
                  <a:pt x="21890" y="49300"/>
                </a:lnTo>
                <a:lnTo>
                  <a:pt x="21830" y="49300"/>
                </a:lnTo>
                <a:lnTo>
                  <a:pt x="21760" y="49330"/>
                </a:lnTo>
                <a:lnTo>
                  <a:pt x="21690" y="49400"/>
                </a:lnTo>
                <a:lnTo>
                  <a:pt x="21510" y="49600"/>
                </a:lnTo>
                <a:lnTo>
                  <a:pt x="21420" y="49680"/>
                </a:lnTo>
                <a:lnTo>
                  <a:pt x="21230" y="49910"/>
                </a:lnTo>
                <a:lnTo>
                  <a:pt x="20910" y="50570"/>
                </a:lnTo>
                <a:lnTo>
                  <a:pt x="20850" y="50550"/>
                </a:lnTo>
                <a:lnTo>
                  <a:pt x="20650" y="50520"/>
                </a:lnTo>
                <a:lnTo>
                  <a:pt x="20500" y="50480"/>
                </a:lnTo>
                <a:lnTo>
                  <a:pt x="20440" y="50510"/>
                </a:lnTo>
                <a:lnTo>
                  <a:pt x="20360" y="50590"/>
                </a:lnTo>
                <a:lnTo>
                  <a:pt x="20080" y="51030"/>
                </a:lnTo>
                <a:lnTo>
                  <a:pt x="20000" y="51180"/>
                </a:lnTo>
                <a:lnTo>
                  <a:pt x="19960" y="51290"/>
                </a:lnTo>
                <a:lnTo>
                  <a:pt x="19940" y="51400"/>
                </a:lnTo>
                <a:lnTo>
                  <a:pt x="19930" y="51610"/>
                </a:lnTo>
                <a:lnTo>
                  <a:pt x="19950" y="51910"/>
                </a:lnTo>
                <a:lnTo>
                  <a:pt x="19950" y="52000"/>
                </a:lnTo>
                <a:lnTo>
                  <a:pt x="19930" y="52090"/>
                </a:lnTo>
                <a:lnTo>
                  <a:pt x="19910" y="52170"/>
                </a:lnTo>
                <a:lnTo>
                  <a:pt x="19850" y="52290"/>
                </a:lnTo>
                <a:lnTo>
                  <a:pt x="19580" y="52630"/>
                </a:lnTo>
                <a:lnTo>
                  <a:pt x="19320" y="52890"/>
                </a:lnTo>
                <a:lnTo>
                  <a:pt x="19160" y="53010"/>
                </a:lnTo>
                <a:lnTo>
                  <a:pt x="19120" y="53040"/>
                </a:lnTo>
                <a:lnTo>
                  <a:pt x="19090" y="53090"/>
                </a:lnTo>
                <a:lnTo>
                  <a:pt x="19020" y="53330"/>
                </a:lnTo>
                <a:lnTo>
                  <a:pt x="18990" y="53390"/>
                </a:lnTo>
                <a:lnTo>
                  <a:pt x="18950" y="53430"/>
                </a:lnTo>
                <a:lnTo>
                  <a:pt x="18900" y="53460"/>
                </a:lnTo>
                <a:lnTo>
                  <a:pt x="18860" y="53460"/>
                </a:lnTo>
                <a:lnTo>
                  <a:pt x="18780" y="53430"/>
                </a:lnTo>
                <a:lnTo>
                  <a:pt x="18540" y="53150"/>
                </a:lnTo>
                <a:lnTo>
                  <a:pt x="18460" y="53090"/>
                </a:lnTo>
                <a:lnTo>
                  <a:pt x="18380" y="53050"/>
                </a:lnTo>
                <a:lnTo>
                  <a:pt x="18280" y="53040"/>
                </a:lnTo>
                <a:lnTo>
                  <a:pt x="18020" y="53050"/>
                </a:lnTo>
                <a:lnTo>
                  <a:pt x="17930" y="53040"/>
                </a:lnTo>
                <a:lnTo>
                  <a:pt x="17860" y="53010"/>
                </a:lnTo>
                <a:lnTo>
                  <a:pt x="17820" y="52970"/>
                </a:lnTo>
                <a:lnTo>
                  <a:pt x="17770" y="52920"/>
                </a:lnTo>
                <a:lnTo>
                  <a:pt x="17700" y="52860"/>
                </a:lnTo>
                <a:lnTo>
                  <a:pt x="17400" y="52710"/>
                </a:lnTo>
                <a:lnTo>
                  <a:pt x="17240" y="52660"/>
                </a:lnTo>
                <a:lnTo>
                  <a:pt x="16640" y="52510"/>
                </a:lnTo>
                <a:lnTo>
                  <a:pt x="16580" y="52480"/>
                </a:lnTo>
                <a:lnTo>
                  <a:pt x="16530" y="52440"/>
                </a:lnTo>
                <a:lnTo>
                  <a:pt x="16480" y="52400"/>
                </a:lnTo>
                <a:lnTo>
                  <a:pt x="16430" y="52370"/>
                </a:lnTo>
                <a:lnTo>
                  <a:pt x="16370" y="52350"/>
                </a:lnTo>
                <a:lnTo>
                  <a:pt x="16270" y="52340"/>
                </a:lnTo>
                <a:lnTo>
                  <a:pt x="16130" y="52350"/>
                </a:lnTo>
                <a:lnTo>
                  <a:pt x="14990" y="52500"/>
                </a:lnTo>
                <a:lnTo>
                  <a:pt x="14710" y="52580"/>
                </a:lnTo>
                <a:lnTo>
                  <a:pt x="13910" y="52930"/>
                </a:lnTo>
                <a:lnTo>
                  <a:pt x="13120" y="53400"/>
                </a:lnTo>
                <a:lnTo>
                  <a:pt x="13010" y="53500"/>
                </a:lnTo>
                <a:lnTo>
                  <a:pt x="12840" y="53910"/>
                </a:lnTo>
                <a:lnTo>
                  <a:pt x="12810" y="53960"/>
                </a:lnTo>
                <a:lnTo>
                  <a:pt x="12730" y="54010"/>
                </a:lnTo>
                <a:lnTo>
                  <a:pt x="12630" y="54050"/>
                </a:lnTo>
                <a:lnTo>
                  <a:pt x="12430" y="54080"/>
                </a:lnTo>
                <a:lnTo>
                  <a:pt x="12340" y="54080"/>
                </a:lnTo>
                <a:lnTo>
                  <a:pt x="12280" y="54050"/>
                </a:lnTo>
                <a:lnTo>
                  <a:pt x="12240" y="53890"/>
                </a:lnTo>
                <a:lnTo>
                  <a:pt x="12210" y="53860"/>
                </a:lnTo>
                <a:lnTo>
                  <a:pt x="12180" y="53840"/>
                </a:lnTo>
                <a:lnTo>
                  <a:pt x="12130" y="53810"/>
                </a:lnTo>
                <a:lnTo>
                  <a:pt x="12070" y="53800"/>
                </a:lnTo>
                <a:lnTo>
                  <a:pt x="12010" y="53800"/>
                </a:lnTo>
                <a:lnTo>
                  <a:pt x="11910" y="53830"/>
                </a:lnTo>
                <a:lnTo>
                  <a:pt x="11770" y="53900"/>
                </a:lnTo>
                <a:lnTo>
                  <a:pt x="10670" y="54610"/>
                </a:lnTo>
                <a:lnTo>
                  <a:pt x="10640" y="54640"/>
                </a:lnTo>
                <a:lnTo>
                  <a:pt x="10570" y="54570"/>
                </a:lnTo>
                <a:lnTo>
                  <a:pt x="10010" y="53960"/>
                </a:lnTo>
                <a:lnTo>
                  <a:pt x="9400" y="53080"/>
                </a:lnTo>
                <a:lnTo>
                  <a:pt x="8990" y="52100"/>
                </a:lnTo>
                <a:lnTo>
                  <a:pt x="9110" y="52100"/>
                </a:lnTo>
                <a:lnTo>
                  <a:pt x="9340" y="52160"/>
                </a:lnTo>
                <a:lnTo>
                  <a:pt x="9450" y="52170"/>
                </a:lnTo>
                <a:lnTo>
                  <a:pt x="9590" y="52140"/>
                </a:lnTo>
                <a:lnTo>
                  <a:pt x="9860" y="52010"/>
                </a:lnTo>
                <a:lnTo>
                  <a:pt x="10010" y="51980"/>
                </a:lnTo>
                <a:lnTo>
                  <a:pt x="10150" y="51920"/>
                </a:lnTo>
                <a:lnTo>
                  <a:pt x="10130" y="51840"/>
                </a:lnTo>
                <a:lnTo>
                  <a:pt x="10050" y="51780"/>
                </a:lnTo>
                <a:lnTo>
                  <a:pt x="9940" y="51770"/>
                </a:lnTo>
                <a:lnTo>
                  <a:pt x="9850" y="51770"/>
                </a:lnTo>
                <a:lnTo>
                  <a:pt x="9810" y="51720"/>
                </a:lnTo>
                <a:lnTo>
                  <a:pt x="9780" y="51620"/>
                </a:lnTo>
                <a:lnTo>
                  <a:pt x="9740" y="51520"/>
                </a:lnTo>
                <a:lnTo>
                  <a:pt x="9630" y="51480"/>
                </a:lnTo>
                <a:lnTo>
                  <a:pt x="9530" y="51500"/>
                </a:lnTo>
                <a:lnTo>
                  <a:pt x="9450" y="51430"/>
                </a:lnTo>
                <a:lnTo>
                  <a:pt x="9400" y="51240"/>
                </a:lnTo>
                <a:lnTo>
                  <a:pt x="9390" y="50850"/>
                </a:lnTo>
                <a:lnTo>
                  <a:pt x="9320" y="50430"/>
                </a:lnTo>
                <a:lnTo>
                  <a:pt x="9260" y="50230"/>
                </a:lnTo>
                <a:lnTo>
                  <a:pt x="9150" y="50040"/>
                </a:lnTo>
                <a:lnTo>
                  <a:pt x="8910" y="49740"/>
                </a:lnTo>
                <a:lnTo>
                  <a:pt x="8860" y="49640"/>
                </a:lnTo>
                <a:lnTo>
                  <a:pt x="8820" y="49470"/>
                </a:lnTo>
                <a:lnTo>
                  <a:pt x="8770" y="49400"/>
                </a:lnTo>
                <a:lnTo>
                  <a:pt x="8690" y="49350"/>
                </a:lnTo>
                <a:lnTo>
                  <a:pt x="8380" y="49240"/>
                </a:lnTo>
                <a:lnTo>
                  <a:pt x="7280" y="48480"/>
                </a:lnTo>
                <a:lnTo>
                  <a:pt x="7030" y="48230"/>
                </a:lnTo>
                <a:lnTo>
                  <a:pt x="6840" y="47940"/>
                </a:lnTo>
                <a:lnTo>
                  <a:pt x="6750" y="47610"/>
                </a:lnTo>
                <a:lnTo>
                  <a:pt x="6700" y="47080"/>
                </a:lnTo>
                <a:lnTo>
                  <a:pt x="6660" y="46960"/>
                </a:lnTo>
                <a:lnTo>
                  <a:pt x="6670" y="46910"/>
                </a:lnTo>
                <a:lnTo>
                  <a:pt x="6700" y="46840"/>
                </a:lnTo>
                <a:lnTo>
                  <a:pt x="6730" y="46660"/>
                </a:lnTo>
                <a:lnTo>
                  <a:pt x="6730" y="46590"/>
                </a:lnTo>
                <a:lnTo>
                  <a:pt x="6630" y="45930"/>
                </a:lnTo>
                <a:lnTo>
                  <a:pt x="6600" y="45850"/>
                </a:lnTo>
                <a:lnTo>
                  <a:pt x="6560" y="45780"/>
                </a:lnTo>
                <a:lnTo>
                  <a:pt x="6530" y="45710"/>
                </a:lnTo>
                <a:lnTo>
                  <a:pt x="6550" y="45520"/>
                </a:lnTo>
                <a:lnTo>
                  <a:pt x="6510" y="45460"/>
                </a:lnTo>
                <a:lnTo>
                  <a:pt x="6470" y="45400"/>
                </a:lnTo>
                <a:lnTo>
                  <a:pt x="6440" y="45320"/>
                </a:lnTo>
                <a:lnTo>
                  <a:pt x="6450" y="45220"/>
                </a:lnTo>
                <a:lnTo>
                  <a:pt x="6540" y="45210"/>
                </a:lnTo>
                <a:lnTo>
                  <a:pt x="7110" y="45230"/>
                </a:lnTo>
                <a:lnTo>
                  <a:pt x="7730" y="45340"/>
                </a:lnTo>
                <a:lnTo>
                  <a:pt x="7880" y="45340"/>
                </a:lnTo>
                <a:lnTo>
                  <a:pt x="8020" y="45320"/>
                </a:lnTo>
                <a:lnTo>
                  <a:pt x="8260" y="45250"/>
                </a:lnTo>
                <a:lnTo>
                  <a:pt x="8340" y="45240"/>
                </a:lnTo>
                <a:lnTo>
                  <a:pt x="8430" y="45250"/>
                </a:lnTo>
                <a:lnTo>
                  <a:pt x="8510" y="45290"/>
                </a:lnTo>
                <a:lnTo>
                  <a:pt x="8520" y="45300"/>
                </a:lnTo>
                <a:lnTo>
                  <a:pt x="8780" y="45590"/>
                </a:lnTo>
                <a:lnTo>
                  <a:pt x="8860" y="45670"/>
                </a:lnTo>
                <a:lnTo>
                  <a:pt x="8900" y="45690"/>
                </a:lnTo>
                <a:lnTo>
                  <a:pt x="8940" y="45700"/>
                </a:lnTo>
                <a:lnTo>
                  <a:pt x="9010" y="45680"/>
                </a:lnTo>
                <a:lnTo>
                  <a:pt x="9120" y="45610"/>
                </a:lnTo>
                <a:lnTo>
                  <a:pt x="9410" y="45360"/>
                </a:lnTo>
                <a:lnTo>
                  <a:pt x="9610" y="45320"/>
                </a:lnTo>
                <a:lnTo>
                  <a:pt x="9780" y="45300"/>
                </a:lnTo>
                <a:lnTo>
                  <a:pt x="10910" y="45280"/>
                </a:lnTo>
                <a:lnTo>
                  <a:pt x="11020" y="45240"/>
                </a:lnTo>
                <a:lnTo>
                  <a:pt x="11070" y="45210"/>
                </a:lnTo>
                <a:lnTo>
                  <a:pt x="11110" y="45200"/>
                </a:lnTo>
                <a:lnTo>
                  <a:pt x="11190" y="45200"/>
                </a:lnTo>
                <a:lnTo>
                  <a:pt x="11350" y="45290"/>
                </a:lnTo>
                <a:lnTo>
                  <a:pt x="11380" y="45300"/>
                </a:lnTo>
                <a:lnTo>
                  <a:pt x="11440" y="45310"/>
                </a:lnTo>
                <a:lnTo>
                  <a:pt x="11640" y="45300"/>
                </a:lnTo>
                <a:lnTo>
                  <a:pt x="11680" y="45280"/>
                </a:lnTo>
                <a:lnTo>
                  <a:pt x="11740" y="45260"/>
                </a:lnTo>
                <a:lnTo>
                  <a:pt x="12170" y="44970"/>
                </a:lnTo>
                <a:lnTo>
                  <a:pt x="12240" y="44930"/>
                </a:lnTo>
                <a:lnTo>
                  <a:pt x="12280" y="44930"/>
                </a:lnTo>
                <a:lnTo>
                  <a:pt x="12320" y="44950"/>
                </a:lnTo>
                <a:lnTo>
                  <a:pt x="12410" y="45000"/>
                </a:lnTo>
                <a:lnTo>
                  <a:pt x="12690" y="45130"/>
                </a:lnTo>
                <a:lnTo>
                  <a:pt x="12700" y="45130"/>
                </a:lnTo>
                <a:lnTo>
                  <a:pt x="12840" y="45130"/>
                </a:lnTo>
                <a:lnTo>
                  <a:pt x="12890" y="45130"/>
                </a:lnTo>
                <a:lnTo>
                  <a:pt x="12930" y="45140"/>
                </a:lnTo>
                <a:lnTo>
                  <a:pt x="13000" y="45170"/>
                </a:lnTo>
                <a:lnTo>
                  <a:pt x="13050" y="45170"/>
                </a:lnTo>
                <a:lnTo>
                  <a:pt x="13590" y="45170"/>
                </a:lnTo>
                <a:lnTo>
                  <a:pt x="13630" y="45160"/>
                </a:lnTo>
                <a:lnTo>
                  <a:pt x="13550" y="44380"/>
                </a:lnTo>
                <a:lnTo>
                  <a:pt x="13530" y="44300"/>
                </a:lnTo>
                <a:lnTo>
                  <a:pt x="13500" y="44250"/>
                </a:lnTo>
                <a:lnTo>
                  <a:pt x="13470" y="44210"/>
                </a:lnTo>
                <a:lnTo>
                  <a:pt x="13450" y="44170"/>
                </a:lnTo>
                <a:lnTo>
                  <a:pt x="13470" y="44120"/>
                </a:lnTo>
                <a:lnTo>
                  <a:pt x="13500" y="44070"/>
                </a:lnTo>
                <a:lnTo>
                  <a:pt x="13690" y="43830"/>
                </a:lnTo>
                <a:lnTo>
                  <a:pt x="13710" y="43770"/>
                </a:lnTo>
                <a:lnTo>
                  <a:pt x="13720" y="43720"/>
                </a:lnTo>
                <a:lnTo>
                  <a:pt x="13710" y="43690"/>
                </a:lnTo>
                <a:lnTo>
                  <a:pt x="13750" y="43670"/>
                </a:lnTo>
                <a:lnTo>
                  <a:pt x="13830" y="43650"/>
                </a:lnTo>
                <a:lnTo>
                  <a:pt x="14050" y="43650"/>
                </a:lnTo>
                <a:lnTo>
                  <a:pt x="14130" y="43660"/>
                </a:lnTo>
                <a:lnTo>
                  <a:pt x="14170" y="43690"/>
                </a:lnTo>
                <a:lnTo>
                  <a:pt x="14150" y="43830"/>
                </a:lnTo>
                <a:lnTo>
                  <a:pt x="14160" y="43880"/>
                </a:lnTo>
                <a:lnTo>
                  <a:pt x="14180" y="43940"/>
                </a:lnTo>
                <a:lnTo>
                  <a:pt x="14260" y="44100"/>
                </a:lnTo>
                <a:lnTo>
                  <a:pt x="14290" y="44170"/>
                </a:lnTo>
                <a:lnTo>
                  <a:pt x="14290" y="44220"/>
                </a:lnTo>
                <a:lnTo>
                  <a:pt x="14290" y="44260"/>
                </a:lnTo>
                <a:lnTo>
                  <a:pt x="14280" y="44300"/>
                </a:lnTo>
                <a:lnTo>
                  <a:pt x="14270" y="44350"/>
                </a:lnTo>
                <a:lnTo>
                  <a:pt x="14270" y="44390"/>
                </a:lnTo>
                <a:lnTo>
                  <a:pt x="14280" y="44450"/>
                </a:lnTo>
                <a:lnTo>
                  <a:pt x="14300" y="44500"/>
                </a:lnTo>
                <a:lnTo>
                  <a:pt x="14430" y="44720"/>
                </a:lnTo>
                <a:lnTo>
                  <a:pt x="14500" y="44760"/>
                </a:lnTo>
                <a:lnTo>
                  <a:pt x="14620" y="44770"/>
                </a:lnTo>
                <a:lnTo>
                  <a:pt x="15010" y="44630"/>
                </a:lnTo>
                <a:lnTo>
                  <a:pt x="15210" y="44520"/>
                </a:lnTo>
                <a:lnTo>
                  <a:pt x="15280" y="44500"/>
                </a:lnTo>
                <a:lnTo>
                  <a:pt x="15350" y="44520"/>
                </a:lnTo>
                <a:lnTo>
                  <a:pt x="15400" y="44560"/>
                </a:lnTo>
                <a:lnTo>
                  <a:pt x="15480" y="44670"/>
                </a:lnTo>
                <a:lnTo>
                  <a:pt x="15550" y="44740"/>
                </a:lnTo>
                <a:lnTo>
                  <a:pt x="15650" y="44800"/>
                </a:lnTo>
                <a:lnTo>
                  <a:pt x="15780" y="44820"/>
                </a:lnTo>
                <a:lnTo>
                  <a:pt x="15960" y="44790"/>
                </a:lnTo>
                <a:lnTo>
                  <a:pt x="16190" y="44720"/>
                </a:lnTo>
                <a:lnTo>
                  <a:pt x="19440" y="4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Nana-Grébizi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41840" y="34960"/>
                </a:moveTo>
                <a:lnTo>
                  <a:pt x="40390" y="34780"/>
                </a:lnTo>
                <a:lnTo>
                  <a:pt x="39930" y="34810"/>
                </a:lnTo>
                <a:lnTo>
                  <a:pt x="38800" y="35100"/>
                </a:lnTo>
                <a:lnTo>
                  <a:pt x="38320" y="35150"/>
                </a:lnTo>
                <a:lnTo>
                  <a:pt x="38030" y="35230"/>
                </a:lnTo>
                <a:lnTo>
                  <a:pt x="37900" y="35240"/>
                </a:lnTo>
                <a:lnTo>
                  <a:pt x="37720" y="35210"/>
                </a:lnTo>
                <a:lnTo>
                  <a:pt x="37460" y="35130"/>
                </a:lnTo>
                <a:lnTo>
                  <a:pt x="37300" y="35040"/>
                </a:lnTo>
                <a:lnTo>
                  <a:pt x="37180" y="34940"/>
                </a:lnTo>
                <a:lnTo>
                  <a:pt x="37070" y="34790"/>
                </a:lnTo>
                <a:lnTo>
                  <a:pt x="36990" y="34630"/>
                </a:lnTo>
                <a:lnTo>
                  <a:pt x="36930" y="34540"/>
                </a:lnTo>
                <a:lnTo>
                  <a:pt x="36760" y="34490"/>
                </a:lnTo>
                <a:lnTo>
                  <a:pt x="36500" y="34490"/>
                </a:lnTo>
                <a:lnTo>
                  <a:pt x="34940" y="34700"/>
                </a:lnTo>
                <a:lnTo>
                  <a:pt x="35050" y="34310"/>
                </a:lnTo>
                <a:lnTo>
                  <a:pt x="35110" y="34220"/>
                </a:lnTo>
                <a:lnTo>
                  <a:pt x="35210" y="34100"/>
                </a:lnTo>
                <a:lnTo>
                  <a:pt x="35330" y="34020"/>
                </a:lnTo>
                <a:lnTo>
                  <a:pt x="35680" y="33840"/>
                </a:lnTo>
                <a:lnTo>
                  <a:pt x="35750" y="33790"/>
                </a:lnTo>
                <a:lnTo>
                  <a:pt x="35770" y="33730"/>
                </a:lnTo>
                <a:lnTo>
                  <a:pt x="35780" y="33660"/>
                </a:lnTo>
                <a:lnTo>
                  <a:pt x="35750" y="33560"/>
                </a:lnTo>
                <a:lnTo>
                  <a:pt x="35710" y="33500"/>
                </a:lnTo>
                <a:lnTo>
                  <a:pt x="35660" y="33460"/>
                </a:lnTo>
                <a:lnTo>
                  <a:pt x="35340" y="33340"/>
                </a:lnTo>
                <a:lnTo>
                  <a:pt x="35200" y="33250"/>
                </a:lnTo>
                <a:lnTo>
                  <a:pt x="35060" y="33150"/>
                </a:lnTo>
                <a:lnTo>
                  <a:pt x="34940" y="33040"/>
                </a:lnTo>
                <a:lnTo>
                  <a:pt x="34890" y="32940"/>
                </a:lnTo>
                <a:lnTo>
                  <a:pt x="34880" y="32840"/>
                </a:lnTo>
                <a:lnTo>
                  <a:pt x="34920" y="32720"/>
                </a:lnTo>
                <a:lnTo>
                  <a:pt x="34960" y="32620"/>
                </a:lnTo>
                <a:lnTo>
                  <a:pt x="34940" y="32590"/>
                </a:lnTo>
                <a:lnTo>
                  <a:pt x="34910" y="32580"/>
                </a:lnTo>
                <a:lnTo>
                  <a:pt x="34830" y="32580"/>
                </a:lnTo>
                <a:lnTo>
                  <a:pt x="34800" y="32570"/>
                </a:lnTo>
                <a:lnTo>
                  <a:pt x="34770" y="32560"/>
                </a:lnTo>
                <a:lnTo>
                  <a:pt x="34750" y="32500"/>
                </a:lnTo>
                <a:lnTo>
                  <a:pt x="34630" y="32120"/>
                </a:lnTo>
                <a:lnTo>
                  <a:pt x="34570" y="32010"/>
                </a:lnTo>
                <a:lnTo>
                  <a:pt x="34470" y="31920"/>
                </a:lnTo>
                <a:lnTo>
                  <a:pt x="34300" y="31780"/>
                </a:lnTo>
                <a:lnTo>
                  <a:pt x="34260" y="31700"/>
                </a:lnTo>
                <a:lnTo>
                  <a:pt x="34270" y="31620"/>
                </a:lnTo>
                <a:lnTo>
                  <a:pt x="34330" y="31520"/>
                </a:lnTo>
                <a:lnTo>
                  <a:pt x="34390" y="31460"/>
                </a:lnTo>
                <a:lnTo>
                  <a:pt x="34510" y="31390"/>
                </a:lnTo>
                <a:lnTo>
                  <a:pt x="34550" y="31350"/>
                </a:lnTo>
                <a:lnTo>
                  <a:pt x="34570" y="31300"/>
                </a:lnTo>
                <a:lnTo>
                  <a:pt x="34650" y="30990"/>
                </a:lnTo>
                <a:lnTo>
                  <a:pt x="34710" y="30880"/>
                </a:lnTo>
                <a:lnTo>
                  <a:pt x="34760" y="30820"/>
                </a:lnTo>
                <a:lnTo>
                  <a:pt x="34850" y="30770"/>
                </a:lnTo>
                <a:lnTo>
                  <a:pt x="34880" y="30730"/>
                </a:lnTo>
                <a:lnTo>
                  <a:pt x="34890" y="30690"/>
                </a:lnTo>
                <a:lnTo>
                  <a:pt x="34850" y="30630"/>
                </a:lnTo>
                <a:lnTo>
                  <a:pt x="34670" y="30550"/>
                </a:lnTo>
                <a:lnTo>
                  <a:pt x="34650" y="30510"/>
                </a:lnTo>
                <a:lnTo>
                  <a:pt x="34660" y="30470"/>
                </a:lnTo>
                <a:lnTo>
                  <a:pt x="34720" y="30400"/>
                </a:lnTo>
                <a:lnTo>
                  <a:pt x="34780" y="30360"/>
                </a:lnTo>
                <a:lnTo>
                  <a:pt x="34970" y="30260"/>
                </a:lnTo>
                <a:lnTo>
                  <a:pt x="35010" y="30220"/>
                </a:lnTo>
                <a:lnTo>
                  <a:pt x="35040" y="30180"/>
                </a:lnTo>
                <a:lnTo>
                  <a:pt x="35060" y="30140"/>
                </a:lnTo>
                <a:lnTo>
                  <a:pt x="35070" y="30080"/>
                </a:lnTo>
                <a:lnTo>
                  <a:pt x="35070" y="29980"/>
                </a:lnTo>
                <a:lnTo>
                  <a:pt x="35070" y="29910"/>
                </a:lnTo>
                <a:lnTo>
                  <a:pt x="35090" y="29860"/>
                </a:lnTo>
                <a:lnTo>
                  <a:pt x="35140" y="29800"/>
                </a:lnTo>
                <a:lnTo>
                  <a:pt x="35200" y="29770"/>
                </a:lnTo>
                <a:lnTo>
                  <a:pt x="35480" y="29660"/>
                </a:lnTo>
                <a:lnTo>
                  <a:pt x="35530" y="29630"/>
                </a:lnTo>
                <a:lnTo>
                  <a:pt x="35560" y="29580"/>
                </a:lnTo>
                <a:lnTo>
                  <a:pt x="35550" y="29440"/>
                </a:lnTo>
                <a:lnTo>
                  <a:pt x="34810" y="27290"/>
                </a:lnTo>
                <a:lnTo>
                  <a:pt x="34890" y="27050"/>
                </a:lnTo>
                <a:lnTo>
                  <a:pt x="35230" y="26750"/>
                </a:lnTo>
                <a:lnTo>
                  <a:pt x="36690" y="26010"/>
                </a:lnTo>
                <a:lnTo>
                  <a:pt x="36770" y="25930"/>
                </a:lnTo>
                <a:lnTo>
                  <a:pt x="36750" y="25910"/>
                </a:lnTo>
                <a:lnTo>
                  <a:pt x="36720" y="25910"/>
                </a:lnTo>
                <a:lnTo>
                  <a:pt x="36690" y="25920"/>
                </a:lnTo>
                <a:lnTo>
                  <a:pt x="36670" y="25930"/>
                </a:lnTo>
                <a:lnTo>
                  <a:pt x="36640" y="25930"/>
                </a:lnTo>
                <a:lnTo>
                  <a:pt x="36610" y="25920"/>
                </a:lnTo>
                <a:lnTo>
                  <a:pt x="36580" y="25900"/>
                </a:lnTo>
                <a:lnTo>
                  <a:pt x="36550" y="25880"/>
                </a:lnTo>
                <a:lnTo>
                  <a:pt x="36540" y="25850"/>
                </a:lnTo>
                <a:lnTo>
                  <a:pt x="36510" y="25730"/>
                </a:lnTo>
                <a:lnTo>
                  <a:pt x="36510" y="25690"/>
                </a:lnTo>
                <a:lnTo>
                  <a:pt x="36520" y="25640"/>
                </a:lnTo>
                <a:lnTo>
                  <a:pt x="36550" y="25600"/>
                </a:lnTo>
                <a:lnTo>
                  <a:pt x="36590" y="25540"/>
                </a:lnTo>
                <a:lnTo>
                  <a:pt x="36600" y="25500"/>
                </a:lnTo>
                <a:lnTo>
                  <a:pt x="36600" y="25460"/>
                </a:lnTo>
                <a:lnTo>
                  <a:pt x="36580" y="25410"/>
                </a:lnTo>
                <a:lnTo>
                  <a:pt x="36540" y="25350"/>
                </a:lnTo>
                <a:lnTo>
                  <a:pt x="36520" y="25320"/>
                </a:lnTo>
                <a:lnTo>
                  <a:pt x="36530" y="25280"/>
                </a:lnTo>
                <a:lnTo>
                  <a:pt x="36560" y="25230"/>
                </a:lnTo>
                <a:lnTo>
                  <a:pt x="36590" y="25200"/>
                </a:lnTo>
                <a:lnTo>
                  <a:pt x="36660" y="25170"/>
                </a:lnTo>
                <a:lnTo>
                  <a:pt x="36670" y="25160"/>
                </a:lnTo>
                <a:lnTo>
                  <a:pt x="36690" y="25140"/>
                </a:lnTo>
                <a:lnTo>
                  <a:pt x="36700" y="25110"/>
                </a:lnTo>
                <a:lnTo>
                  <a:pt x="36710" y="25070"/>
                </a:lnTo>
                <a:lnTo>
                  <a:pt x="36690" y="25030"/>
                </a:lnTo>
                <a:lnTo>
                  <a:pt x="36670" y="25010"/>
                </a:lnTo>
                <a:lnTo>
                  <a:pt x="36610" y="24960"/>
                </a:lnTo>
                <a:lnTo>
                  <a:pt x="36590" y="24940"/>
                </a:lnTo>
                <a:lnTo>
                  <a:pt x="36590" y="24910"/>
                </a:lnTo>
                <a:lnTo>
                  <a:pt x="36610" y="24880"/>
                </a:lnTo>
                <a:lnTo>
                  <a:pt x="36640" y="24860"/>
                </a:lnTo>
                <a:lnTo>
                  <a:pt x="36750" y="24820"/>
                </a:lnTo>
                <a:lnTo>
                  <a:pt x="36780" y="24800"/>
                </a:lnTo>
                <a:lnTo>
                  <a:pt x="36830" y="24760"/>
                </a:lnTo>
                <a:lnTo>
                  <a:pt x="36850" y="24730"/>
                </a:lnTo>
                <a:lnTo>
                  <a:pt x="36870" y="24700"/>
                </a:lnTo>
                <a:lnTo>
                  <a:pt x="36880" y="24660"/>
                </a:lnTo>
                <a:lnTo>
                  <a:pt x="36870" y="24620"/>
                </a:lnTo>
                <a:lnTo>
                  <a:pt x="36850" y="24590"/>
                </a:lnTo>
                <a:lnTo>
                  <a:pt x="36830" y="24550"/>
                </a:lnTo>
                <a:lnTo>
                  <a:pt x="36820" y="24500"/>
                </a:lnTo>
                <a:lnTo>
                  <a:pt x="36860" y="24390"/>
                </a:lnTo>
                <a:lnTo>
                  <a:pt x="36870" y="24330"/>
                </a:lnTo>
                <a:lnTo>
                  <a:pt x="36860" y="24250"/>
                </a:lnTo>
                <a:lnTo>
                  <a:pt x="36870" y="24180"/>
                </a:lnTo>
                <a:lnTo>
                  <a:pt x="36910" y="24110"/>
                </a:lnTo>
                <a:lnTo>
                  <a:pt x="36950" y="24070"/>
                </a:lnTo>
                <a:lnTo>
                  <a:pt x="36980" y="24030"/>
                </a:lnTo>
                <a:lnTo>
                  <a:pt x="37050" y="23840"/>
                </a:lnTo>
                <a:lnTo>
                  <a:pt x="37060" y="23790"/>
                </a:lnTo>
                <a:lnTo>
                  <a:pt x="37030" y="23740"/>
                </a:lnTo>
                <a:lnTo>
                  <a:pt x="37000" y="23710"/>
                </a:lnTo>
                <a:lnTo>
                  <a:pt x="36980" y="23670"/>
                </a:lnTo>
                <a:lnTo>
                  <a:pt x="36980" y="23640"/>
                </a:lnTo>
                <a:lnTo>
                  <a:pt x="37020" y="23600"/>
                </a:lnTo>
                <a:lnTo>
                  <a:pt x="37050" y="23570"/>
                </a:lnTo>
                <a:lnTo>
                  <a:pt x="37070" y="23530"/>
                </a:lnTo>
                <a:lnTo>
                  <a:pt x="37080" y="23490"/>
                </a:lnTo>
                <a:lnTo>
                  <a:pt x="37060" y="23420"/>
                </a:lnTo>
                <a:lnTo>
                  <a:pt x="37030" y="23330"/>
                </a:lnTo>
                <a:lnTo>
                  <a:pt x="37020" y="23300"/>
                </a:lnTo>
                <a:lnTo>
                  <a:pt x="37030" y="23260"/>
                </a:lnTo>
                <a:lnTo>
                  <a:pt x="37070" y="23210"/>
                </a:lnTo>
                <a:lnTo>
                  <a:pt x="37100" y="23190"/>
                </a:lnTo>
                <a:lnTo>
                  <a:pt x="37120" y="23150"/>
                </a:lnTo>
                <a:lnTo>
                  <a:pt x="37120" y="23120"/>
                </a:lnTo>
                <a:lnTo>
                  <a:pt x="37110" y="23070"/>
                </a:lnTo>
                <a:lnTo>
                  <a:pt x="37100" y="23010"/>
                </a:lnTo>
                <a:lnTo>
                  <a:pt x="37070" y="22660"/>
                </a:lnTo>
                <a:lnTo>
                  <a:pt x="37040" y="22610"/>
                </a:lnTo>
                <a:lnTo>
                  <a:pt x="37010" y="22590"/>
                </a:lnTo>
                <a:lnTo>
                  <a:pt x="36980" y="22590"/>
                </a:lnTo>
                <a:lnTo>
                  <a:pt x="36940" y="22580"/>
                </a:lnTo>
                <a:lnTo>
                  <a:pt x="36920" y="22560"/>
                </a:lnTo>
                <a:lnTo>
                  <a:pt x="36830" y="22500"/>
                </a:lnTo>
                <a:lnTo>
                  <a:pt x="36810" y="22470"/>
                </a:lnTo>
                <a:lnTo>
                  <a:pt x="36800" y="22440"/>
                </a:lnTo>
                <a:lnTo>
                  <a:pt x="36800" y="22380"/>
                </a:lnTo>
                <a:lnTo>
                  <a:pt x="36810" y="22310"/>
                </a:lnTo>
                <a:lnTo>
                  <a:pt x="36870" y="22190"/>
                </a:lnTo>
                <a:lnTo>
                  <a:pt x="36940" y="22090"/>
                </a:lnTo>
                <a:lnTo>
                  <a:pt x="36960" y="22040"/>
                </a:lnTo>
                <a:lnTo>
                  <a:pt x="36970" y="21970"/>
                </a:lnTo>
                <a:lnTo>
                  <a:pt x="36960" y="21810"/>
                </a:lnTo>
                <a:lnTo>
                  <a:pt x="36970" y="21770"/>
                </a:lnTo>
                <a:lnTo>
                  <a:pt x="37000" y="21750"/>
                </a:lnTo>
                <a:lnTo>
                  <a:pt x="37030" y="21740"/>
                </a:lnTo>
                <a:lnTo>
                  <a:pt x="37060" y="21710"/>
                </a:lnTo>
                <a:lnTo>
                  <a:pt x="37070" y="21660"/>
                </a:lnTo>
                <a:lnTo>
                  <a:pt x="37050" y="21520"/>
                </a:lnTo>
                <a:lnTo>
                  <a:pt x="37060" y="21470"/>
                </a:lnTo>
                <a:lnTo>
                  <a:pt x="37090" y="21440"/>
                </a:lnTo>
                <a:lnTo>
                  <a:pt x="37130" y="21430"/>
                </a:lnTo>
                <a:lnTo>
                  <a:pt x="37160" y="21410"/>
                </a:lnTo>
                <a:lnTo>
                  <a:pt x="37170" y="21380"/>
                </a:lnTo>
                <a:lnTo>
                  <a:pt x="37100" y="21180"/>
                </a:lnTo>
                <a:lnTo>
                  <a:pt x="37090" y="21130"/>
                </a:lnTo>
                <a:lnTo>
                  <a:pt x="37100" y="21080"/>
                </a:lnTo>
                <a:lnTo>
                  <a:pt x="37150" y="20950"/>
                </a:lnTo>
                <a:lnTo>
                  <a:pt x="37160" y="20900"/>
                </a:lnTo>
                <a:lnTo>
                  <a:pt x="37150" y="20840"/>
                </a:lnTo>
                <a:lnTo>
                  <a:pt x="37100" y="20780"/>
                </a:lnTo>
                <a:lnTo>
                  <a:pt x="37080" y="20760"/>
                </a:lnTo>
                <a:lnTo>
                  <a:pt x="37090" y="20740"/>
                </a:lnTo>
                <a:lnTo>
                  <a:pt x="37100" y="20720"/>
                </a:lnTo>
                <a:lnTo>
                  <a:pt x="37150" y="20660"/>
                </a:lnTo>
                <a:lnTo>
                  <a:pt x="37180" y="20600"/>
                </a:lnTo>
                <a:lnTo>
                  <a:pt x="37190" y="20540"/>
                </a:lnTo>
                <a:lnTo>
                  <a:pt x="37190" y="20260"/>
                </a:lnTo>
                <a:lnTo>
                  <a:pt x="37120" y="20160"/>
                </a:lnTo>
                <a:lnTo>
                  <a:pt x="37290" y="20320"/>
                </a:lnTo>
                <a:lnTo>
                  <a:pt x="37350" y="20490"/>
                </a:lnTo>
                <a:lnTo>
                  <a:pt x="37370" y="20670"/>
                </a:lnTo>
                <a:lnTo>
                  <a:pt x="37410" y="20840"/>
                </a:lnTo>
                <a:lnTo>
                  <a:pt x="37740" y="21420"/>
                </a:lnTo>
                <a:lnTo>
                  <a:pt x="37850" y="21520"/>
                </a:lnTo>
                <a:lnTo>
                  <a:pt x="38110" y="21720"/>
                </a:lnTo>
                <a:lnTo>
                  <a:pt x="38220" y="21850"/>
                </a:lnTo>
                <a:lnTo>
                  <a:pt x="38250" y="21900"/>
                </a:lnTo>
                <a:lnTo>
                  <a:pt x="38260" y="21930"/>
                </a:lnTo>
                <a:lnTo>
                  <a:pt x="38270" y="21970"/>
                </a:lnTo>
                <a:lnTo>
                  <a:pt x="38270" y="22020"/>
                </a:lnTo>
                <a:lnTo>
                  <a:pt x="38290" y="22070"/>
                </a:lnTo>
                <a:lnTo>
                  <a:pt x="38380" y="22110"/>
                </a:lnTo>
                <a:lnTo>
                  <a:pt x="38400" y="22150"/>
                </a:lnTo>
                <a:lnTo>
                  <a:pt x="38380" y="22210"/>
                </a:lnTo>
                <a:lnTo>
                  <a:pt x="38320" y="22270"/>
                </a:lnTo>
                <a:lnTo>
                  <a:pt x="38310" y="22310"/>
                </a:lnTo>
                <a:lnTo>
                  <a:pt x="38400" y="22340"/>
                </a:lnTo>
                <a:lnTo>
                  <a:pt x="38410" y="22440"/>
                </a:lnTo>
                <a:lnTo>
                  <a:pt x="38520" y="22600"/>
                </a:lnTo>
                <a:lnTo>
                  <a:pt x="38660" y="22750"/>
                </a:lnTo>
                <a:lnTo>
                  <a:pt x="39030" y="23060"/>
                </a:lnTo>
                <a:lnTo>
                  <a:pt x="39060" y="23160"/>
                </a:lnTo>
                <a:lnTo>
                  <a:pt x="39060" y="23230"/>
                </a:lnTo>
                <a:lnTo>
                  <a:pt x="39080" y="23290"/>
                </a:lnTo>
                <a:lnTo>
                  <a:pt x="39170" y="23350"/>
                </a:lnTo>
                <a:lnTo>
                  <a:pt x="39150" y="23410"/>
                </a:lnTo>
                <a:lnTo>
                  <a:pt x="39170" y="23630"/>
                </a:lnTo>
                <a:lnTo>
                  <a:pt x="39140" y="23820"/>
                </a:lnTo>
                <a:lnTo>
                  <a:pt x="39180" y="23900"/>
                </a:lnTo>
                <a:lnTo>
                  <a:pt x="39310" y="23930"/>
                </a:lnTo>
                <a:lnTo>
                  <a:pt x="39260" y="24000"/>
                </a:lnTo>
                <a:lnTo>
                  <a:pt x="39120" y="24060"/>
                </a:lnTo>
                <a:lnTo>
                  <a:pt x="39070" y="24120"/>
                </a:lnTo>
                <a:lnTo>
                  <a:pt x="39060" y="24190"/>
                </a:lnTo>
                <a:lnTo>
                  <a:pt x="39080" y="24250"/>
                </a:lnTo>
                <a:lnTo>
                  <a:pt x="39120" y="24340"/>
                </a:lnTo>
                <a:lnTo>
                  <a:pt x="39120" y="24520"/>
                </a:lnTo>
                <a:lnTo>
                  <a:pt x="39080" y="24590"/>
                </a:lnTo>
                <a:lnTo>
                  <a:pt x="38980" y="24650"/>
                </a:lnTo>
                <a:lnTo>
                  <a:pt x="39040" y="24740"/>
                </a:lnTo>
                <a:lnTo>
                  <a:pt x="39110" y="24870"/>
                </a:lnTo>
                <a:lnTo>
                  <a:pt x="39120" y="24990"/>
                </a:lnTo>
                <a:lnTo>
                  <a:pt x="38900" y="25100"/>
                </a:lnTo>
                <a:lnTo>
                  <a:pt x="38960" y="25220"/>
                </a:lnTo>
                <a:lnTo>
                  <a:pt x="39060" y="25340"/>
                </a:lnTo>
                <a:lnTo>
                  <a:pt x="39120" y="25370"/>
                </a:lnTo>
                <a:lnTo>
                  <a:pt x="39080" y="25440"/>
                </a:lnTo>
                <a:lnTo>
                  <a:pt x="38900" y="25580"/>
                </a:lnTo>
                <a:lnTo>
                  <a:pt x="38910" y="25640"/>
                </a:lnTo>
                <a:lnTo>
                  <a:pt x="39150" y="25980"/>
                </a:lnTo>
                <a:lnTo>
                  <a:pt x="39270" y="26050"/>
                </a:lnTo>
                <a:lnTo>
                  <a:pt x="39280" y="25990"/>
                </a:lnTo>
                <a:lnTo>
                  <a:pt x="39360" y="25850"/>
                </a:lnTo>
                <a:lnTo>
                  <a:pt x="39590" y="26090"/>
                </a:lnTo>
                <a:lnTo>
                  <a:pt x="39680" y="26110"/>
                </a:lnTo>
                <a:lnTo>
                  <a:pt x="39700" y="25950"/>
                </a:lnTo>
                <a:lnTo>
                  <a:pt x="39850" y="26160"/>
                </a:lnTo>
                <a:lnTo>
                  <a:pt x="39880" y="26190"/>
                </a:lnTo>
                <a:lnTo>
                  <a:pt x="39970" y="26190"/>
                </a:lnTo>
                <a:lnTo>
                  <a:pt x="40030" y="26160"/>
                </a:lnTo>
                <a:lnTo>
                  <a:pt x="40080" y="26110"/>
                </a:lnTo>
                <a:lnTo>
                  <a:pt x="40150" y="26090"/>
                </a:lnTo>
                <a:lnTo>
                  <a:pt x="40240" y="26140"/>
                </a:lnTo>
                <a:lnTo>
                  <a:pt x="40380" y="26320"/>
                </a:lnTo>
                <a:lnTo>
                  <a:pt x="40450" y="26340"/>
                </a:lnTo>
                <a:lnTo>
                  <a:pt x="40520" y="26410"/>
                </a:lnTo>
                <a:lnTo>
                  <a:pt x="40600" y="26420"/>
                </a:lnTo>
                <a:lnTo>
                  <a:pt x="40790" y="26380"/>
                </a:lnTo>
                <a:lnTo>
                  <a:pt x="40660" y="26510"/>
                </a:lnTo>
                <a:lnTo>
                  <a:pt x="40610" y="26590"/>
                </a:lnTo>
                <a:lnTo>
                  <a:pt x="40620" y="26650"/>
                </a:lnTo>
                <a:lnTo>
                  <a:pt x="40670" y="26660"/>
                </a:lnTo>
                <a:lnTo>
                  <a:pt x="40730" y="26660"/>
                </a:lnTo>
                <a:lnTo>
                  <a:pt x="40800" y="26680"/>
                </a:lnTo>
                <a:lnTo>
                  <a:pt x="40840" y="26720"/>
                </a:lnTo>
                <a:lnTo>
                  <a:pt x="40810" y="26870"/>
                </a:lnTo>
                <a:lnTo>
                  <a:pt x="40730" y="27030"/>
                </a:lnTo>
                <a:lnTo>
                  <a:pt x="40690" y="27180"/>
                </a:lnTo>
                <a:lnTo>
                  <a:pt x="40790" y="27300"/>
                </a:lnTo>
                <a:lnTo>
                  <a:pt x="40840" y="27260"/>
                </a:lnTo>
                <a:lnTo>
                  <a:pt x="40950" y="27290"/>
                </a:lnTo>
                <a:lnTo>
                  <a:pt x="41030" y="27250"/>
                </a:lnTo>
                <a:lnTo>
                  <a:pt x="41120" y="27350"/>
                </a:lnTo>
                <a:lnTo>
                  <a:pt x="41200" y="27360"/>
                </a:lnTo>
                <a:lnTo>
                  <a:pt x="41420" y="27430"/>
                </a:lnTo>
                <a:lnTo>
                  <a:pt x="41470" y="27420"/>
                </a:lnTo>
                <a:lnTo>
                  <a:pt x="41500" y="27370"/>
                </a:lnTo>
                <a:lnTo>
                  <a:pt x="41580" y="27400"/>
                </a:lnTo>
                <a:lnTo>
                  <a:pt x="41670" y="27450"/>
                </a:lnTo>
                <a:lnTo>
                  <a:pt x="41750" y="27450"/>
                </a:lnTo>
                <a:lnTo>
                  <a:pt x="41770" y="27520"/>
                </a:lnTo>
                <a:lnTo>
                  <a:pt x="41760" y="27660"/>
                </a:lnTo>
                <a:lnTo>
                  <a:pt x="41800" y="27730"/>
                </a:lnTo>
                <a:lnTo>
                  <a:pt x="41950" y="27710"/>
                </a:lnTo>
                <a:lnTo>
                  <a:pt x="41980" y="28150"/>
                </a:lnTo>
                <a:lnTo>
                  <a:pt x="42110" y="28270"/>
                </a:lnTo>
                <a:lnTo>
                  <a:pt x="42160" y="28250"/>
                </a:lnTo>
                <a:lnTo>
                  <a:pt x="42220" y="28220"/>
                </a:lnTo>
                <a:lnTo>
                  <a:pt x="42260" y="28220"/>
                </a:lnTo>
                <a:lnTo>
                  <a:pt x="42270" y="28290"/>
                </a:lnTo>
                <a:lnTo>
                  <a:pt x="42280" y="28350"/>
                </a:lnTo>
                <a:lnTo>
                  <a:pt x="42290" y="28380"/>
                </a:lnTo>
                <a:lnTo>
                  <a:pt x="42320" y="28450"/>
                </a:lnTo>
                <a:lnTo>
                  <a:pt x="42360" y="28510"/>
                </a:lnTo>
                <a:lnTo>
                  <a:pt x="42520" y="28680"/>
                </a:lnTo>
                <a:lnTo>
                  <a:pt x="42600" y="28750"/>
                </a:lnTo>
                <a:lnTo>
                  <a:pt x="42640" y="28680"/>
                </a:lnTo>
                <a:lnTo>
                  <a:pt x="42670" y="28650"/>
                </a:lnTo>
                <a:lnTo>
                  <a:pt x="42700" y="28650"/>
                </a:lnTo>
                <a:lnTo>
                  <a:pt x="42830" y="28810"/>
                </a:lnTo>
                <a:lnTo>
                  <a:pt x="42970" y="29340"/>
                </a:lnTo>
                <a:lnTo>
                  <a:pt x="43080" y="29560"/>
                </a:lnTo>
                <a:lnTo>
                  <a:pt x="43180" y="29630"/>
                </a:lnTo>
                <a:lnTo>
                  <a:pt x="43350" y="29680"/>
                </a:lnTo>
                <a:lnTo>
                  <a:pt x="43510" y="29780"/>
                </a:lnTo>
                <a:lnTo>
                  <a:pt x="43670" y="29850"/>
                </a:lnTo>
                <a:lnTo>
                  <a:pt x="43750" y="29900"/>
                </a:lnTo>
                <a:lnTo>
                  <a:pt x="43800" y="29960"/>
                </a:lnTo>
                <a:lnTo>
                  <a:pt x="43880" y="30070"/>
                </a:lnTo>
                <a:lnTo>
                  <a:pt x="43940" y="30140"/>
                </a:lnTo>
                <a:lnTo>
                  <a:pt x="44160" y="30320"/>
                </a:lnTo>
                <a:lnTo>
                  <a:pt x="44300" y="30390"/>
                </a:lnTo>
                <a:lnTo>
                  <a:pt x="44440" y="30430"/>
                </a:lnTo>
                <a:lnTo>
                  <a:pt x="44490" y="30450"/>
                </a:lnTo>
                <a:lnTo>
                  <a:pt x="44610" y="30620"/>
                </a:lnTo>
                <a:lnTo>
                  <a:pt x="44610" y="30600"/>
                </a:lnTo>
                <a:lnTo>
                  <a:pt x="44660" y="30600"/>
                </a:lnTo>
                <a:lnTo>
                  <a:pt x="44720" y="30610"/>
                </a:lnTo>
                <a:lnTo>
                  <a:pt x="44670" y="30870"/>
                </a:lnTo>
                <a:lnTo>
                  <a:pt x="44670" y="31250"/>
                </a:lnTo>
                <a:lnTo>
                  <a:pt x="44620" y="31480"/>
                </a:lnTo>
                <a:lnTo>
                  <a:pt x="44420" y="31990"/>
                </a:lnTo>
                <a:lnTo>
                  <a:pt x="44340" y="32130"/>
                </a:lnTo>
                <a:lnTo>
                  <a:pt x="44250" y="32250"/>
                </a:lnTo>
                <a:lnTo>
                  <a:pt x="44060" y="32410"/>
                </a:lnTo>
                <a:lnTo>
                  <a:pt x="43980" y="32520"/>
                </a:lnTo>
                <a:lnTo>
                  <a:pt x="43910" y="32660"/>
                </a:lnTo>
                <a:lnTo>
                  <a:pt x="43850" y="32750"/>
                </a:lnTo>
                <a:lnTo>
                  <a:pt x="43790" y="32810"/>
                </a:lnTo>
                <a:lnTo>
                  <a:pt x="43710" y="32870"/>
                </a:lnTo>
                <a:lnTo>
                  <a:pt x="43380" y="33200"/>
                </a:lnTo>
                <a:lnTo>
                  <a:pt x="43160" y="33370"/>
                </a:lnTo>
                <a:lnTo>
                  <a:pt x="43080" y="33450"/>
                </a:lnTo>
                <a:lnTo>
                  <a:pt x="42740" y="33910"/>
                </a:lnTo>
                <a:lnTo>
                  <a:pt x="42680" y="34050"/>
                </a:lnTo>
                <a:lnTo>
                  <a:pt x="42660" y="34230"/>
                </a:lnTo>
                <a:lnTo>
                  <a:pt x="42780" y="35010"/>
                </a:lnTo>
                <a:lnTo>
                  <a:pt x="42790" y="35100"/>
                </a:lnTo>
                <a:lnTo>
                  <a:pt x="42770" y="35140"/>
                </a:lnTo>
                <a:lnTo>
                  <a:pt x="42760" y="35160"/>
                </a:lnTo>
                <a:lnTo>
                  <a:pt x="42720" y="35160"/>
                </a:lnTo>
                <a:lnTo>
                  <a:pt x="42660" y="35140"/>
                </a:lnTo>
                <a:lnTo>
                  <a:pt x="42470" y="35020"/>
                </a:lnTo>
                <a:lnTo>
                  <a:pt x="42340" y="34960"/>
                </a:lnTo>
                <a:lnTo>
                  <a:pt x="42060" y="34930"/>
                </a:lnTo>
                <a:lnTo>
                  <a:pt x="41840" y="34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