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Cayman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ayman Is."/>
          <p:cNvSpPr/>
          <p:nvPr/>
        </p:nvSpPr>
        <p:spPr>
          <a:xfrm>
            <a:off x="2072487" y="2547518"/>
            <a:ext cx="8046720" cy="2494483"/>
          </a:xfrm>
          <a:custGeom>
            <a:avLst/>
            <a:gdLst/>
            <a:ahLst/>
            <a:cxnLst/>
            <a:rect l="0" t="0" r="100000" b="31000"/>
            <a:pathLst>
              <a:path w="100000" h="31000">
                <a:moveTo>
                  <a:pt x="19630" y="24400"/>
                </a:moveTo>
                <a:lnTo>
                  <a:pt x="20630" y="24520"/>
                </a:lnTo>
                <a:lnTo>
                  <a:pt x="21600" y="24830"/>
                </a:lnTo>
                <a:lnTo>
                  <a:pt x="22140" y="25510"/>
                </a:lnTo>
                <a:lnTo>
                  <a:pt x="22300" y="26960"/>
                </a:lnTo>
                <a:lnTo>
                  <a:pt x="21210" y="27800"/>
                </a:lnTo>
                <a:lnTo>
                  <a:pt x="19690" y="28060"/>
                </a:lnTo>
                <a:lnTo>
                  <a:pt x="17840" y="27560"/>
                </a:lnTo>
                <a:lnTo>
                  <a:pt x="16560" y="27750"/>
                </a:lnTo>
                <a:lnTo>
                  <a:pt x="15410" y="27950"/>
                </a:lnTo>
                <a:lnTo>
                  <a:pt x="14390" y="28140"/>
                </a:lnTo>
                <a:lnTo>
                  <a:pt x="13570" y="28720"/>
                </a:lnTo>
                <a:lnTo>
                  <a:pt x="12620" y="29460"/>
                </a:lnTo>
                <a:lnTo>
                  <a:pt x="12090" y="29530"/>
                </a:lnTo>
                <a:lnTo>
                  <a:pt x="8590" y="29070"/>
                </a:lnTo>
                <a:lnTo>
                  <a:pt x="7700" y="29010"/>
                </a:lnTo>
                <a:lnTo>
                  <a:pt x="6740" y="29110"/>
                </a:lnTo>
                <a:lnTo>
                  <a:pt x="6110" y="29590"/>
                </a:lnTo>
                <a:lnTo>
                  <a:pt x="5550" y="29000"/>
                </a:lnTo>
                <a:lnTo>
                  <a:pt x="5650" y="28130"/>
                </a:lnTo>
                <a:lnTo>
                  <a:pt x="5840" y="27740"/>
                </a:lnTo>
                <a:lnTo>
                  <a:pt x="6030" y="27100"/>
                </a:lnTo>
                <a:lnTo>
                  <a:pt x="6220" y="26140"/>
                </a:lnTo>
                <a:lnTo>
                  <a:pt x="6220" y="25320"/>
                </a:lnTo>
                <a:lnTo>
                  <a:pt x="5960" y="24550"/>
                </a:lnTo>
                <a:lnTo>
                  <a:pt x="5120" y="23920"/>
                </a:lnTo>
                <a:lnTo>
                  <a:pt x="4550" y="23540"/>
                </a:lnTo>
                <a:lnTo>
                  <a:pt x="4670" y="22840"/>
                </a:lnTo>
                <a:lnTo>
                  <a:pt x="4990" y="22390"/>
                </a:lnTo>
                <a:lnTo>
                  <a:pt x="5750" y="22130"/>
                </a:lnTo>
                <a:lnTo>
                  <a:pt x="6740" y="22460"/>
                </a:lnTo>
                <a:lnTo>
                  <a:pt x="6590" y="23210"/>
                </a:lnTo>
                <a:lnTo>
                  <a:pt x="7100" y="24160"/>
                </a:lnTo>
                <a:lnTo>
                  <a:pt x="7560" y="25240"/>
                </a:lnTo>
                <a:lnTo>
                  <a:pt x="7370" y="26390"/>
                </a:lnTo>
                <a:lnTo>
                  <a:pt x="8140" y="27410"/>
                </a:lnTo>
                <a:lnTo>
                  <a:pt x="9610" y="27400"/>
                </a:lnTo>
                <a:lnTo>
                  <a:pt x="10630" y="27010"/>
                </a:lnTo>
                <a:lnTo>
                  <a:pt x="10750" y="26350"/>
                </a:lnTo>
                <a:lnTo>
                  <a:pt x="11150" y="25570"/>
                </a:lnTo>
                <a:lnTo>
                  <a:pt x="11460" y="25740"/>
                </a:lnTo>
                <a:lnTo>
                  <a:pt x="12250" y="25960"/>
                </a:lnTo>
                <a:lnTo>
                  <a:pt x="12240" y="25700"/>
                </a:lnTo>
                <a:lnTo>
                  <a:pt x="12170" y="25520"/>
                </a:lnTo>
                <a:lnTo>
                  <a:pt x="11920" y="25150"/>
                </a:lnTo>
                <a:lnTo>
                  <a:pt x="12250" y="25570"/>
                </a:lnTo>
                <a:lnTo>
                  <a:pt x="12150" y="25330"/>
                </a:lnTo>
                <a:lnTo>
                  <a:pt x="12010" y="25170"/>
                </a:lnTo>
                <a:lnTo>
                  <a:pt x="12000" y="25020"/>
                </a:lnTo>
                <a:lnTo>
                  <a:pt x="12250" y="24790"/>
                </a:lnTo>
                <a:lnTo>
                  <a:pt x="12000" y="24570"/>
                </a:lnTo>
                <a:lnTo>
                  <a:pt x="11850" y="24320"/>
                </a:lnTo>
                <a:lnTo>
                  <a:pt x="11550" y="23630"/>
                </a:lnTo>
                <a:lnTo>
                  <a:pt x="12530" y="23750"/>
                </a:lnTo>
                <a:lnTo>
                  <a:pt x="14500" y="24590"/>
                </a:lnTo>
                <a:lnTo>
                  <a:pt x="15560" y="24790"/>
                </a:lnTo>
                <a:lnTo>
                  <a:pt x="18470" y="24390"/>
                </a:lnTo>
                <a:lnTo>
                  <a:pt x="19630" y="24400"/>
                </a:lnTo>
                <a:close/>
                <a:moveTo>
                  <a:pt x="78710" y="4470"/>
                </a:moveTo>
                <a:lnTo>
                  <a:pt x="80280" y="4480"/>
                </a:lnTo>
                <a:lnTo>
                  <a:pt x="81770" y="3890"/>
                </a:lnTo>
                <a:lnTo>
                  <a:pt x="82670" y="4420"/>
                </a:lnTo>
                <a:lnTo>
                  <a:pt x="82460" y="4520"/>
                </a:lnTo>
                <a:lnTo>
                  <a:pt x="81940" y="4850"/>
                </a:lnTo>
                <a:lnTo>
                  <a:pt x="80540" y="5260"/>
                </a:lnTo>
                <a:lnTo>
                  <a:pt x="76550" y="7330"/>
                </a:lnTo>
                <a:lnTo>
                  <a:pt x="74660" y="7060"/>
                </a:lnTo>
                <a:lnTo>
                  <a:pt x="75450" y="6020"/>
                </a:lnTo>
                <a:lnTo>
                  <a:pt x="76360" y="5510"/>
                </a:lnTo>
                <a:lnTo>
                  <a:pt x="77410" y="4660"/>
                </a:lnTo>
                <a:lnTo>
                  <a:pt x="78710" y="4470"/>
                </a:lnTo>
                <a:close/>
                <a:moveTo>
                  <a:pt x="87640" y="4440"/>
                </a:moveTo>
                <a:lnTo>
                  <a:pt x="91360" y="2830"/>
                </a:lnTo>
                <a:lnTo>
                  <a:pt x="93180" y="1730"/>
                </a:lnTo>
                <a:lnTo>
                  <a:pt x="94420" y="1410"/>
                </a:lnTo>
                <a:lnTo>
                  <a:pt x="95190" y="1730"/>
                </a:lnTo>
                <a:lnTo>
                  <a:pt x="95450" y="2580"/>
                </a:lnTo>
                <a:lnTo>
                  <a:pt x="92910" y="3940"/>
                </a:lnTo>
                <a:lnTo>
                  <a:pt x="88550" y="5220"/>
                </a:lnTo>
                <a:lnTo>
                  <a:pt x="86460" y="5860"/>
                </a:lnTo>
                <a:lnTo>
                  <a:pt x="87640" y="4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