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Tarrafal de São Nicolau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Tarrafal de São Nicolau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37780" y="22530"/>
                </a:moveTo>
                <a:lnTo>
                  <a:pt x="38080" y="23280"/>
                </a:lnTo>
                <a:lnTo>
                  <a:pt x="37750" y="23740"/>
                </a:lnTo>
                <a:lnTo>
                  <a:pt x="38080" y="24210"/>
                </a:lnTo>
                <a:lnTo>
                  <a:pt x="39030" y="24270"/>
                </a:lnTo>
                <a:lnTo>
                  <a:pt x="39650" y="24790"/>
                </a:lnTo>
                <a:lnTo>
                  <a:pt x="39840" y="25900"/>
                </a:lnTo>
                <a:lnTo>
                  <a:pt x="39650" y="26830"/>
                </a:lnTo>
                <a:lnTo>
                  <a:pt x="39450" y="28320"/>
                </a:lnTo>
                <a:lnTo>
                  <a:pt x="39500" y="29370"/>
                </a:lnTo>
                <a:lnTo>
                  <a:pt x="39200" y="28940"/>
                </a:lnTo>
                <a:lnTo>
                  <a:pt x="38730" y="27640"/>
                </a:lnTo>
                <a:lnTo>
                  <a:pt x="38530" y="27340"/>
                </a:lnTo>
                <a:lnTo>
                  <a:pt x="38300" y="27100"/>
                </a:lnTo>
                <a:lnTo>
                  <a:pt x="38120" y="26810"/>
                </a:lnTo>
                <a:lnTo>
                  <a:pt x="38040" y="26330"/>
                </a:lnTo>
                <a:lnTo>
                  <a:pt x="38020" y="25960"/>
                </a:lnTo>
                <a:lnTo>
                  <a:pt x="37940" y="25700"/>
                </a:lnTo>
                <a:lnTo>
                  <a:pt x="37760" y="25530"/>
                </a:lnTo>
                <a:lnTo>
                  <a:pt x="37460" y="25470"/>
                </a:lnTo>
                <a:lnTo>
                  <a:pt x="36680" y="25240"/>
                </a:lnTo>
                <a:lnTo>
                  <a:pt x="36120" y="24640"/>
                </a:lnTo>
                <a:lnTo>
                  <a:pt x="35920" y="23850"/>
                </a:lnTo>
                <a:lnTo>
                  <a:pt x="36190" y="23050"/>
                </a:lnTo>
                <a:lnTo>
                  <a:pt x="37780" y="22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