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Tarrafal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Tarrafal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58210" y="74930"/>
                </a:moveTo>
                <a:lnTo>
                  <a:pt x="58330" y="74590"/>
                </a:lnTo>
                <a:lnTo>
                  <a:pt x="58360" y="74180"/>
                </a:lnTo>
                <a:lnTo>
                  <a:pt x="58430" y="73800"/>
                </a:lnTo>
                <a:lnTo>
                  <a:pt x="58600" y="73560"/>
                </a:lnTo>
                <a:lnTo>
                  <a:pt x="58760" y="73390"/>
                </a:lnTo>
                <a:lnTo>
                  <a:pt x="58840" y="73200"/>
                </a:lnTo>
                <a:lnTo>
                  <a:pt x="58730" y="72610"/>
                </a:lnTo>
                <a:lnTo>
                  <a:pt x="58440" y="71930"/>
                </a:lnTo>
                <a:lnTo>
                  <a:pt x="58070" y="71370"/>
                </a:lnTo>
                <a:lnTo>
                  <a:pt x="57690" y="71160"/>
                </a:lnTo>
                <a:lnTo>
                  <a:pt x="57910" y="71080"/>
                </a:lnTo>
                <a:lnTo>
                  <a:pt x="58610" y="70700"/>
                </a:lnTo>
                <a:lnTo>
                  <a:pt x="58110" y="70500"/>
                </a:lnTo>
                <a:lnTo>
                  <a:pt x="57900" y="70460"/>
                </a:lnTo>
                <a:lnTo>
                  <a:pt x="58840" y="69730"/>
                </a:lnTo>
                <a:lnTo>
                  <a:pt x="59090" y="69730"/>
                </a:lnTo>
                <a:lnTo>
                  <a:pt x="59110" y="69990"/>
                </a:lnTo>
                <a:lnTo>
                  <a:pt x="59160" y="70140"/>
                </a:lnTo>
                <a:lnTo>
                  <a:pt x="59230" y="70260"/>
                </a:lnTo>
                <a:lnTo>
                  <a:pt x="59300" y="70460"/>
                </a:lnTo>
                <a:lnTo>
                  <a:pt x="59930" y="70070"/>
                </a:lnTo>
                <a:lnTo>
                  <a:pt x="60470" y="70400"/>
                </a:lnTo>
                <a:lnTo>
                  <a:pt x="60650" y="71000"/>
                </a:lnTo>
                <a:lnTo>
                  <a:pt x="60220" y="71420"/>
                </a:lnTo>
                <a:lnTo>
                  <a:pt x="60670" y="72060"/>
                </a:lnTo>
                <a:lnTo>
                  <a:pt x="61200" y="72450"/>
                </a:lnTo>
                <a:lnTo>
                  <a:pt x="62320" y="73070"/>
                </a:lnTo>
                <a:lnTo>
                  <a:pt x="62060" y="73330"/>
                </a:lnTo>
                <a:lnTo>
                  <a:pt x="61580" y="74140"/>
                </a:lnTo>
                <a:lnTo>
                  <a:pt x="61060" y="74910"/>
                </a:lnTo>
                <a:lnTo>
                  <a:pt x="59750" y="75070"/>
                </a:lnTo>
                <a:lnTo>
                  <a:pt x="58740" y="74950"/>
                </a:lnTo>
                <a:lnTo>
                  <a:pt x="58210" y="7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