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São Vicente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São Vicente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19420" y="14840"/>
                </a:moveTo>
                <a:lnTo>
                  <a:pt x="19310" y="14990"/>
                </a:lnTo>
                <a:lnTo>
                  <a:pt x="19600" y="15330"/>
                </a:lnTo>
                <a:lnTo>
                  <a:pt x="20080" y="15660"/>
                </a:lnTo>
                <a:lnTo>
                  <a:pt x="20560" y="15810"/>
                </a:lnTo>
                <a:lnTo>
                  <a:pt x="20720" y="16000"/>
                </a:lnTo>
                <a:lnTo>
                  <a:pt x="20880" y="16440"/>
                </a:lnTo>
                <a:lnTo>
                  <a:pt x="20970" y="16930"/>
                </a:lnTo>
                <a:lnTo>
                  <a:pt x="20920" y="17270"/>
                </a:lnTo>
                <a:lnTo>
                  <a:pt x="20380" y="17700"/>
                </a:lnTo>
                <a:lnTo>
                  <a:pt x="19560" y="18000"/>
                </a:lnTo>
                <a:lnTo>
                  <a:pt x="18640" y="18180"/>
                </a:lnTo>
                <a:lnTo>
                  <a:pt x="17780" y="18230"/>
                </a:lnTo>
                <a:lnTo>
                  <a:pt x="17570" y="18310"/>
                </a:lnTo>
                <a:lnTo>
                  <a:pt x="17240" y="18640"/>
                </a:lnTo>
                <a:lnTo>
                  <a:pt x="17110" y="18720"/>
                </a:lnTo>
                <a:lnTo>
                  <a:pt x="16870" y="18690"/>
                </a:lnTo>
                <a:lnTo>
                  <a:pt x="14750" y="17860"/>
                </a:lnTo>
                <a:lnTo>
                  <a:pt x="14410" y="17660"/>
                </a:lnTo>
                <a:lnTo>
                  <a:pt x="14140" y="17400"/>
                </a:lnTo>
                <a:lnTo>
                  <a:pt x="13970" y="17060"/>
                </a:lnTo>
                <a:lnTo>
                  <a:pt x="13530" y="17270"/>
                </a:lnTo>
                <a:lnTo>
                  <a:pt x="13680" y="16520"/>
                </a:lnTo>
                <a:lnTo>
                  <a:pt x="14070" y="15900"/>
                </a:lnTo>
                <a:lnTo>
                  <a:pt x="14560" y="15480"/>
                </a:lnTo>
                <a:lnTo>
                  <a:pt x="15020" y="15330"/>
                </a:lnTo>
                <a:lnTo>
                  <a:pt x="16070" y="15300"/>
                </a:lnTo>
                <a:lnTo>
                  <a:pt x="16510" y="15100"/>
                </a:lnTo>
                <a:lnTo>
                  <a:pt x="16300" y="14620"/>
                </a:lnTo>
                <a:lnTo>
                  <a:pt x="17250" y="14110"/>
                </a:lnTo>
                <a:lnTo>
                  <a:pt x="17450" y="13860"/>
                </a:lnTo>
                <a:lnTo>
                  <a:pt x="17680" y="13860"/>
                </a:lnTo>
                <a:lnTo>
                  <a:pt x="17880" y="14360"/>
                </a:lnTo>
                <a:lnTo>
                  <a:pt x="18220" y="14290"/>
                </a:lnTo>
                <a:lnTo>
                  <a:pt x="18810" y="13860"/>
                </a:lnTo>
                <a:lnTo>
                  <a:pt x="19150" y="14040"/>
                </a:lnTo>
                <a:lnTo>
                  <a:pt x="19450" y="14380"/>
                </a:lnTo>
                <a:lnTo>
                  <a:pt x="19590" y="14700"/>
                </a:lnTo>
                <a:lnTo>
                  <a:pt x="19420" y="14840"/>
                </a:lnTo>
                <a:close/>
                <a:moveTo>
                  <a:pt x="30460" y="24390"/>
                </a:moveTo>
                <a:lnTo>
                  <a:pt x="31240" y="24540"/>
                </a:lnTo>
                <a:lnTo>
                  <a:pt x="31040" y="25050"/>
                </a:lnTo>
                <a:lnTo>
                  <a:pt x="30550" y="25000"/>
                </a:lnTo>
                <a:lnTo>
                  <a:pt x="30160" y="24900"/>
                </a:lnTo>
                <a:lnTo>
                  <a:pt x="30060" y="24490"/>
                </a:lnTo>
                <a:lnTo>
                  <a:pt x="30460" y="24390"/>
                </a:lnTo>
                <a:close/>
                <a:moveTo>
                  <a:pt x="24350" y="18120"/>
                </a:moveTo>
                <a:lnTo>
                  <a:pt x="25180" y="18420"/>
                </a:lnTo>
                <a:lnTo>
                  <a:pt x="25620" y="18930"/>
                </a:lnTo>
                <a:lnTo>
                  <a:pt x="25960" y="19700"/>
                </a:lnTo>
                <a:lnTo>
                  <a:pt x="26600" y="19850"/>
                </a:lnTo>
                <a:lnTo>
                  <a:pt x="26990" y="19590"/>
                </a:lnTo>
                <a:lnTo>
                  <a:pt x="27380" y="19750"/>
                </a:lnTo>
                <a:lnTo>
                  <a:pt x="27330" y="20210"/>
                </a:lnTo>
                <a:lnTo>
                  <a:pt x="26740" y="20460"/>
                </a:lnTo>
                <a:lnTo>
                  <a:pt x="26060" y="20510"/>
                </a:lnTo>
                <a:lnTo>
                  <a:pt x="25480" y="20510"/>
                </a:lnTo>
                <a:lnTo>
                  <a:pt x="25180" y="20210"/>
                </a:lnTo>
                <a:lnTo>
                  <a:pt x="24990" y="19800"/>
                </a:lnTo>
                <a:lnTo>
                  <a:pt x="24350" y="19540"/>
                </a:lnTo>
                <a:lnTo>
                  <a:pt x="23860" y="19090"/>
                </a:lnTo>
                <a:lnTo>
                  <a:pt x="23860" y="18580"/>
                </a:lnTo>
                <a:lnTo>
                  <a:pt x="24350" y="181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