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São Miguel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ão Migue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1060" y="74910"/>
                </a:moveTo>
                <a:lnTo>
                  <a:pt x="61580" y="74140"/>
                </a:lnTo>
                <a:lnTo>
                  <a:pt x="62060" y="73330"/>
                </a:lnTo>
                <a:lnTo>
                  <a:pt x="62650" y="73450"/>
                </a:lnTo>
                <a:lnTo>
                  <a:pt x="62930" y="73700"/>
                </a:lnTo>
                <a:lnTo>
                  <a:pt x="63440" y="74540"/>
                </a:lnTo>
                <a:lnTo>
                  <a:pt x="64240" y="75410"/>
                </a:lnTo>
                <a:lnTo>
                  <a:pt x="63260" y="76580"/>
                </a:lnTo>
                <a:lnTo>
                  <a:pt x="63060" y="76770"/>
                </a:lnTo>
                <a:lnTo>
                  <a:pt x="62590" y="77200"/>
                </a:lnTo>
                <a:lnTo>
                  <a:pt x="62330" y="77120"/>
                </a:lnTo>
                <a:lnTo>
                  <a:pt x="62250" y="76580"/>
                </a:lnTo>
                <a:lnTo>
                  <a:pt x="61650" y="76150"/>
                </a:lnTo>
                <a:lnTo>
                  <a:pt x="61020" y="75530"/>
                </a:lnTo>
                <a:lnTo>
                  <a:pt x="61060" y="7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