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Lourenço dos Órgãos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ão Lourenço dos Órgã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4080" y="80950"/>
                </a:moveTo>
                <a:lnTo>
                  <a:pt x="63560" y="80490"/>
                </a:lnTo>
                <a:lnTo>
                  <a:pt x="63550" y="79930"/>
                </a:lnTo>
                <a:lnTo>
                  <a:pt x="63780" y="79910"/>
                </a:lnTo>
                <a:lnTo>
                  <a:pt x="64460" y="79400"/>
                </a:lnTo>
                <a:lnTo>
                  <a:pt x="64570" y="78790"/>
                </a:lnTo>
                <a:lnTo>
                  <a:pt x="64630" y="78510"/>
                </a:lnTo>
                <a:lnTo>
                  <a:pt x="65160" y="78750"/>
                </a:lnTo>
                <a:lnTo>
                  <a:pt x="65660" y="78600"/>
                </a:lnTo>
                <a:lnTo>
                  <a:pt x="66440" y="79290"/>
                </a:lnTo>
                <a:lnTo>
                  <a:pt x="65880" y="79480"/>
                </a:lnTo>
                <a:lnTo>
                  <a:pt x="65240" y="80020"/>
                </a:lnTo>
                <a:lnTo>
                  <a:pt x="64760" y="80570"/>
                </a:lnTo>
                <a:lnTo>
                  <a:pt x="64080" y="8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