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São Filipe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São Filipe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37830" y="83280"/>
                </a:moveTo>
                <a:lnTo>
                  <a:pt x="37680" y="83900"/>
                </a:lnTo>
                <a:lnTo>
                  <a:pt x="37520" y="84570"/>
                </a:lnTo>
                <a:lnTo>
                  <a:pt x="37840" y="85360"/>
                </a:lnTo>
                <a:lnTo>
                  <a:pt x="38540" y="85920"/>
                </a:lnTo>
                <a:lnTo>
                  <a:pt x="39630" y="85800"/>
                </a:lnTo>
                <a:lnTo>
                  <a:pt x="40390" y="85010"/>
                </a:lnTo>
                <a:lnTo>
                  <a:pt x="40560" y="85400"/>
                </a:lnTo>
                <a:lnTo>
                  <a:pt x="40570" y="85800"/>
                </a:lnTo>
                <a:lnTo>
                  <a:pt x="40350" y="86140"/>
                </a:lnTo>
                <a:lnTo>
                  <a:pt x="39170" y="87230"/>
                </a:lnTo>
                <a:lnTo>
                  <a:pt x="37750" y="87790"/>
                </a:lnTo>
                <a:lnTo>
                  <a:pt x="36450" y="87620"/>
                </a:lnTo>
                <a:lnTo>
                  <a:pt x="35300" y="87010"/>
                </a:lnTo>
                <a:lnTo>
                  <a:pt x="33360" y="85380"/>
                </a:lnTo>
                <a:lnTo>
                  <a:pt x="32890" y="84710"/>
                </a:lnTo>
                <a:lnTo>
                  <a:pt x="32700" y="83990"/>
                </a:lnTo>
                <a:lnTo>
                  <a:pt x="32890" y="83270"/>
                </a:lnTo>
                <a:lnTo>
                  <a:pt x="33350" y="82440"/>
                </a:lnTo>
                <a:lnTo>
                  <a:pt x="33960" y="81690"/>
                </a:lnTo>
                <a:lnTo>
                  <a:pt x="34780" y="81090"/>
                </a:lnTo>
                <a:lnTo>
                  <a:pt x="35950" y="80490"/>
                </a:lnTo>
                <a:lnTo>
                  <a:pt x="36720" y="81680"/>
                </a:lnTo>
                <a:lnTo>
                  <a:pt x="37830" y="83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