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São Domingos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São Domingos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65170" y="82730"/>
                </a:moveTo>
                <a:lnTo>
                  <a:pt x="64610" y="82460"/>
                </a:lnTo>
                <a:lnTo>
                  <a:pt x="64490" y="81530"/>
                </a:lnTo>
                <a:lnTo>
                  <a:pt x="64080" y="80950"/>
                </a:lnTo>
                <a:lnTo>
                  <a:pt x="64760" y="80570"/>
                </a:lnTo>
                <a:lnTo>
                  <a:pt x="65240" y="80020"/>
                </a:lnTo>
                <a:lnTo>
                  <a:pt x="65880" y="79480"/>
                </a:lnTo>
                <a:lnTo>
                  <a:pt x="66440" y="79290"/>
                </a:lnTo>
                <a:lnTo>
                  <a:pt x="66850" y="79520"/>
                </a:lnTo>
                <a:lnTo>
                  <a:pt x="67180" y="79750"/>
                </a:lnTo>
                <a:lnTo>
                  <a:pt x="67630" y="79560"/>
                </a:lnTo>
                <a:lnTo>
                  <a:pt x="67850" y="79120"/>
                </a:lnTo>
                <a:lnTo>
                  <a:pt x="68330" y="80030"/>
                </a:lnTo>
                <a:lnTo>
                  <a:pt x="68460" y="80160"/>
                </a:lnTo>
                <a:lnTo>
                  <a:pt x="68560" y="80200"/>
                </a:lnTo>
                <a:lnTo>
                  <a:pt x="68660" y="80280"/>
                </a:lnTo>
                <a:lnTo>
                  <a:pt x="68790" y="80530"/>
                </a:lnTo>
                <a:lnTo>
                  <a:pt x="68860" y="80700"/>
                </a:lnTo>
                <a:lnTo>
                  <a:pt x="68950" y="80830"/>
                </a:lnTo>
                <a:lnTo>
                  <a:pt x="69070" y="80930"/>
                </a:lnTo>
                <a:lnTo>
                  <a:pt x="69250" y="80990"/>
                </a:lnTo>
                <a:lnTo>
                  <a:pt x="69090" y="81510"/>
                </a:lnTo>
                <a:lnTo>
                  <a:pt x="68860" y="81850"/>
                </a:lnTo>
                <a:lnTo>
                  <a:pt x="68290" y="82280"/>
                </a:lnTo>
                <a:lnTo>
                  <a:pt x="67630" y="81840"/>
                </a:lnTo>
                <a:lnTo>
                  <a:pt x="66960" y="81960"/>
                </a:lnTo>
                <a:lnTo>
                  <a:pt x="66100" y="82540"/>
                </a:lnTo>
                <a:lnTo>
                  <a:pt x="65170" y="82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