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Cruz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anta Cruz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3340" y="77660"/>
                </a:moveTo>
                <a:lnTo>
                  <a:pt x="63260" y="77040"/>
                </a:lnTo>
                <a:lnTo>
                  <a:pt x="63060" y="76770"/>
                </a:lnTo>
                <a:lnTo>
                  <a:pt x="63260" y="76580"/>
                </a:lnTo>
                <a:lnTo>
                  <a:pt x="64240" y="75410"/>
                </a:lnTo>
                <a:lnTo>
                  <a:pt x="64490" y="75680"/>
                </a:lnTo>
                <a:lnTo>
                  <a:pt x="65060" y="76040"/>
                </a:lnTo>
                <a:lnTo>
                  <a:pt x="65560" y="75980"/>
                </a:lnTo>
                <a:lnTo>
                  <a:pt x="65670" y="76140"/>
                </a:lnTo>
                <a:lnTo>
                  <a:pt x="65730" y="76260"/>
                </a:lnTo>
                <a:lnTo>
                  <a:pt x="65810" y="76360"/>
                </a:lnTo>
                <a:lnTo>
                  <a:pt x="66000" y="76450"/>
                </a:lnTo>
                <a:lnTo>
                  <a:pt x="65950" y="76500"/>
                </a:lnTo>
                <a:lnTo>
                  <a:pt x="66170" y="76710"/>
                </a:lnTo>
                <a:lnTo>
                  <a:pt x="66410" y="76910"/>
                </a:lnTo>
                <a:lnTo>
                  <a:pt x="66460" y="76910"/>
                </a:lnTo>
                <a:lnTo>
                  <a:pt x="66550" y="76930"/>
                </a:lnTo>
                <a:lnTo>
                  <a:pt x="66850" y="76890"/>
                </a:lnTo>
                <a:lnTo>
                  <a:pt x="66940" y="76910"/>
                </a:lnTo>
                <a:lnTo>
                  <a:pt x="66960" y="77020"/>
                </a:lnTo>
                <a:lnTo>
                  <a:pt x="66920" y="77300"/>
                </a:lnTo>
                <a:lnTo>
                  <a:pt x="66940" y="77410"/>
                </a:lnTo>
                <a:lnTo>
                  <a:pt x="67850" y="79120"/>
                </a:lnTo>
                <a:lnTo>
                  <a:pt x="67630" y="79560"/>
                </a:lnTo>
                <a:lnTo>
                  <a:pt x="67180" y="79750"/>
                </a:lnTo>
                <a:lnTo>
                  <a:pt x="66850" y="79520"/>
                </a:lnTo>
                <a:lnTo>
                  <a:pt x="66440" y="79290"/>
                </a:lnTo>
                <a:lnTo>
                  <a:pt x="65660" y="78600"/>
                </a:lnTo>
                <a:lnTo>
                  <a:pt x="65160" y="78750"/>
                </a:lnTo>
                <a:lnTo>
                  <a:pt x="64630" y="78510"/>
                </a:lnTo>
                <a:lnTo>
                  <a:pt x="64680" y="78280"/>
                </a:lnTo>
                <a:lnTo>
                  <a:pt x="64610" y="77930"/>
                </a:lnTo>
                <a:lnTo>
                  <a:pt x="63710" y="77740"/>
                </a:lnTo>
                <a:lnTo>
                  <a:pt x="63340" y="7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