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Santa Catarina do Fogo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Cape Verde • State Map | Fully Editable Vector Shape</a:t>
            </a:r>
          </a:p>
        </p:txBody>
      </p:sp>
      <p:sp>
        <p:nvSpPr>
          <p:cNvPr id="101" name="Santa Catarina do Fogo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40280" y="82940"/>
                </a:moveTo>
                <a:lnTo>
                  <a:pt x="40470" y="83790"/>
                </a:lnTo>
                <a:lnTo>
                  <a:pt x="40450" y="84240"/>
                </a:lnTo>
                <a:lnTo>
                  <a:pt x="40280" y="84630"/>
                </a:lnTo>
                <a:lnTo>
                  <a:pt x="40390" y="85010"/>
                </a:lnTo>
                <a:lnTo>
                  <a:pt x="39630" y="85800"/>
                </a:lnTo>
                <a:lnTo>
                  <a:pt x="38540" y="85920"/>
                </a:lnTo>
                <a:lnTo>
                  <a:pt x="37840" y="85360"/>
                </a:lnTo>
                <a:lnTo>
                  <a:pt x="37520" y="84570"/>
                </a:lnTo>
                <a:lnTo>
                  <a:pt x="37680" y="83900"/>
                </a:lnTo>
                <a:lnTo>
                  <a:pt x="37830" y="83280"/>
                </a:lnTo>
                <a:lnTo>
                  <a:pt x="39050" y="83000"/>
                </a:lnTo>
                <a:lnTo>
                  <a:pt x="40280" y="82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