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 Catarina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Santa Catarina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58210" y="74930"/>
                </a:moveTo>
                <a:lnTo>
                  <a:pt x="58740" y="74950"/>
                </a:lnTo>
                <a:lnTo>
                  <a:pt x="59750" y="75070"/>
                </a:lnTo>
                <a:lnTo>
                  <a:pt x="61060" y="74910"/>
                </a:lnTo>
                <a:lnTo>
                  <a:pt x="61020" y="75530"/>
                </a:lnTo>
                <a:lnTo>
                  <a:pt x="61650" y="76150"/>
                </a:lnTo>
                <a:lnTo>
                  <a:pt x="62250" y="76580"/>
                </a:lnTo>
                <a:lnTo>
                  <a:pt x="62330" y="77120"/>
                </a:lnTo>
                <a:lnTo>
                  <a:pt x="62590" y="77200"/>
                </a:lnTo>
                <a:lnTo>
                  <a:pt x="63060" y="76770"/>
                </a:lnTo>
                <a:lnTo>
                  <a:pt x="63260" y="77040"/>
                </a:lnTo>
                <a:lnTo>
                  <a:pt x="63340" y="77660"/>
                </a:lnTo>
                <a:lnTo>
                  <a:pt x="62540" y="78310"/>
                </a:lnTo>
                <a:lnTo>
                  <a:pt x="62340" y="78500"/>
                </a:lnTo>
                <a:lnTo>
                  <a:pt x="62460" y="79160"/>
                </a:lnTo>
                <a:lnTo>
                  <a:pt x="62700" y="79640"/>
                </a:lnTo>
                <a:lnTo>
                  <a:pt x="62960" y="79990"/>
                </a:lnTo>
                <a:lnTo>
                  <a:pt x="62630" y="80370"/>
                </a:lnTo>
                <a:lnTo>
                  <a:pt x="62550" y="80880"/>
                </a:lnTo>
                <a:lnTo>
                  <a:pt x="62290" y="81030"/>
                </a:lnTo>
                <a:lnTo>
                  <a:pt x="61580" y="81110"/>
                </a:lnTo>
                <a:lnTo>
                  <a:pt x="61280" y="81570"/>
                </a:lnTo>
                <a:lnTo>
                  <a:pt x="60640" y="81840"/>
                </a:lnTo>
                <a:lnTo>
                  <a:pt x="60070" y="82460"/>
                </a:lnTo>
                <a:lnTo>
                  <a:pt x="59550" y="81850"/>
                </a:lnTo>
                <a:lnTo>
                  <a:pt x="59540" y="80710"/>
                </a:lnTo>
                <a:lnTo>
                  <a:pt x="59160" y="80440"/>
                </a:lnTo>
                <a:lnTo>
                  <a:pt x="58610" y="80270"/>
                </a:lnTo>
                <a:lnTo>
                  <a:pt x="58150" y="80030"/>
                </a:lnTo>
                <a:lnTo>
                  <a:pt x="58130" y="79900"/>
                </a:lnTo>
                <a:lnTo>
                  <a:pt x="57900" y="79100"/>
                </a:lnTo>
                <a:lnTo>
                  <a:pt x="57800" y="78960"/>
                </a:lnTo>
                <a:lnTo>
                  <a:pt x="57670" y="78830"/>
                </a:lnTo>
                <a:lnTo>
                  <a:pt x="57540" y="78640"/>
                </a:lnTo>
                <a:lnTo>
                  <a:pt x="57450" y="78360"/>
                </a:lnTo>
                <a:lnTo>
                  <a:pt x="57550" y="78080"/>
                </a:lnTo>
                <a:lnTo>
                  <a:pt x="58030" y="77230"/>
                </a:lnTo>
                <a:lnTo>
                  <a:pt x="58150" y="76910"/>
                </a:lnTo>
                <a:lnTo>
                  <a:pt x="58120" y="76450"/>
                </a:lnTo>
                <a:lnTo>
                  <a:pt x="57690" y="75260"/>
                </a:lnTo>
                <a:lnTo>
                  <a:pt x="58010" y="75170"/>
                </a:lnTo>
                <a:lnTo>
                  <a:pt x="58210" y="74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