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Sal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Cape Verde • State Map | Fully Editable Vector Shape</a:t>
            </a:r>
          </a:p>
        </p:txBody>
      </p:sp>
      <p:sp>
        <p:nvSpPr>
          <p:cNvPr id="101" name="Sal"/>
          <p:cNvSpPr/>
          <p:nvPr/>
        </p:nvSpPr>
        <p:spPr>
          <a:xfrm>
            <a:off x="3423899" y="1325880"/>
            <a:ext cx="5343896" cy="4937760"/>
          </a:xfrm>
          <a:custGeom>
            <a:avLst/>
            <a:gdLst/>
            <a:ahLst/>
            <a:cxnLst/>
            <a:rect l="0" t="0" r="100000" b="92400"/>
            <a:pathLst>
              <a:path w="100000" h="92400">
                <a:moveTo>
                  <a:pt x="86590" y="25470"/>
                </a:moveTo>
                <a:lnTo>
                  <a:pt x="86180" y="22800"/>
                </a:lnTo>
                <a:lnTo>
                  <a:pt x="85670" y="21740"/>
                </a:lnTo>
                <a:lnTo>
                  <a:pt x="84960" y="22110"/>
                </a:lnTo>
                <a:lnTo>
                  <a:pt x="84820" y="21600"/>
                </a:lnTo>
                <a:lnTo>
                  <a:pt x="84770" y="20910"/>
                </a:lnTo>
                <a:lnTo>
                  <a:pt x="84880" y="20270"/>
                </a:lnTo>
                <a:lnTo>
                  <a:pt x="85190" y="19920"/>
                </a:lnTo>
                <a:lnTo>
                  <a:pt x="85190" y="19680"/>
                </a:lnTo>
                <a:lnTo>
                  <a:pt x="84790" y="19560"/>
                </a:lnTo>
                <a:lnTo>
                  <a:pt x="84570" y="19220"/>
                </a:lnTo>
                <a:lnTo>
                  <a:pt x="84490" y="18750"/>
                </a:lnTo>
                <a:lnTo>
                  <a:pt x="84510" y="17640"/>
                </a:lnTo>
                <a:lnTo>
                  <a:pt x="85210" y="17090"/>
                </a:lnTo>
                <a:lnTo>
                  <a:pt x="86820" y="16070"/>
                </a:lnTo>
                <a:lnTo>
                  <a:pt x="87000" y="16320"/>
                </a:lnTo>
                <a:lnTo>
                  <a:pt x="87610" y="16900"/>
                </a:lnTo>
                <a:lnTo>
                  <a:pt x="87740" y="17160"/>
                </a:lnTo>
                <a:lnTo>
                  <a:pt x="87700" y="17310"/>
                </a:lnTo>
                <a:lnTo>
                  <a:pt x="87480" y="17730"/>
                </a:lnTo>
                <a:lnTo>
                  <a:pt x="87250" y="18080"/>
                </a:lnTo>
                <a:lnTo>
                  <a:pt x="87310" y="18170"/>
                </a:lnTo>
                <a:lnTo>
                  <a:pt x="87440" y="18250"/>
                </a:lnTo>
                <a:lnTo>
                  <a:pt x="87510" y="18370"/>
                </a:lnTo>
                <a:lnTo>
                  <a:pt x="87420" y="20460"/>
                </a:lnTo>
                <a:lnTo>
                  <a:pt x="87510" y="21120"/>
                </a:lnTo>
                <a:lnTo>
                  <a:pt x="87670" y="21360"/>
                </a:lnTo>
                <a:lnTo>
                  <a:pt x="88110" y="21780"/>
                </a:lnTo>
                <a:lnTo>
                  <a:pt x="88210" y="21980"/>
                </a:lnTo>
                <a:lnTo>
                  <a:pt x="88170" y="22370"/>
                </a:lnTo>
                <a:lnTo>
                  <a:pt x="88030" y="23070"/>
                </a:lnTo>
                <a:lnTo>
                  <a:pt x="88000" y="23430"/>
                </a:lnTo>
                <a:lnTo>
                  <a:pt x="87930" y="23630"/>
                </a:lnTo>
                <a:lnTo>
                  <a:pt x="87620" y="23850"/>
                </a:lnTo>
                <a:lnTo>
                  <a:pt x="87510" y="24030"/>
                </a:lnTo>
                <a:lnTo>
                  <a:pt x="87530" y="24220"/>
                </a:lnTo>
                <a:lnTo>
                  <a:pt x="87600" y="24480"/>
                </a:lnTo>
                <a:lnTo>
                  <a:pt x="87680" y="24700"/>
                </a:lnTo>
                <a:lnTo>
                  <a:pt x="87740" y="24750"/>
                </a:lnTo>
                <a:lnTo>
                  <a:pt x="87520" y="25030"/>
                </a:lnTo>
                <a:lnTo>
                  <a:pt x="87280" y="25160"/>
                </a:lnTo>
                <a:lnTo>
                  <a:pt x="86980" y="25270"/>
                </a:lnTo>
                <a:lnTo>
                  <a:pt x="86590" y="254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