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Ribeira Grande de Santiago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Ribeira Grande de Santiago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0070" y="82460"/>
                </a:moveTo>
                <a:lnTo>
                  <a:pt x="60640" y="81840"/>
                </a:lnTo>
                <a:lnTo>
                  <a:pt x="61280" y="81570"/>
                </a:lnTo>
                <a:lnTo>
                  <a:pt x="61580" y="81110"/>
                </a:lnTo>
                <a:lnTo>
                  <a:pt x="62290" y="81030"/>
                </a:lnTo>
                <a:lnTo>
                  <a:pt x="62550" y="80880"/>
                </a:lnTo>
                <a:lnTo>
                  <a:pt x="62630" y="80370"/>
                </a:lnTo>
                <a:lnTo>
                  <a:pt x="62960" y="79990"/>
                </a:lnTo>
                <a:lnTo>
                  <a:pt x="63550" y="79930"/>
                </a:lnTo>
                <a:lnTo>
                  <a:pt x="63560" y="80490"/>
                </a:lnTo>
                <a:lnTo>
                  <a:pt x="64080" y="80950"/>
                </a:lnTo>
                <a:lnTo>
                  <a:pt x="64490" y="81530"/>
                </a:lnTo>
                <a:lnTo>
                  <a:pt x="64610" y="82460"/>
                </a:lnTo>
                <a:lnTo>
                  <a:pt x="65170" y="82730"/>
                </a:lnTo>
                <a:lnTo>
                  <a:pt x="65290" y="83390"/>
                </a:lnTo>
                <a:lnTo>
                  <a:pt x="65720" y="83950"/>
                </a:lnTo>
                <a:lnTo>
                  <a:pt x="66000" y="84590"/>
                </a:lnTo>
                <a:lnTo>
                  <a:pt x="65730" y="84560"/>
                </a:lnTo>
                <a:lnTo>
                  <a:pt x="65450" y="84410"/>
                </a:lnTo>
                <a:lnTo>
                  <a:pt x="65200" y="84370"/>
                </a:lnTo>
                <a:lnTo>
                  <a:pt x="64070" y="84350"/>
                </a:lnTo>
                <a:lnTo>
                  <a:pt x="63140" y="84220"/>
                </a:lnTo>
                <a:lnTo>
                  <a:pt x="62280" y="83930"/>
                </a:lnTo>
                <a:lnTo>
                  <a:pt x="61370" y="83610"/>
                </a:lnTo>
                <a:lnTo>
                  <a:pt x="60070" y="8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