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Ribeira Grande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Ribeira Grande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8430" y="6320"/>
                </a:moveTo>
                <a:lnTo>
                  <a:pt x="9070" y="6030"/>
                </a:lnTo>
                <a:lnTo>
                  <a:pt x="9870" y="5540"/>
                </a:lnTo>
                <a:lnTo>
                  <a:pt x="10650" y="5340"/>
                </a:lnTo>
                <a:lnTo>
                  <a:pt x="12700" y="4330"/>
                </a:lnTo>
                <a:lnTo>
                  <a:pt x="13250" y="4200"/>
                </a:lnTo>
                <a:lnTo>
                  <a:pt x="13640" y="4330"/>
                </a:lnTo>
                <a:lnTo>
                  <a:pt x="14030" y="4600"/>
                </a:lnTo>
                <a:lnTo>
                  <a:pt x="14890" y="4570"/>
                </a:lnTo>
                <a:lnTo>
                  <a:pt x="15370" y="4700"/>
                </a:lnTo>
                <a:lnTo>
                  <a:pt x="15690" y="4950"/>
                </a:lnTo>
                <a:lnTo>
                  <a:pt x="15820" y="5220"/>
                </a:lnTo>
                <a:lnTo>
                  <a:pt x="15840" y="6030"/>
                </a:lnTo>
                <a:lnTo>
                  <a:pt x="15420" y="6260"/>
                </a:lnTo>
                <a:lnTo>
                  <a:pt x="14880" y="6640"/>
                </a:lnTo>
                <a:lnTo>
                  <a:pt x="14250" y="7130"/>
                </a:lnTo>
                <a:lnTo>
                  <a:pt x="12910" y="7480"/>
                </a:lnTo>
                <a:lnTo>
                  <a:pt x="11370" y="8110"/>
                </a:lnTo>
                <a:lnTo>
                  <a:pt x="10260" y="7340"/>
                </a:lnTo>
                <a:lnTo>
                  <a:pt x="8430" y="6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