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Ribeira Brava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Ribeira Brav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780" y="22530"/>
                </a:moveTo>
                <a:lnTo>
                  <a:pt x="38260" y="22370"/>
                </a:lnTo>
                <a:lnTo>
                  <a:pt x="38500" y="22400"/>
                </a:lnTo>
                <a:lnTo>
                  <a:pt x="38960" y="22590"/>
                </a:lnTo>
                <a:lnTo>
                  <a:pt x="39360" y="22850"/>
                </a:lnTo>
                <a:lnTo>
                  <a:pt x="40160" y="23560"/>
                </a:lnTo>
                <a:lnTo>
                  <a:pt x="40570" y="23770"/>
                </a:lnTo>
                <a:lnTo>
                  <a:pt x="40930" y="23790"/>
                </a:lnTo>
                <a:lnTo>
                  <a:pt x="42800" y="23500"/>
                </a:lnTo>
                <a:lnTo>
                  <a:pt x="43130" y="23560"/>
                </a:lnTo>
                <a:lnTo>
                  <a:pt x="44360" y="24160"/>
                </a:lnTo>
                <a:lnTo>
                  <a:pt x="44640" y="24220"/>
                </a:lnTo>
                <a:lnTo>
                  <a:pt x="47420" y="24450"/>
                </a:lnTo>
                <a:lnTo>
                  <a:pt x="48180" y="24750"/>
                </a:lnTo>
                <a:lnTo>
                  <a:pt x="48840" y="25280"/>
                </a:lnTo>
                <a:lnTo>
                  <a:pt x="49190" y="25490"/>
                </a:lnTo>
                <a:lnTo>
                  <a:pt x="49350" y="25350"/>
                </a:lnTo>
                <a:lnTo>
                  <a:pt x="49350" y="26570"/>
                </a:lnTo>
                <a:lnTo>
                  <a:pt x="48970" y="26660"/>
                </a:lnTo>
                <a:lnTo>
                  <a:pt x="46580" y="26680"/>
                </a:lnTo>
                <a:lnTo>
                  <a:pt x="43980" y="25510"/>
                </a:lnTo>
                <a:lnTo>
                  <a:pt x="42580" y="25170"/>
                </a:lnTo>
                <a:lnTo>
                  <a:pt x="41270" y="25690"/>
                </a:lnTo>
                <a:lnTo>
                  <a:pt x="40790" y="26270"/>
                </a:lnTo>
                <a:lnTo>
                  <a:pt x="39810" y="28040"/>
                </a:lnTo>
                <a:lnTo>
                  <a:pt x="39500" y="29370"/>
                </a:lnTo>
                <a:lnTo>
                  <a:pt x="39450" y="28320"/>
                </a:lnTo>
                <a:lnTo>
                  <a:pt x="39650" y="26830"/>
                </a:lnTo>
                <a:lnTo>
                  <a:pt x="39840" y="25900"/>
                </a:lnTo>
                <a:lnTo>
                  <a:pt x="39650" y="24790"/>
                </a:lnTo>
                <a:lnTo>
                  <a:pt x="39030" y="24270"/>
                </a:lnTo>
                <a:lnTo>
                  <a:pt x="38080" y="24210"/>
                </a:lnTo>
                <a:lnTo>
                  <a:pt x="37750" y="23740"/>
                </a:lnTo>
                <a:lnTo>
                  <a:pt x="38080" y="23280"/>
                </a:lnTo>
                <a:lnTo>
                  <a:pt x="37780" y="2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