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Praia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Prai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6000" y="84590"/>
                </a:moveTo>
                <a:lnTo>
                  <a:pt x="65720" y="83950"/>
                </a:lnTo>
                <a:lnTo>
                  <a:pt x="65290" y="83390"/>
                </a:lnTo>
                <a:lnTo>
                  <a:pt x="65170" y="82730"/>
                </a:lnTo>
                <a:lnTo>
                  <a:pt x="66100" y="82540"/>
                </a:lnTo>
                <a:lnTo>
                  <a:pt x="66960" y="81960"/>
                </a:lnTo>
                <a:lnTo>
                  <a:pt x="67630" y="81840"/>
                </a:lnTo>
                <a:lnTo>
                  <a:pt x="68290" y="82280"/>
                </a:lnTo>
                <a:lnTo>
                  <a:pt x="68070" y="82440"/>
                </a:lnTo>
                <a:lnTo>
                  <a:pt x="68330" y="82680"/>
                </a:lnTo>
                <a:lnTo>
                  <a:pt x="68000" y="83230"/>
                </a:lnTo>
                <a:lnTo>
                  <a:pt x="67790" y="83780"/>
                </a:lnTo>
                <a:lnTo>
                  <a:pt x="67530" y="84200"/>
                </a:lnTo>
                <a:lnTo>
                  <a:pt x="67050" y="84370"/>
                </a:lnTo>
                <a:lnTo>
                  <a:pt x="66780" y="84400"/>
                </a:lnTo>
                <a:lnTo>
                  <a:pt x="66250" y="84550"/>
                </a:lnTo>
                <a:lnTo>
                  <a:pt x="66000" y="8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