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Porto Novo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Porto Nov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8430" y="6320"/>
                </a:moveTo>
                <a:lnTo>
                  <a:pt x="10260" y="7340"/>
                </a:lnTo>
                <a:lnTo>
                  <a:pt x="11370" y="8110"/>
                </a:lnTo>
                <a:lnTo>
                  <a:pt x="12910" y="7480"/>
                </a:lnTo>
                <a:lnTo>
                  <a:pt x="14250" y="7130"/>
                </a:lnTo>
                <a:lnTo>
                  <a:pt x="15750" y="7410"/>
                </a:lnTo>
                <a:lnTo>
                  <a:pt x="16690" y="8040"/>
                </a:lnTo>
                <a:lnTo>
                  <a:pt x="17160" y="8360"/>
                </a:lnTo>
                <a:lnTo>
                  <a:pt x="16200" y="9410"/>
                </a:lnTo>
                <a:lnTo>
                  <a:pt x="16040" y="9410"/>
                </a:lnTo>
                <a:lnTo>
                  <a:pt x="15900" y="9540"/>
                </a:lnTo>
                <a:lnTo>
                  <a:pt x="15270" y="9780"/>
                </a:lnTo>
                <a:lnTo>
                  <a:pt x="15120" y="9900"/>
                </a:lnTo>
                <a:lnTo>
                  <a:pt x="14830" y="10270"/>
                </a:lnTo>
                <a:lnTo>
                  <a:pt x="12800" y="11230"/>
                </a:lnTo>
                <a:lnTo>
                  <a:pt x="11870" y="12200"/>
                </a:lnTo>
                <a:lnTo>
                  <a:pt x="11210" y="13070"/>
                </a:lnTo>
                <a:lnTo>
                  <a:pt x="10370" y="13680"/>
                </a:lnTo>
                <a:lnTo>
                  <a:pt x="8900" y="13860"/>
                </a:lnTo>
                <a:lnTo>
                  <a:pt x="7620" y="13860"/>
                </a:lnTo>
                <a:lnTo>
                  <a:pt x="7230" y="13940"/>
                </a:lnTo>
                <a:lnTo>
                  <a:pt x="6930" y="14060"/>
                </a:lnTo>
                <a:lnTo>
                  <a:pt x="6630" y="14060"/>
                </a:lnTo>
                <a:lnTo>
                  <a:pt x="6220" y="13750"/>
                </a:lnTo>
                <a:lnTo>
                  <a:pt x="6130" y="13310"/>
                </a:lnTo>
                <a:lnTo>
                  <a:pt x="6120" y="10970"/>
                </a:lnTo>
                <a:lnTo>
                  <a:pt x="5650" y="10150"/>
                </a:lnTo>
                <a:lnTo>
                  <a:pt x="5540" y="10050"/>
                </a:lnTo>
                <a:lnTo>
                  <a:pt x="4950" y="9940"/>
                </a:lnTo>
                <a:lnTo>
                  <a:pt x="4730" y="9780"/>
                </a:lnTo>
                <a:lnTo>
                  <a:pt x="4550" y="9190"/>
                </a:lnTo>
                <a:lnTo>
                  <a:pt x="4710" y="8690"/>
                </a:lnTo>
                <a:lnTo>
                  <a:pt x="5540" y="7720"/>
                </a:lnTo>
                <a:lnTo>
                  <a:pt x="6020" y="7400"/>
                </a:lnTo>
                <a:lnTo>
                  <a:pt x="6510" y="7330"/>
                </a:lnTo>
                <a:lnTo>
                  <a:pt x="6950" y="7360"/>
                </a:lnTo>
                <a:lnTo>
                  <a:pt x="7270" y="7350"/>
                </a:lnTo>
                <a:lnTo>
                  <a:pt x="7610" y="7110"/>
                </a:lnTo>
                <a:lnTo>
                  <a:pt x="8430" y="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