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Paul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Cape Verde • State Map | Fully Editable Vector Shape</a:t>
            </a:r>
          </a:p>
        </p:txBody>
      </p:sp>
      <p:sp>
        <p:nvSpPr>
          <p:cNvPr id="101" name="Paul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14250" y="7130"/>
                </a:moveTo>
                <a:lnTo>
                  <a:pt x="14880" y="6640"/>
                </a:lnTo>
                <a:lnTo>
                  <a:pt x="15420" y="6260"/>
                </a:lnTo>
                <a:lnTo>
                  <a:pt x="15840" y="6030"/>
                </a:lnTo>
                <a:lnTo>
                  <a:pt x="16010" y="6190"/>
                </a:lnTo>
                <a:lnTo>
                  <a:pt x="16810" y="6400"/>
                </a:lnTo>
                <a:lnTo>
                  <a:pt x="16990" y="6520"/>
                </a:lnTo>
                <a:lnTo>
                  <a:pt x="17090" y="6700"/>
                </a:lnTo>
                <a:lnTo>
                  <a:pt x="17550" y="7100"/>
                </a:lnTo>
                <a:lnTo>
                  <a:pt x="17680" y="7350"/>
                </a:lnTo>
                <a:lnTo>
                  <a:pt x="17620" y="7730"/>
                </a:lnTo>
                <a:lnTo>
                  <a:pt x="17420" y="8070"/>
                </a:lnTo>
                <a:lnTo>
                  <a:pt x="17160" y="8360"/>
                </a:lnTo>
                <a:lnTo>
                  <a:pt x="16690" y="8040"/>
                </a:lnTo>
                <a:lnTo>
                  <a:pt x="15750" y="7410"/>
                </a:lnTo>
                <a:lnTo>
                  <a:pt x="14250" y="7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