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Mosteiros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Mosteiros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40280" y="82940"/>
                </a:moveTo>
                <a:lnTo>
                  <a:pt x="39050" y="83000"/>
                </a:lnTo>
                <a:lnTo>
                  <a:pt x="37830" y="83280"/>
                </a:lnTo>
                <a:lnTo>
                  <a:pt x="36720" y="81680"/>
                </a:lnTo>
                <a:lnTo>
                  <a:pt x="35950" y="80490"/>
                </a:lnTo>
                <a:lnTo>
                  <a:pt x="36840" y="80030"/>
                </a:lnTo>
                <a:lnTo>
                  <a:pt x="37440" y="79840"/>
                </a:lnTo>
                <a:lnTo>
                  <a:pt x="38140" y="79770"/>
                </a:lnTo>
                <a:lnTo>
                  <a:pt x="38870" y="79940"/>
                </a:lnTo>
                <a:lnTo>
                  <a:pt x="39350" y="80360"/>
                </a:lnTo>
                <a:lnTo>
                  <a:pt x="39650" y="80910"/>
                </a:lnTo>
                <a:lnTo>
                  <a:pt x="40090" y="82080"/>
                </a:lnTo>
                <a:lnTo>
                  <a:pt x="40280" y="82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