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Maio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Cape Verde • State Map | Fully Editable Vector Shape</a:t>
            </a:r>
          </a:p>
        </p:txBody>
      </p:sp>
      <p:sp>
        <p:nvSpPr>
          <p:cNvPr id="101" name="Maio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79890" y="70460"/>
                </a:moveTo>
                <a:lnTo>
                  <a:pt x="80090" y="70900"/>
                </a:lnTo>
                <a:lnTo>
                  <a:pt x="80140" y="71450"/>
                </a:lnTo>
                <a:lnTo>
                  <a:pt x="80100" y="72400"/>
                </a:lnTo>
                <a:lnTo>
                  <a:pt x="80470" y="74390"/>
                </a:lnTo>
                <a:lnTo>
                  <a:pt x="80430" y="75350"/>
                </a:lnTo>
                <a:lnTo>
                  <a:pt x="79890" y="76240"/>
                </a:lnTo>
                <a:lnTo>
                  <a:pt x="79720" y="76300"/>
                </a:lnTo>
                <a:lnTo>
                  <a:pt x="79190" y="76370"/>
                </a:lnTo>
                <a:lnTo>
                  <a:pt x="78970" y="76450"/>
                </a:lnTo>
                <a:lnTo>
                  <a:pt x="78840" y="76620"/>
                </a:lnTo>
                <a:lnTo>
                  <a:pt x="78680" y="77040"/>
                </a:lnTo>
                <a:lnTo>
                  <a:pt x="78510" y="77170"/>
                </a:lnTo>
                <a:lnTo>
                  <a:pt x="78040" y="77220"/>
                </a:lnTo>
                <a:lnTo>
                  <a:pt x="77590" y="77090"/>
                </a:lnTo>
                <a:lnTo>
                  <a:pt x="76870" y="76690"/>
                </a:lnTo>
                <a:lnTo>
                  <a:pt x="76080" y="76120"/>
                </a:lnTo>
                <a:lnTo>
                  <a:pt x="75700" y="75700"/>
                </a:lnTo>
                <a:lnTo>
                  <a:pt x="75490" y="75260"/>
                </a:lnTo>
                <a:lnTo>
                  <a:pt x="75590" y="74830"/>
                </a:lnTo>
                <a:lnTo>
                  <a:pt x="75860" y="74400"/>
                </a:lnTo>
                <a:lnTo>
                  <a:pt x="75990" y="73970"/>
                </a:lnTo>
                <a:lnTo>
                  <a:pt x="75720" y="73570"/>
                </a:lnTo>
                <a:lnTo>
                  <a:pt x="76200" y="73280"/>
                </a:lnTo>
                <a:lnTo>
                  <a:pt x="76410" y="72830"/>
                </a:lnTo>
                <a:lnTo>
                  <a:pt x="76280" y="72450"/>
                </a:lnTo>
                <a:lnTo>
                  <a:pt x="75720" y="72400"/>
                </a:lnTo>
                <a:lnTo>
                  <a:pt x="75910" y="71880"/>
                </a:lnTo>
                <a:lnTo>
                  <a:pt x="76640" y="71340"/>
                </a:lnTo>
                <a:lnTo>
                  <a:pt x="77120" y="70460"/>
                </a:lnTo>
                <a:lnTo>
                  <a:pt x="76960" y="70400"/>
                </a:lnTo>
                <a:lnTo>
                  <a:pt x="76940" y="70370"/>
                </a:lnTo>
                <a:lnTo>
                  <a:pt x="76950" y="70320"/>
                </a:lnTo>
                <a:lnTo>
                  <a:pt x="76870" y="70200"/>
                </a:lnTo>
                <a:lnTo>
                  <a:pt x="77340" y="70000"/>
                </a:lnTo>
                <a:lnTo>
                  <a:pt x="77800" y="69730"/>
                </a:lnTo>
                <a:lnTo>
                  <a:pt x="77810" y="69840"/>
                </a:lnTo>
                <a:lnTo>
                  <a:pt x="77800" y="70200"/>
                </a:lnTo>
                <a:lnTo>
                  <a:pt x="78090" y="69970"/>
                </a:lnTo>
                <a:lnTo>
                  <a:pt x="78160" y="69890"/>
                </a:lnTo>
                <a:lnTo>
                  <a:pt x="78250" y="69730"/>
                </a:lnTo>
                <a:lnTo>
                  <a:pt x="78510" y="69980"/>
                </a:lnTo>
                <a:lnTo>
                  <a:pt x="78250" y="70200"/>
                </a:lnTo>
                <a:lnTo>
                  <a:pt x="78740" y="70430"/>
                </a:lnTo>
                <a:lnTo>
                  <a:pt x="79490" y="70250"/>
                </a:lnTo>
                <a:lnTo>
                  <a:pt x="79890" y="704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