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Brava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Cape Verde • State Map | Fully Editable Vector Shape</a:t>
            </a:r>
          </a:p>
        </p:txBody>
      </p:sp>
      <p:sp>
        <p:nvSpPr>
          <p:cNvPr id="101" name="Brava"/>
          <p:cNvSpPr/>
          <p:nvPr/>
        </p:nvSpPr>
        <p:spPr>
          <a:xfrm>
            <a:off x="3423899" y="1325880"/>
            <a:ext cx="5343896" cy="4937760"/>
          </a:xfrm>
          <a:custGeom>
            <a:avLst/>
            <a:gdLst/>
            <a:ahLst/>
            <a:cxnLst/>
            <a:rect l="0" t="0" r="100000" b="92400"/>
            <a:pathLst>
              <a:path w="100000" h="92400">
                <a:moveTo>
                  <a:pt x="26690" y="84820"/>
                </a:moveTo>
                <a:lnTo>
                  <a:pt x="27070" y="85180"/>
                </a:lnTo>
                <a:lnTo>
                  <a:pt x="27280" y="85680"/>
                </a:lnTo>
                <a:lnTo>
                  <a:pt x="27370" y="86270"/>
                </a:lnTo>
                <a:lnTo>
                  <a:pt x="27400" y="86860"/>
                </a:lnTo>
                <a:lnTo>
                  <a:pt x="27280" y="87410"/>
                </a:lnTo>
                <a:lnTo>
                  <a:pt x="26990" y="87670"/>
                </a:lnTo>
                <a:lnTo>
                  <a:pt x="26680" y="87850"/>
                </a:lnTo>
                <a:lnTo>
                  <a:pt x="26480" y="88210"/>
                </a:lnTo>
                <a:lnTo>
                  <a:pt x="26230" y="88210"/>
                </a:lnTo>
                <a:lnTo>
                  <a:pt x="25970" y="87850"/>
                </a:lnTo>
                <a:lnTo>
                  <a:pt x="25330" y="87420"/>
                </a:lnTo>
                <a:lnTo>
                  <a:pt x="25090" y="86990"/>
                </a:lnTo>
                <a:lnTo>
                  <a:pt x="24840" y="87230"/>
                </a:lnTo>
                <a:lnTo>
                  <a:pt x="24990" y="86920"/>
                </a:lnTo>
                <a:lnTo>
                  <a:pt x="25040" y="86620"/>
                </a:lnTo>
                <a:lnTo>
                  <a:pt x="24990" y="86320"/>
                </a:lnTo>
                <a:lnTo>
                  <a:pt x="24840" y="86020"/>
                </a:lnTo>
                <a:lnTo>
                  <a:pt x="25300" y="86020"/>
                </a:lnTo>
                <a:lnTo>
                  <a:pt x="25160" y="85360"/>
                </a:lnTo>
                <a:lnTo>
                  <a:pt x="25560" y="85130"/>
                </a:lnTo>
                <a:lnTo>
                  <a:pt x="26180" y="85050"/>
                </a:lnTo>
                <a:lnTo>
                  <a:pt x="26690" y="84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