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Boa Vista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Cape Verde • State Map | Fully Editable Vector Shape</a:t>
            </a:r>
          </a:p>
        </p:txBody>
      </p:sp>
      <p:sp>
        <p:nvSpPr>
          <p:cNvPr id="101" name="Boa Vista"/>
          <p:cNvSpPr/>
          <p:nvPr/>
        </p:nvSpPr>
        <p:spPr>
          <a:xfrm>
            <a:off x="3423899" y="1325880"/>
            <a:ext cx="5343896" cy="4937760"/>
          </a:xfrm>
          <a:custGeom>
            <a:avLst/>
            <a:gdLst/>
            <a:ahLst/>
            <a:cxnLst/>
            <a:rect l="0" t="0" r="100000" b="92400"/>
            <a:pathLst>
              <a:path w="100000" h="92400">
                <a:moveTo>
                  <a:pt x="94930" y="42350"/>
                </a:moveTo>
                <a:lnTo>
                  <a:pt x="95060" y="42410"/>
                </a:lnTo>
                <a:lnTo>
                  <a:pt x="95310" y="42750"/>
                </a:lnTo>
                <a:lnTo>
                  <a:pt x="95450" y="43130"/>
                </a:lnTo>
                <a:lnTo>
                  <a:pt x="95250" y="43310"/>
                </a:lnTo>
                <a:lnTo>
                  <a:pt x="95150" y="43460"/>
                </a:lnTo>
                <a:lnTo>
                  <a:pt x="95100" y="43790"/>
                </a:lnTo>
                <a:lnTo>
                  <a:pt x="95010" y="44120"/>
                </a:lnTo>
                <a:lnTo>
                  <a:pt x="94450" y="44480"/>
                </a:lnTo>
                <a:lnTo>
                  <a:pt x="92600" y="45970"/>
                </a:lnTo>
                <a:lnTo>
                  <a:pt x="91370" y="46630"/>
                </a:lnTo>
                <a:lnTo>
                  <a:pt x="90740" y="46830"/>
                </a:lnTo>
                <a:lnTo>
                  <a:pt x="88800" y="46960"/>
                </a:lnTo>
                <a:lnTo>
                  <a:pt x="88460" y="46900"/>
                </a:lnTo>
                <a:lnTo>
                  <a:pt x="88130" y="46730"/>
                </a:lnTo>
                <a:lnTo>
                  <a:pt x="87650" y="46320"/>
                </a:lnTo>
                <a:lnTo>
                  <a:pt x="87260" y="46210"/>
                </a:lnTo>
                <a:lnTo>
                  <a:pt x="86040" y="45650"/>
                </a:lnTo>
                <a:lnTo>
                  <a:pt x="85630" y="45260"/>
                </a:lnTo>
                <a:lnTo>
                  <a:pt x="85420" y="44510"/>
                </a:lnTo>
                <a:lnTo>
                  <a:pt x="85440" y="43840"/>
                </a:lnTo>
                <a:lnTo>
                  <a:pt x="85630" y="43210"/>
                </a:lnTo>
                <a:lnTo>
                  <a:pt x="85980" y="42750"/>
                </a:lnTo>
                <a:lnTo>
                  <a:pt x="86480" y="42570"/>
                </a:lnTo>
                <a:lnTo>
                  <a:pt x="87120" y="41930"/>
                </a:lnTo>
                <a:lnTo>
                  <a:pt x="86750" y="38860"/>
                </a:lnTo>
                <a:lnTo>
                  <a:pt x="87050" y="37770"/>
                </a:lnTo>
                <a:lnTo>
                  <a:pt x="87190" y="38020"/>
                </a:lnTo>
                <a:lnTo>
                  <a:pt x="87330" y="38210"/>
                </a:lnTo>
                <a:lnTo>
                  <a:pt x="87740" y="38510"/>
                </a:lnTo>
                <a:lnTo>
                  <a:pt x="88320" y="38790"/>
                </a:lnTo>
                <a:lnTo>
                  <a:pt x="89180" y="39080"/>
                </a:lnTo>
                <a:lnTo>
                  <a:pt x="89960" y="39170"/>
                </a:lnTo>
                <a:lnTo>
                  <a:pt x="90300" y="38860"/>
                </a:lnTo>
                <a:lnTo>
                  <a:pt x="90560" y="38310"/>
                </a:lnTo>
                <a:lnTo>
                  <a:pt x="91160" y="38210"/>
                </a:lnTo>
                <a:lnTo>
                  <a:pt x="93160" y="38720"/>
                </a:lnTo>
                <a:lnTo>
                  <a:pt x="93520" y="38870"/>
                </a:lnTo>
                <a:lnTo>
                  <a:pt x="93860" y="39110"/>
                </a:lnTo>
                <a:lnTo>
                  <a:pt x="93990" y="39360"/>
                </a:lnTo>
                <a:lnTo>
                  <a:pt x="94200" y="40030"/>
                </a:lnTo>
                <a:lnTo>
                  <a:pt x="94340" y="40170"/>
                </a:lnTo>
                <a:lnTo>
                  <a:pt x="94920" y="40420"/>
                </a:lnTo>
                <a:lnTo>
                  <a:pt x="95050" y="41010"/>
                </a:lnTo>
                <a:lnTo>
                  <a:pt x="94930" y="423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