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Cape Verde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Brava"/>
          <p:cNvSpPr/>
          <p:nvPr/>
        </p:nvSpPr>
        <p:spPr>
          <a:xfrm>
            <a:off x="3423899" y="1325880"/>
            <a:ext cx="5343896" cy="4937760"/>
          </a:xfrm>
          <a:custGeom>
            <a:avLst/>
            <a:gdLst/>
            <a:ahLst/>
            <a:cxnLst/>
            <a:rect l="0" t="0" r="100000" b="92400"/>
            <a:pathLst>
              <a:path w="100000" h="92400">
                <a:moveTo>
                  <a:pt x="26690" y="84820"/>
                </a:moveTo>
                <a:lnTo>
                  <a:pt x="27070" y="85180"/>
                </a:lnTo>
                <a:lnTo>
                  <a:pt x="27280" y="85680"/>
                </a:lnTo>
                <a:lnTo>
                  <a:pt x="27370" y="86270"/>
                </a:lnTo>
                <a:lnTo>
                  <a:pt x="27400" y="86860"/>
                </a:lnTo>
                <a:lnTo>
                  <a:pt x="27280" y="87410"/>
                </a:lnTo>
                <a:lnTo>
                  <a:pt x="26990" y="87670"/>
                </a:lnTo>
                <a:lnTo>
                  <a:pt x="26680" y="87850"/>
                </a:lnTo>
                <a:lnTo>
                  <a:pt x="26480" y="88210"/>
                </a:lnTo>
                <a:lnTo>
                  <a:pt x="26230" y="88210"/>
                </a:lnTo>
                <a:lnTo>
                  <a:pt x="25970" y="87850"/>
                </a:lnTo>
                <a:lnTo>
                  <a:pt x="25330" y="87420"/>
                </a:lnTo>
                <a:lnTo>
                  <a:pt x="25090" y="86990"/>
                </a:lnTo>
                <a:lnTo>
                  <a:pt x="24840" y="87230"/>
                </a:lnTo>
                <a:lnTo>
                  <a:pt x="24990" y="86920"/>
                </a:lnTo>
                <a:lnTo>
                  <a:pt x="25040" y="86620"/>
                </a:lnTo>
                <a:lnTo>
                  <a:pt x="24990" y="86320"/>
                </a:lnTo>
                <a:lnTo>
                  <a:pt x="24840" y="86020"/>
                </a:lnTo>
                <a:lnTo>
                  <a:pt x="25300" y="86020"/>
                </a:lnTo>
                <a:lnTo>
                  <a:pt x="25160" y="85360"/>
                </a:lnTo>
                <a:lnTo>
                  <a:pt x="25560" y="85130"/>
                </a:lnTo>
                <a:lnTo>
                  <a:pt x="26180" y="85050"/>
                </a:lnTo>
                <a:lnTo>
                  <a:pt x="26690" y="848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Santa Catarina do Fogo"/>
          <p:cNvSpPr/>
          <p:nvPr/>
        </p:nvSpPr>
        <p:spPr>
          <a:xfrm>
            <a:off x="3423899" y="1325880"/>
            <a:ext cx="5343896" cy="4937760"/>
          </a:xfrm>
          <a:custGeom>
            <a:avLst/>
            <a:gdLst/>
            <a:ahLst/>
            <a:cxnLst/>
            <a:rect l="0" t="0" r="100000" b="92400"/>
            <a:pathLst>
              <a:path w="100000" h="92400">
                <a:moveTo>
                  <a:pt x="40280" y="82940"/>
                </a:moveTo>
                <a:lnTo>
                  <a:pt x="40470" y="83790"/>
                </a:lnTo>
                <a:lnTo>
                  <a:pt x="40450" y="84240"/>
                </a:lnTo>
                <a:lnTo>
                  <a:pt x="40280" y="84630"/>
                </a:lnTo>
                <a:lnTo>
                  <a:pt x="40390" y="85010"/>
                </a:lnTo>
                <a:lnTo>
                  <a:pt x="39630" y="85800"/>
                </a:lnTo>
                <a:lnTo>
                  <a:pt x="38540" y="85920"/>
                </a:lnTo>
                <a:lnTo>
                  <a:pt x="37840" y="85360"/>
                </a:lnTo>
                <a:lnTo>
                  <a:pt x="37520" y="84570"/>
                </a:lnTo>
                <a:lnTo>
                  <a:pt x="37680" y="83900"/>
                </a:lnTo>
                <a:lnTo>
                  <a:pt x="37830" y="83280"/>
                </a:lnTo>
                <a:lnTo>
                  <a:pt x="39050" y="83000"/>
                </a:lnTo>
                <a:lnTo>
                  <a:pt x="40280" y="829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Mosteiros"/>
          <p:cNvSpPr/>
          <p:nvPr/>
        </p:nvSpPr>
        <p:spPr>
          <a:xfrm>
            <a:off x="3423899" y="1325880"/>
            <a:ext cx="5343896" cy="4937760"/>
          </a:xfrm>
          <a:custGeom>
            <a:avLst/>
            <a:gdLst/>
            <a:ahLst/>
            <a:cxnLst/>
            <a:rect l="0" t="0" r="100000" b="92400"/>
            <a:pathLst>
              <a:path w="100000" h="92400">
                <a:moveTo>
                  <a:pt x="40280" y="82940"/>
                </a:moveTo>
                <a:lnTo>
                  <a:pt x="39050" y="83000"/>
                </a:lnTo>
                <a:lnTo>
                  <a:pt x="37830" y="83280"/>
                </a:lnTo>
                <a:lnTo>
                  <a:pt x="36720" y="81680"/>
                </a:lnTo>
                <a:lnTo>
                  <a:pt x="35950" y="80490"/>
                </a:lnTo>
                <a:lnTo>
                  <a:pt x="36840" y="80030"/>
                </a:lnTo>
                <a:lnTo>
                  <a:pt x="37440" y="79840"/>
                </a:lnTo>
                <a:lnTo>
                  <a:pt x="38140" y="79770"/>
                </a:lnTo>
                <a:lnTo>
                  <a:pt x="38870" y="79940"/>
                </a:lnTo>
                <a:lnTo>
                  <a:pt x="39350" y="80360"/>
                </a:lnTo>
                <a:lnTo>
                  <a:pt x="39650" y="80910"/>
                </a:lnTo>
                <a:lnTo>
                  <a:pt x="40090" y="82080"/>
                </a:lnTo>
                <a:lnTo>
                  <a:pt x="40280" y="829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São Filipe"/>
          <p:cNvSpPr/>
          <p:nvPr/>
        </p:nvSpPr>
        <p:spPr>
          <a:xfrm>
            <a:off x="3423899" y="1325880"/>
            <a:ext cx="5343896" cy="4937760"/>
          </a:xfrm>
          <a:custGeom>
            <a:avLst/>
            <a:gdLst/>
            <a:ahLst/>
            <a:cxnLst/>
            <a:rect l="0" t="0" r="100000" b="92400"/>
            <a:pathLst>
              <a:path w="100000" h="92400">
                <a:moveTo>
                  <a:pt x="37830" y="83280"/>
                </a:moveTo>
                <a:lnTo>
                  <a:pt x="37680" y="83900"/>
                </a:lnTo>
                <a:lnTo>
                  <a:pt x="37520" y="84570"/>
                </a:lnTo>
                <a:lnTo>
                  <a:pt x="37840" y="85360"/>
                </a:lnTo>
                <a:lnTo>
                  <a:pt x="38540" y="85920"/>
                </a:lnTo>
                <a:lnTo>
                  <a:pt x="39630" y="85800"/>
                </a:lnTo>
                <a:lnTo>
                  <a:pt x="40390" y="85010"/>
                </a:lnTo>
                <a:lnTo>
                  <a:pt x="40560" y="85400"/>
                </a:lnTo>
                <a:lnTo>
                  <a:pt x="40570" y="85800"/>
                </a:lnTo>
                <a:lnTo>
                  <a:pt x="40350" y="86140"/>
                </a:lnTo>
                <a:lnTo>
                  <a:pt x="39170" y="87230"/>
                </a:lnTo>
                <a:lnTo>
                  <a:pt x="37750" y="87790"/>
                </a:lnTo>
                <a:lnTo>
                  <a:pt x="36450" y="87620"/>
                </a:lnTo>
                <a:lnTo>
                  <a:pt x="35300" y="87010"/>
                </a:lnTo>
                <a:lnTo>
                  <a:pt x="33360" y="85380"/>
                </a:lnTo>
                <a:lnTo>
                  <a:pt x="32890" y="84710"/>
                </a:lnTo>
                <a:lnTo>
                  <a:pt x="32700" y="83990"/>
                </a:lnTo>
                <a:lnTo>
                  <a:pt x="32890" y="83270"/>
                </a:lnTo>
                <a:lnTo>
                  <a:pt x="33350" y="82440"/>
                </a:lnTo>
                <a:lnTo>
                  <a:pt x="33960" y="81690"/>
                </a:lnTo>
                <a:lnTo>
                  <a:pt x="34780" y="81090"/>
                </a:lnTo>
                <a:lnTo>
                  <a:pt x="35950" y="80490"/>
                </a:lnTo>
                <a:lnTo>
                  <a:pt x="36720" y="81680"/>
                </a:lnTo>
                <a:lnTo>
                  <a:pt x="37830" y="832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Tarrafal"/>
          <p:cNvSpPr/>
          <p:nvPr/>
        </p:nvSpPr>
        <p:spPr>
          <a:xfrm>
            <a:off x="3423899" y="1325880"/>
            <a:ext cx="5343896" cy="4937760"/>
          </a:xfrm>
          <a:custGeom>
            <a:avLst/>
            <a:gdLst/>
            <a:ahLst/>
            <a:cxnLst/>
            <a:rect l="0" t="0" r="100000" b="92400"/>
            <a:pathLst>
              <a:path w="100000" h="92400">
                <a:moveTo>
                  <a:pt x="58210" y="74930"/>
                </a:moveTo>
                <a:lnTo>
                  <a:pt x="58330" y="74590"/>
                </a:lnTo>
                <a:lnTo>
                  <a:pt x="58360" y="74180"/>
                </a:lnTo>
                <a:lnTo>
                  <a:pt x="58430" y="73800"/>
                </a:lnTo>
                <a:lnTo>
                  <a:pt x="58600" y="73560"/>
                </a:lnTo>
                <a:lnTo>
                  <a:pt x="58760" y="73390"/>
                </a:lnTo>
                <a:lnTo>
                  <a:pt x="58840" y="73200"/>
                </a:lnTo>
                <a:lnTo>
                  <a:pt x="58730" y="72610"/>
                </a:lnTo>
                <a:lnTo>
                  <a:pt x="58440" y="71930"/>
                </a:lnTo>
                <a:lnTo>
                  <a:pt x="58070" y="71370"/>
                </a:lnTo>
                <a:lnTo>
                  <a:pt x="57690" y="71160"/>
                </a:lnTo>
                <a:lnTo>
                  <a:pt x="57910" y="71080"/>
                </a:lnTo>
                <a:lnTo>
                  <a:pt x="58610" y="70700"/>
                </a:lnTo>
                <a:lnTo>
                  <a:pt x="58110" y="70500"/>
                </a:lnTo>
                <a:lnTo>
                  <a:pt x="57900" y="70460"/>
                </a:lnTo>
                <a:lnTo>
                  <a:pt x="58840" y="69730"/>
                </a:lnTo>
                <a:lnTo>
                  <a:pt x="59090" y="69730"/>
                </a:lnTo>
                <a:lnTo>
                  <a:pt x="59110" y="69990"/>
                </a:lnTo>
                <a:lnTo>
                  <a:pt x="59160" y="70140"/>
                </a:lnTo>
                <a:lnTo>
                  <a:pt x="59230" y="70260"/>
                </a:lnTo>
                <a:lnTo>
                  <a:pt x="59300" y="70460"/>
                </a:lnTo>
                <a:lnTo>
                  <a:pt x="59930" y="70070"/>
                </a:lnTo>
                <a:lnTo>
                  <a:pt x="60470" y="70400"/>
                </a:lnTo>
                <a:lnTo>
                  <a:pt x="60650" y="71000"/>
                </a:lnTo>
                <a:lnTo>
                  <a:pt x="60220" y="71420"/>
                </a:lnTo>
                <a:lnTo>
                  <a:pt x="60670" y="72060"/>
                </a:lnTo>
                <a:lnTo>
                  <a:pt x="61200" y="72450"/>
                </a:lnTo>
                <a:lnTo>
                  <a:pt x="62320" y="73070"/>
                </a:lnTo>
                <a:lnTo>
                  <a:pt x="62060" y="73330"/>
                </a:lnTo>
                <a:lnTo>
                  <a:pt x="61580" y="74140"/>
                </a:lnTo>
                <a:lnTo>
                  <a:pt x="61060" y="74910"/>
                </a:lnTo>
                <a:lnTo>
                  <a:pt x="59750" y="75070"/>
                </a:lnTo>
                <a:lnTo>
                  <a:pt x="58740" y="74950"/>
                </a:lnTo>
                <a:lnTo>
                  <a:pt x="58210" y="749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Santa Catarina"/>
          <p:cNvSpPr/>
          <p:nvPr/>
        </p:nvSpPr>
        <p:spPr>
          <a:xfrm>
            <a:off x="3423899" y="1325880"/>
            <a:ext cx="5343896" cy="4937760"/>
          </a:xfrm>
          <a:custGeom>
            <a:avLst/>
            <a:gdLst/>
            <a:ahLst/>
            <a:cxnLst/>
            <a:rect l="0" t="0" r="100000" b="92400"/>
            <a:pathLst>
              <a:path w="100000" h="92400">
                <a:moveTo>
                  <a:pt x="58210" y="74930"/>
                </a:moveTo>
                <a:lnTo>
                  <a:pt x="58740" y="74950"/>
                </a:lnTo>
                <a:lnTo>
                  <a:pt x="59750" y="75070"/>
                </a:lnTo>
                <a:lnTo>
                  <a:pt x="61060" y="74910"/>
                </a:lnTo>
                <a:lnTo>
                  <a:pt x="61020" y="75530"/>
                </a:lnTo>
                <a:lnTo>
                  <a:pt x="61650" y="76150"/>
                </a:lnTo>
                <a:lnTo>
                  <a:pt x="62250" y="76580"/>
                </a:lnTo>
                <a:lnTo>
                  <a:pt x="62330" y="77120"/>
                </a:lnTo>
                <a:lnTo>
                  <a:pt x="62590" y="77200"/>
                </a:lnTo>
                <a:lnTo>
                  <a:pt x="63060" y="76770"/>
                </a:lnTo>
                <a:lnTo>
                  <a:pt x="63260" y="77040"/>
                </a:lnTo>
                <a:lnTo>
                  <a:pt x="63340" y="77660"/>
                </a:lnTo>
                <a:lnTo>
                  <a:pt x="62540" y="78310"/>
                </a:lnTo>
                <a:lnTo>
                  <a:pt x="62340" y="78500"/>
                </a:lnTo>
                <a:lnTo>
                  <a:pt x="62460" y="79160"/>
                </a:lnTo>
                <a:lnTo>
                  <a:pt x="62700" y="79640"/>
                </a:lnTo>
                <a:lnTo>
                  <a:pt x="62960" y="79990"/>
                </a:lnTo>
                <a:lnTo>
                  <a:pt x="62630" y="80370"/>
                </a:lnTo>
                <a:lnTo>
                  <a:pt x="62550" y="80880"/>
                </a:lnTo>
                <a:lnTo>
                  <a:pt x="62290" y="81030"/>
                </a:lnTo>
                <a:lnTo>
                  <a:pt x="61580" y="81110"/>
                </a:lnTo>
                <a:lnTo>
                  <a:pt x="61280" y="81570"/>
                </a:lnTo>
                <a:lnTo>
                  <a:pt x="60640" y="81840"/>
                </a:lnTo>
                <a:lnTo>
                  <a:pt x="60070" y="82460"/>
                </a:lnTo>
                <a:lnTo>
                  <a:pt x="59550" y="81850"/>
                </a:lnTo>
                <a:lnTo>
                  <a:pt x="59540" y="80710"/>
                </a:lnTo>
                <a:lnTo>
                  <a:pt x="59160" y="80440"/>
                </a:lnTo>
                <a:lnTo>
                  <a:pt x="58610" y="80270"/>
                </a:lnTo>
                <a:lnTo>
                  <a:pt x="58150" y="80030"/>
                </a:lnTo>
                <a:lnTo>
                  <a:pt x="58130" y="79900"/>
                </a:lnTo>
                <a:lnTo>
                  <a:pt x="57900" y="79100"/>
                </a:lnTo>
                <a:lnTo>
                  <a:pt x="57800" y="78960"/>
                </a:lnTo>
                <a:lnTo>
                  <a:pt x="57670" y="78830"/>
                </a:lnTo>
                <a:lnTo>
                  <a:pt x="57540" y="78640"/>
                </a:lnTo>
                <a:lnTo>
                  <a:pt x="57450" y="78360"/>
                </a:lnTo>
                <a:lnTo>
                  <a:pt x="57550" y="78080"/>
                </a:lnTo>
                <a:lnTo>
                  <a:pt x="58030" y="77230"/>
                </a:lnTo>
                <a:lnTo>
                  <a:pt x="58150" y="76910"/>
                </a:lnTo>
                <a:lnTo>
                  <a:pt x="58120" y="76450"/>
                </a:lnTo>
                <a:lnTo>
                  <a:pt x="57690" y="75260"/>
                </a:lnTo>
                <a:lnTo>
                  <a:pt x="58010" y="75170"/>
                </a:lnTo>
                <a:lnTo>
                  <a:pt x="58210" y="749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Ribeira Grande de Santiago"/>
          <p:cNvSpPr/>
          <p:nvPr/>
        </p:nvSpPr>
        <p:spPr>
          <a:xfrm>
            <a:off x="3423899" y="1325880"/>
            <a:ext cx="5343896" cy="4937760"/>
          </a:xfrm>
          <a:custGeom>
            <a:avLst/>
            <a:gdLst/>
            <a:ahLst/>
            <a:cxnLst/>
            <a:rect l="0" t="0" r="100000" b="92400"/>
            <a:pathLst>
              <a:path w="100000" h="92400">
                <a:moveTo>
                  <a:pt x="60070" y="82460"/>
                </a:moveTo>
                <a:lnTo>
                  <a:pt x="60640" y="81840"/>
                </a:lnTo>
                <a:lnTo>
                  <a:pt x="61280" y="81570"/>
                </a:lnTo>
                <a:lnTo>
                  <a:pt x="61580" y="81110"/>
                </a:lnTo>
                <a:lnTo>
                  <a:pt x="62290" y="81030"/>
                </a:lnTo>
                <a:lnTo>
                  <a:pt x="62550" y="80880"/>
                </a:lnTo>
                <a:lnTo>
                  <a:pt x="62630" y="80370"/>
                </a:lnTo>
                <a:lnTo>
                  <a:pt x="62960" y="79990"/>
                </a:lnTo>
                <a:lnTo>
                  <a:pt x="63550" y="79930"/>
                </a:lnTo>
                <a:lnTo>
                  <a:pt x="63560" y="80490"/>
                </a:lnTo>
                <a:lnTo>
                  <a:pt x="64080" y="80950"/>
                </a:lnTo>
                <a:lnTo>
                  <a:pt x="64490" y="81530"/>
                </a:lnTo>
                <a:lnTo>
                  <a:pt x="64610" y="82460"/>
                </a:lnTo>
                <a:lnTo>
                  <a:pt x="65170" y="82730"/>
                </a:lnTo>
                <a:lnTo>
                  <a:pt x="65290" y="83390"/>
                </a:lnTo>
                <a:lnTo>
                  <a:pt x="65720" y="83950"/>
                </a:lnTo>
                <a:lnTo>
                  <a:pt x="66000" y="84590"/>
                </a:lnTo>
                <a:lnTo>
                  <a:pt x="65730" y="84560"/>
                </a:lnTo>
                <a:lnTo>
                  <a:pt x="65450" y="84410"/>
                </a:lnTo>
                <a:lnTo>
                  <a:pt x="65200" y="84370"/>
                </a:lnTo>
                <a:lnTo>
                  <a:pt x="64070" y="84350"/>
                </a:lnTo>
                <a:lnTo>
                  <a:pt x="63140" y="84220"/>
                </a:lnTo>
                <a:lnTo>
                  <a:pt x="62280" y="83930"/>
                </a:lnTo>
                <a:lnTo>
                  <a:pt x="61370" y="83610"/>
                </a:lnTo>
                <a:lnTo>
                  <a:pt x="60070" y="824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Praia"/>
          <p:cNvSpPr/>
          <p:nvPr/>
        </p:nvSpPr>
        <p:spPr>
          <a:xfrm>
            <a:off x="3423899" y="1325880"/>
            <a:ext cx="5343896" cy="4937760"/>
          </a:xfrm>
          <a:custGeom>
            <a:avLst/>
            <a:gdLst/>
            <a:ahLst/>
            <a:cxnLst/>
            <a:rect l="0" t="0" r="100000" b="92400"/>
            <a:pathLst>
              <a:path w="100000" h="92400">
                <a:moveTo>
                  <a:pt x="66000" y="84590"/>
                </a:moveTo>
                <a:lnTo>
                  <a:pt x="65720" y="83950"/>
                </a:lnTo>
                <a:lnTo>
                  <a:pt x="65290" y="83390"/>
                </a:lnTo>
                <a:lnTo>
                  <a:pt x="65170" y="82730"/>
                </a:lnTo>
                <a:lnTo>
                  <a:pt x="66100" y="82540"/>
                </a:lnTo>
                <a:lnTo>
                  <a:pt x="66960" y="81960"/>
                </a:lnTo>
                <a:lnTo>
                  <a:pt x="67630" y="81840"/>
                </a:lnTo>
                <a:lnTo>
                  <a:pt x="68290" y="82280"/>
                </a:lnTo>
                <a:lnTo>
                  <a:pt x="68070" y="82440"/>
                </a:lnTo>
                <a:lnTo>
                  <a:pt x="68330" y="82680"/>
                </a:lnTo>
                <a:lnTo>
                  <a:pt x="68000" y="83230"/>
                </a:lnTo>
                <a:lnTo>
                  <a:pt x="67790" y="83780"/>
                </a:lnTo>
                <a:lnTo>
                  <a:pt x="67530" y="84200"/>
                </a:lnTo>
                <a:lnTo>
                  <a:pt x="67050" y="84370"/>
                </a:lnTo>
                <a:lnTo>
                  <a:pt x="66780" y="84400"/>
                </a:lnTo>
                <a:lnTo>
                  <a:pt x="66250" y="84550"/>
                </a:lnTo>
                <a:lnTo>
                  <a:pt x="66000" y="845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São Domingos"/>
          <p:cNvSpPr/>
          <p:nvPr/>
        </p:nvSpPr>
        <p:spPr>
          <a:xfrm>
            <a:off x="3423899" y="1325880"/>
            <a:ext cx="5343896" cy="4937760"/>
          </a:xfrm>
          <a:custGeom>
            <a:avLst/>
            <a:gdLst/>
            <a:ahLst/>
            <a:cxnLst/>
            <a:rect l="0" t="0" r="100000" b="92400"/>
            <a:pathLst>
              <a:path w="100000" h="92400">
                <a:moveTo>
                  <a:pt x="65170" y="82730"/>
                </a:moveTo>
                <a:lnTo>
                  <a:pt x="64610" y="82460"/>
                </a:lnTo>
                <a:lnTo>
                  <a:pt x="64490" y="81530"/>
                </a:lnTo>
                <a:lnTo>
                  <a:pt x="64080" y="80950"/>
                </a:lnTo>
                <a:lnTo>
                  <a:pt x="64760" y="80570"/>
                </a:lnTo>
                <a:lnTo>
                  <a:pt x="65240" y="80020"/>
                </a:lnTo>
                <a:lnTo>
                  <a:pt x="65880" y="79480"/>
                </a:lnTo>
                <a:lnTo>
                  <a:pt x="66440" y="79290"/>
                </a:lnTo>
                <a:lnTo>
                  <a:pt x="66850" y="79520"/>
                </a:lnTo>
                <a:lnTo>
                  <a:pt x="67180" y="79750"/>
                </a:lnTo>
                <a:lnTo>
                  <a:pt x="67630" y="79560"/>
                </a:lnTo>
                <a:lnTo>
                  <a:pt x="67850" y="79120"/>
                </a:lnTo>
                <a:lnTo>
                  <a:pt x="68330" y="80030"/>
                </a:lnTo>
                <a:lnTo>
                  <a:pt x="68460" y="80160"/>
                </a:lnTo>
                <a:lnTo>
                  <a:pt x="68560" y="80200"/>
                </a:lnTo>
                <a:lnTo>
                  <a:pt x="68660" y="80280"/>
                </a:lnTo>
                <a:lnTo>
                  <a:pt x="68790" y="80530"/>
                </a:lnTo>
                <a:lnTo>
                  <a:pt x="68860" y="80700"/>
                </a:lnTo>
                <a:lnTo>
                  <a:pt x="68950" y="80830"/>
                </a:lnTo>
                <a:lnTo>
                  <a:pt x="69070" y="80930"/>
                </a:lnTo>
                <a:lnTo>
                  <a:pt x="69250" y="80990"/>
                </a:lnTo>
                <a:lnTo>
                  <a:pt x="69090" y="81510"/>
                </a:lnTo>
                <a:lnTo>
                  <a:pt x="68860" y="81850"/>
                </a:lnTo>
                <a:lnTo>
                  <a:pt x="68290" y="82280"/>
                </a:lnTo>
                <a:lnTo>
                  <a:pt x="67630" y="81840"/>
                </a:lnTo>
                <a:lnTo>
                  <a:pt x="66960" y="81960"/>
                </a:lnTo>
                <a:lnTo>
                  <a:pt x="66100" y="82540"/>
                </a:lnTo>
                <a:lnTo>
                  <a:pt x="65170" y="827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0" name="Santa Cruz"/>
          <p:cNvSpPr/>
          <p:nvPr/>
        </p:nvSpPr>
        <p:spPr>
          <a:xfrm>
            <a:off x="3423899" y="1325880"/>
            <a:ext cx="5343896" cy="4937760"/>
          </a:xfrm>
          <a:custGeom>
            <a:avLst/>
            <a:gdLst/>
            <a:ahLst/>
            <a:cxnLst/>
            <a:rect l="0" t="0" r="100000" b="92400"/>
            <a:pathLst>
              <a:path w="100000" h="92400">
                <a:moveTo>
                  <a:pt x="63340" y="77660"/>
                </a:moveTo>
                <a:lnTo>
                  <a:pt x="63260" y="77040"/>
                </a:lnTo>
                <a:lnTo>
                  <a:pt x="63060" y="76770"/>
                </a:lnTo>
                <a:lnTo>
                  <a:pt x="63260" y="76580"/>
                </a:lnTo>
                <a:lnTo>
                  <a:pt x="64240" y="75410"/>
                </a:lnTo>
                <a:lnTo>
                  <a:pt x="64490" y="75680"/>
                </a:lnTo>
                <a:lnTo>
                  <a:pt x="65060" y="76040"/>
                </a:lnTo>
                <a:lnTo>
                  <a:pt x="65560" y="75980"/>
                </a:lnTo>
                <a:lnTo>
                  <a:pt x="65670" y="76140"/>
                </a:lnTo>
                <a:lnTo>
                  <a:pt x="65730" y="76260"/>
                </a:lnTo>
                <a:lnTo>
                  <a:pt x="65810" y="76360"/>
                </a:lnTo>
                <a:lnTo>
                  <a:pt x="66000" y="76450"/>
                </a:lnTo>
                <a:lnTo>
                  <a:pt x="65950" y="76500"/>
                </a:lnTo>
                <a:lnTo>
                  <a:pt x="66170" y="76710"/>
                </a:lnTo>
                <a:lnTo>
                  <a:pt x="66410" y="76910"/>
                </a:lnTo>
                <a:lnTo>
                  <a:pt x="66460" y="76910"/>
                </a:lnTo>
                <a:lnTo>
                  <a:pt x="66550" y="76930"/>
                </a:lnTo>
                <a:lnTo>
                  <a:pt x="66850" y="76890"/>
                </a:lnTo>
                <a:lnTo>
                  <a:pt x="66940" y="76910"/>
                </a:lnTo>
                <a:lnTo>
                  <a:pt x="66960" y="77020"/>
                </a:lnTo>
                <a:lnTo>
                  <a:pt x="66920" y="77300"/>
                </a:lnTo>
                <a:lnTo>
                  <a:pt x="66940" y="77410"/>
                </a:lnTo>
                <a:lnTo>
                  <a:pt x="67850" y="79120"/>
                </a:lnTo>
                <a:lnTo>
                  <a:pt x="67630" y="79560"/>
                </a:lnTo>
                <a:lnTo>
                  <a:pt x="67180" y="79750"/>
                </a:lnTo>
                <a:lnTo>
                  <a:pt x="66850" y="79520"/>
                </a:lnTo>
                <a:lnTo>
                  <a:pt x="66440" y="79290"/>
                </a:lnTo>
                <a:lnTo>
                  <a:pt x="65660" y="78600"/>
                </a:lnTo>
                <a:lnTo>
                  <a:pt x="65160" y="78750"/>
                </a:lnTo>
                <a:lnTo>
                  <a:pt x="64630" y="78510"/>
                </a:lnTo>
                <a:lnTo>
                  <a:pt x="64680" y="78280"/>
                </a:lnTo>
                <a:lnTo>
                  <a:pt x="64610" y="77930"/>
                </a:lnTo>
                <a:lnTo>
                  <a:pt x="63710" y="77740"/>
                </a:lnTo>
                <a:lnTo>
                  <a:pt x="63340" y="776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1" name="São Miguel"/>
          <p:cNvSpPr/>
          <p:nvPr/>
        </p:nvSpPr>
        <p:spPr>
          <a:xfrm>
            <a:off x="3423899" y="1325880"/>
            <a:ext cx="5343896" cy="4937760"/>
          </a:xfrm>
          <a:custGeom>
            <a:avLst/>
            <a:gdLst/>
            <a:ahLst/>
            <a:cxnLst/>
            <a:rect l="0" t="0" r="100000" b="92400"/>
            <a:pathLst>
              <a:path w="100000" h="92400">
                <a:moveTo>
                  <a:pt x="61060" y="74910"/>
                </a:moveTo>
                <a:lnTo>
                  <a:pt x="61580" y="74140"/>
                </a:lnTo>
                <a:lnTo>
                  <a:pt x="62060" y="73330"/>
                </a:lnTo>
                <a:lnTo>
                  <a:pt x="62650" y="73450"/>
                </a:lnTo>
                <a:lnTo>
                  <a:pt x="62930" y="73700"/>
                </a:lnTo>
                <a:lnTo>
                  <a:pt x="63440" y="74540"/>
                </a:lnTo>
                <a:lnTo>
                  <a:pt x="64240" y="75410"/>
                </a:lnTo>
                <a:lnTo>
                  <a:pt x="63260" y="76580"/>
                </a:lnTo>
                <a:lnTo>
                  <a:pt x="63060" y="76770"/>
                </a:lnTo>
                <a:lnTo>
                  <a:pt x="62590" y="77200"/>
                </a:lnTo>
                <a:lnTo>
                  <a:pt x="62330" y="77120"/>
                </a:lnTo>
                <a:lnTo>
                  <a:pt x="62250" y="76580"/>
                </a:lnTo>
                <a:lnTo>
                  <a:pt x="61650" y="76150"/>
                </a:lnTo>
                <a:lnTo>
                  <a:pt x="61020" y="75530"/>
                </a:lnTo>
                <a:lnTo>
                  <a:pt x="61060" y="749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2" name="Maio"/>
          <p:cNvSpPr/>
          <p:nvPr/>
        </p:nvSpPr>
        <p:spPr>
          <a:xfrm>
            <a:off x="3423899" y="1325880"/>
            <a:ext cx="5343896" cy="4937760"/>
          </a:xfrm>
          <a:custGeom>
            <a:avLst/>
            <a:gdLst/>
            <a:ahLst/>
            <a:cxnLst/>
            <a:rect l="0" t="0" r="100000" b="92400"/>
            <a:pathLst>
              <a:path w="100000" h="92400">
                <a:moveTo>
                  <a:pt x="79890" y="70460"/>
                </a:moveTo>
                <a:lnTo>
                  <a:pt x="80090" y="70900"/>
                </a:lnTo>
                <a:lnTo>
                  <a:pt x="80140" y="71450"/>
                </a:lnTo>
                <a:lnTo>
                  <a:pt x="80100" y="72400"/>
                </a:lnTo>
                <a:lnTo>
                  <a:pt x="80470" y="74390"/>
                </a:lnTo>
                <a:lnTo>
                  <a:pt x="80430" y="75350"/>
                </a:lnTo>
                <a:lnTo>
                  <a:pt x="79890" y="76240"/>
                </a:lnTo>
                <a:lnTo>
                  <a:pt x="79720" y="76300"/>
                </a:lnTo>
                <a:lnTo>
                  <a:pt x="79190" y="76370"/>
                </a:lnTo>
                <a:lnTo>
                  <a:pt x="78970" y="76450"/>
                </a:lnTo>
                <a:lnTo>
                  <a:pt x="78840" y="76620"/>
                </a:lnTo>
                <a:lnTo>
                  <a:pt x="78680" y="77040"/>
                </a:lnTo>
                <a:lnTo>
                  <a:pt x="78510" y="77170"/>
                </a:lnTo>
                <a:lnTo>
                  <a:pt x="78040" y="77220"/>
                </a:lnTo>
                <a:lnTo>
                  <a:pt x="77590" y="77090"/>
                </a:lnTo>
                <a:lnTo>
                  <a:pt x="76870" y="76690"/>
                </a:lnTo>
                <a:lnTo>
                  <a:pt x="76080" y="76120"/>
                </a:lnTo>
                <a:lnTo>
                  <a:pt x="75700" y="75700"/>
                </a:lnTo>
                <a:lnTo>
                  <a:pt x="75490" y="75260"/>
                </a:lnTo>
                <a:lnTo>
                  <a:pt x="75590" y="74830"/>
                </a:lnTo>
                <a:lnTo>
                  <a:pt x="75860" y="74400"/>
                </a:lnTo>
                <a:lnTo>
                  <a:pt x="75990" y="73970"/>
                </a:lnTo>
                <a:lnTo>
                  <a:pt x="75720" y="73570"/>
                </a:lnTo>
                <a:lnTo>
                  <a:pt x="76200" y="73280"/>
                </a:lnTo>
                <a:lnTo>
                  <a:pt x="76410" y="72830"/>
                </a:lnTo>
                <a:lnTo>
                  <a:pt x="76280" y="72450"/>
                </a:lnTo>
                <a:lnTo>
                  <a:pt x="75720" y="72400"/>
                </a:lnTo>
                <a:lnTo>
                  <a:pt x="75910" y="71880"/>
                </a:lnTo>
                <a:lnTo>
                  <a:pt x="76640" y="71340"/>
                </a:lnTo>
                <a:lnTo>
                  <a:pt x="77120" y="70460"/>
                </a:lnTo>
                <a:lnTo>
                  <a:pt x="76960" y="70400"/>
                </a:lnTo>
                <a:lnTo>
                  <a:pt x="76940" y="70370"/>
                </a:lnTo>
                <a:lnTo>
                  <a:pt x="76950" y="70320"/>
                </a:lnTo>
                <a:lnTo>
                  <a:pt x="76870" y="70200"/>
                </a:lnTo>
                <a:lnTo>
                  <a:pt x="77340" y="70000"/>
                </a:lnTo>
                <a:lnTo>
                  <a:pt x="77800" y="69730"/>
                </a:lnTo>
                <a:lnTo>
                  <a:pt x="77810" y="69840"/>
                </a:lnTo>
                <a:lnTo>
                  <a:pt x="77800" y="70200"/>
                </a:lnTo>
                <a:lnTo>
                  <a:pt x="78090" y="69970"/>
                </a:lnTo>
                <a:lnTo>
                  <a:pt x="78160" y="69890"/>
                </a:lnTo>
                <a:lnTo>
                  <a:pt x="78250" y="69730"/>
                </a:lnTo>
                <a:lnTo>
                  <a:pt x="78510" y="69980"/>
                </a:lnTo>
                <a:lnTo>
                  <a:pt x="78250" y="70200"/>
                </a:lnTo>
                <a:lnTo>
                  <a:pt x="78740" y="70430"/>
                </a:lnTo>
                <a:lnTo>
                  <a:pt x="79490" y="70250"/>
                </a:lnTo>
                <a:lnTo>
                  <a:pt x="79890" y="704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3" name="Boa Vista"/>
          <p:cNvSpPr/>
          <p:nvPr/>
        </p:nvSpPr>
        <p:spPr>
          <a:xfrm>
            <a:off x="3423899" y="1325880"/>
            <a:ext cx="5343896" cy="4937760"/>
          </a:xfrm>
          <a:custGeom>
            <a:avLst/>
            <a:gdLst/>
            <a:ahLst/>
            <a:cxnLst/>
            <a:rect l="0" t="0" r="100000" b="92400"/>
            <a:pathLst>
              <a:path w="100000" h="92400">
                <a:moveTo>
                  <a:pt x="94930" y="42350"/>
                </a:moveTo>
                <a:lnTo>
                  <a:pt x="95060" y="42410"/>
                </a:lnTo>
                <a:lnTo>
                  <a:pt x="95310" y="42750"/>
                </a:lnTo>
                <a:lnTo>
                  <a:pt x="95450" y="43130"/>
                </a:lnTo>
                <a:lnTo>
                  <a:pt x="95250" y="43310"/>
                </a:lnTo>
                <a:lnTo>
                  <a:pt x="95150" y="43460"/>
                </a:lnTo>
                <a:lnTo>
                  <a:pt x="95100" y="43790"/>
                </a:lnTo>
                <a:lnTo>
                  <a:pt x="95010" y="44120"/>
                </a:lnTo>
                <a:lnTo>
                  <a:pt x="94450" y="44480"/>
                </a:lnTo>
                <a:lnTo>
                  <a:pt x="92600" y="45970"/>
                </a:lnTo>
                <a:lnTo>
                  <a:pt x="91370" y="46630"/>
                </a:lnTo>
                <a:lnTo>
                  <a:pt x="90740" y="46830"/>
                </a:lnTo>
                <a:lnTo>
                  <a:pt x="88800" y="46960"/>
                </a:lnTo>
                <a:lnTo>
                  <a:pt x="88460" y="46900"/>
                </a:lnTo>
                <a:lnTo>
                  <a:pt x="88130" y="46730"/>
                </a:lnTo>
                <a:lnTo>
                  <a:pt x="87650" y="46320"/>
                </a:lnTo>
                <a:lnTo>
                  <a:pt x="87260" y="46210"/>
                </a:lnTo>
                <a:lnTo>
                  <a:pt x="86040" y="45650"/>
                </a:lnTo>
                <a:lnTo>
                  <a:pt x="85630" y="45260"/>
                </a:lnTo>
                <a:lnTo>
                  <a:pt x="85420" y="44510"/>
                </a:lnTo>
                <a:lnTo>
                  <a:pt x="85440" y="43840"/>
                </a:lnTo>
                <a:lnTo>
                  <a:pt x="85630" y="43210"/>
                </a:lnTo>
                <a:lnTo>
                  <a:pt x="85980" y="42750"/>
                </a:lnTo>
                <a:lnTo>
                  <a:pt x="86480" y="42570"/>
                </a:lnTo>
                <a:lnTo>
                  <a:pt x="87120" y="41930"/>
                </a:lnTo>
                <a:lnTo>
                  <a:pt x="86750" y="38860"/>
                </a:lnTo>
                <a:lnTo>
                  <a:pt x="87050" y="37770"/>
                </a:lnTo>
                <a:lnTo>
                  <a:pt x="87190" y="38020"/>
                </a:lnTo>
                <a:lnTo>
                  <a:pt x="87330" y="38210"/>
                </a:lnTo>
                <a:lnTo>
                  <a:pt x="87740" y="38510"/>
                </a:lnTo>
                <a:lnTo>
                  <a:pt x="88320" y="38790"/>
                </a:lnTo>
                <a:lnTo>
                  <a:pt x="89180" y="39080"/>
                </a:lnTo>
                <a:lnTo>
                  <a:pt x="89960" y="39170"/>
                </a:lnTo>
                <a:lnTo>
                  <a:pt x="90300" y="38860"/>
                </a:lnTo>
                <a:lnTo>
                  <a:pt x="90560" y="38310"/>
                </a:lnTo>
                <a:lnTo>
                  <a:pt x="91160" y="38210"/>
                </a:lnTo>
                <a:lnTo>
                  <a:pt x="93160" y="38720"/>
                </a:lnTo>
                <a:lnTo>
                  <a:pt x="93520" y="38870"/>
                </a:lnTo>
                <a:lnTo>
                  <a:pt x="93860" y="39110"/>
                </a:lnTo>
                <a:lnTo>
                  <a:pt x="93990" y="39360"/>
                </a:lnTo>
                <a:lnTo>
                  <a:pt x="94200" y="40030"/>
                </a:lnTo>
                <a:lnTo>
                  <a:pt x="94340" y="40170"/>
                </a:lnTo>
                <a:lnTo>
                  <a:pt x="94920" y="40420"/>
                </a:lnTo>
                <a:lnTo>
                  <a:pt x="95050" y="41010"/>
                </a:lnTo>
                <a:lnTo>
                  <a:pt x="94930" y="423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4" name="Ribeira Brava"/>
          <p:cNvSpPr/>
          <p:nvPr/>
        </p:nvSpPr>
        <p:spPr>
          <a:xfrm>
            <a:off x="3423899" y="1325880"/>
            <a:ext cx="5343896" cy="4937760"/>
          </a:xfrm>
          <a:custGeom>
            <a:avLst/>
            <a:gdLst/>
            <a:ahLst/>
            <a:cxnLst/>
            <a:rect l="0" t="0" r="100000" b="92400"/>
            <a:pathLst>
              <a:path w="100000" h="92400">
                <a:moveTo>
                  <a:pt x="37780" y="22530"/>
                </a:moveTo>
                <a:lnTo>
                  <a:pt x="38260" y="22370"/>
                </a:lnTo>
                <a:lnTo>
                  <a:pt x="38500" y="22400"/>
                </a:lnTo>
                <a:lnTo>
                  <a:pt x="38960" y="22590"/>
                </a:lnTo>
                <a:lnTo>
                  <a:pt x="39360" y="22850"/>
                </a:lnTo>
                <a:lnTo>
                  <a:pt x="40160" y="23560"/>
                </a:lnTo>
                <a:lnTo>
                  <a:pt x="40570" y="23770"/>
                </a:lnTo>
                <a:lnTo>
                  <a:pt x="40930" y="23790"/>
                </a:lnTo>
                <a:lnTo>
                  <a:pt x="42800" y="23500"/>
                </a:lnTo>
                <a:lnTo>
                  <a:pt x="43130" y="23560"/>
                </a:lnTo>
                <a:lnTo>
                  <a:pt x="44360" y="24160"/>
                </a:lnTo>
                <a:lnTo>
                  <a:pt x="44640" y="24220"/>
                </a:lnTo>
                <a:lnTo>
                  <a:pt x="47420" y="24450"/>
                </a:lnTo>
                <a:lnTo>
                  <a:pt x="48180" y="24750"/>
                </a:lnTo>
                <a:lnTo>
                  <a:pt x="48840" y="25280"/>
                </a:lnTo>
                <a:lnTo>
                  <a:pt x="49190" y="25490"/>
                </a:lnTo>
                <a:lnTo>
                  <a:pt x="49350" y="25350"/>
                </a:lnTo>
                <a:lnTo>
                  <a:pt x="49350" y="26570"/>
                </a:lnTo>
                <a:lnTo>
                  <a:pt x="48970" y="26660"/>
                </a:lnTo>
                <a:lnTo>
                  <a:pt x="46580" y="26680"/>
                </a:lnTo>
                <a:lnTo>
                  <a:pt x="43980" y="25510"/>
                </a:lnTo>
                <a:lnTo>
                  <a:pt x="42580" y="25170"/>
                </a:lnTo>
                <a:lnTo>
                  <a:pt x="41270" y="25690"/>
                </a:lnTo>
                <a:lnTo>
                  <a:pt x="40790" y="26270"/>
                </a:lnTo>
                <a:lnTo>
                  <a:pt x="39810" y="28040"/>
                </a:lnTo>
                <a:lnTo>
                  <a:pt x="39500" y="29370"/>
                </a:lnTo>
                <a:lnTo>
                  <a:pt x="39450" y="28320"/>
                </a:lnTo>
                <a:lnTo>
                  <a:pt x="39650" y="26830"/>
                </a:lnTo>
                <a:lnTo>
                  <a:pt x="39840" y="25900"/>
                </a:lnTo>
                <a:lnTo>
                  <a:pt x="39650" y="24790"/>
                </a:lnTo>
                <a:lnTo>
                  <a:pt x="39030" y="24270"/>
                </a:lnTo>
                <a:lnTo>
                  <a:pt x="38080" y="24210"/>
                </a:lnTo>
                <a:lnTo>
                  <a:pt x="37750" y="23740"/>
                </a:lnTo>
                <a:lnTo>
                  <a:pt x="38080" y="23280"/>
                </a:lnTo>
                <a:lnTo>
                  <a:pt x="37780" y="225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5" name="Tarrafal de São Nicolau"/>
          <p:cNvSpPr/>
          <p:nvPr/>
        </p:nvSpPr>
        <p:spPr>
          <a:xfrm>
            <a:off x="3423899" y="1325880"/>
            <a:ext cx="5343896" cy="4937760"/>
          </a:xfrm>
          <a:custGeom>
            <a:avLst/>
            <a:gdLst/>
            <a:ahLst/>
            <a:cxnLst/>
            <a:rect l="0" t="0" r="100000" b="92400"/>
            <a:pathLst>
              <a:path w="100000" h="92400">
                <a:moveTo>
                  <a:pt x="37780" y="22530"/>
                </a:moveTo>
                <a:lnTo>
                  <a:pt x="38080" y="23280"/>
                </a:lnTo>
                <a:lnTo>
                  <a:pt x="37750" y="23740"/>
                </a:lnTo>
                <a:lnTo>
                  <a:pt x="38080" y="24210"/>
                </a:lnTo>
                <a:lnTo>
                  <a:pt x="39030" y="24270"/>
                </a:lnTo>
                <a:lnTo>
                  <a:pt x="39650" y="24790"/>
                </a:lnTo>
                <a:lnTo>
                  <a:pt x="39840" y="25900"/>
                </a:lnTo>
                <a:lnTo>
                  <a:pt x="39650" y="26830"/>
                </a:lnTo>
                <a:lnTo>
                  <a:pt x="39450" y="28320"/>
                </a:lnTo>
                <a:lnTo>
                  <a:pt x="39500" y="29370"/>
                </a:lnTo>
                <a:lnTo>
                  <a:pt x="39200" y="28940"/>
                </a:lnTo>
                <a:lnTo>
                  <a:pt x="38730" y="27640"/>
                </a:lnTo>
                <a:lnTo>
                  <a:pt x="38530" y="27340"/>
                </a:lnTo>
                <a:lnTo>
                  <a:pt x="38300" y="27100"/>
                </a:lnTo>
                <a:lnTo>
                  <a:pt x="38120" y="26810"/>
                </a:lnTo>
                <a:lnTo>
                  <a:pt x="38040" y="26330"/>
                </a:lnTo>
                <a:lnTo>
                  <a:pt x="38020" y="25960"/>
                </a:lnTo>
                <a:lnTo>
                  <a:pt x="37940" y="25700"/>
                </a:lnTo>
                <a:lnTo>
                  <a:pt x="37760" y="25530"/>
                </a:lnTo>
                <a:lnTo>
                  <a:pt x="37460" y="25470"/>
                </a:lnTo>
                <a:lnTo>
                  <a:pt x="36680" y="25240"/>
                </a:lnTo>
                <a:lnTo>
                  <a:pt x="36120" y="24640"/>
                </a:lnTo>
                <a:lnTo>
                  <a:pt x="35920" y="23850"/>
                </a:lnTo>
                <a:lnTo>
                  <a:pt x="36190" y="23050"/>
                </a:lnTo>
                <a:lnTo>
                  <a:pt x="37780" y="225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6" name="Sal"/>
          <p:cNvSpPr/>
          <p:nvPr/>
        </p:nvSpPr>
        <p:spPr>
          <a:xfrm>
            <a:off x="3423899" y="1325880"/>
            <a:ext cx="5343896" cy="4937760"/>
          </a:xfrm>
          <a:custGeom>
            <a:avLst/>
            <a:gdLst/>
            <a:ahLst/>
            <a:cxnLst/>
            <a:rect l="0" t="0" r="100000" b="92400"/>
            <a:pathLst>
              <a:path w="100000" h="92400">
                <a:moveTo>
                  <a:pt x="86590" y="25470"/>
                </a:moveTo>
                <a:lnTo>
                  <a:pt x="86180" y="22800"/>
                </a:lnTo>
                <a:lnTo>
                  <a:pt x="85670" y="21740"/>
                </a:lnTo>
                <a:lnTo>
                  <a:pt x="84960" y="22110"/>
                </a:lnTo>
                <a:lnTo>
                  <a:pt x="84820" y="21600"/>
                </a:lnTo>
                <a:lnTo>
                  <a:pt x="84770" y="20910"/>
                </a:lnTo>
                <a:lnTo>
                  <a:pt x="84880" y="20270"/>
                </a:lnTo>
                <a:lnTo>
                  <a:pt x="85190" y="19920"/>
                </a:lnTo>
                <a:lnTo>
                  <a:pt x="85190" y="19680"/>
                </a:lnTo>
                <a:lnTo>
                  <a:pt x="84790" y="19560"/>
                </a:lnTo>
                <a:lnTo>
                  <a:pt x="84570" y="19220"/>
                </a:lnTo>
                <a:lnTo>
                  <a:pt x="84490" y="18750"/>
                </a:lnTo>
                <a:lnTo>
                  <a:pt x="84510" y="17640"/>
                </a:lnTo>
                <a:lnTo>
                  <a:pt x="85210" y="17090"/>
                </a:lnTo>
                <a:lnTo>
                  <a:pt x="86820" y="16070"/>
                </a:lnTo>
                <a:lnTo>
                  <a:pt x="87000" y="16320"/>
                </a:lnTo>
                <a:lnTo>
                  <a:pt x="87610" y="16900"/>
                </a:lnTo>
                <a:lnTo>
                  <a:pt x="87740" y="17160"/>
                </a:lnTo>
                <a:lnTo>
                  <a:pt x="87700" y="17310"/>
                </a:lnTo>
                <a:lnTo>
                  <a:pt x="87480" y="17730"/>
                </a:lnTo>
                <a:lnTo>
                  <a:pt x="87250" y="18080"/>
                </a:lnTo>
                <a:lnTo>
                  <a:pt x="87310" y="18170"/>
                </a:lnTo>
                <a:lnTo>
                  <a:pt x="87440" y="18250"/>
                </a:lnTo>
                <a:lnTo>
                  <a:pt x="87510" y="18370"/>
                </a:lnTo>
                <a:lnTo>
                  <a:pt x="87420" y="20460"/>
                </a:lnTo>
                <a:lnTo>
                  <a:pt x="87510" y="21120"/>
                </a:lnTo>
                <a:lnTo>
                  <a:pt x="87670" y="21360"/>
                </a:lnTo>
                <a:lnTo>
                  <a:pt x="88110" y="21780"/>
                </a:lnTo>
                <a:lnTo>
                  <a:pt x="88210" y="21980"/>
                </a:lnTo>
                <a:lnTo>
                  <a:pt x="88170" y="22370"/>
                </a:lnTo>
                <a:lnTo>
                  <a:pt x="88030" y="23070"/>
                </a:lnTo>
                <a:lnTo>
                  <a:pt x="88000" y="23430"/>
                </a:lnTo>
                <a:lnTo>
                  <a:pt x="87930" y="23630"/>
                </a:lnTo>
                <a:lnTo>
                  <a:pt x="87620" y="23850"/>
                </a:lnTo>
                <a:lnTo>
                  <a:pt x="87510" y="24030"/>
                </a:lnTo>
                <a:lnTo>
                  <a:pt x="87530" y="24220"/>
                </a:lnTo>
                <a:lnTo>
                  <a:pt x="87600" y="24480"/>
                </a:lnTo>
                <a:lnTo>
                  <a:pt x="87680" y="24700"/>
                </a:lnTo>
                <a:lnTo>
                  <a:pt x="87740" y="24750"/>
                </a:lnTo>
                <a:lnTo>
                  <a:pt x="87520" y="25030"/>
                </a:lnTo>
                <a:lnTo>
                  <a:pt x="87280" y="25160"/>
                </a:lnTo>
                <a:lnTo>
                  <a:pt x="86980" y="25270"/>
                </a:lnTo>
                <a:lnTo>
                  <a:pt x="86590" y="254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7" name="São Vicente"/>
          <p:cNvSpPr/>
          <p:nvPr/>
        </p:nvSpPr>
        <p:spPr>
          <a:xfrm>
            <a:off x="3423899" y="1325880"/>
            <a:ext cx="5343896" cy="4937760"/>
          </a:xfrm>
          <a:custGeom>
            <a:avLst/>
            <a:gdLst/>
            <a:ahLst/>
            <a:cxnLst/>
            <a:rect l="0" t="0" r="100000" b="92400"/>
            <a:pathLst>
              <a:path w="100000" h="92400">
                <a:moveTo>
                  <a:pt x="19420" y="14840"/>
                </a:moveTo>
                <a:lnTo>
                  <a:pt x="19310" y="14990"/>
                </a:lnTo>
                <a:lnTo>
                  <a:pt x="19600" y="15330"/>
                </a:lnTo>
                <a:lnTo>
                  <a:pt x="20080" y="15660"/>
                </a:lnTo>
                <a:lnTo>
                  <a:pt x="20560" y="15810"/>
                </a:lnTo>
                <a:lnTo>
                  <a:pt x="20720" y="16000"/>
                </a:lnTo>
                <a:lnTo>
                  <a:pt x="20880" y="16440"/>
                </a:lnTo>
                <a:lnTo>
                  <a:pt x="20970" y="16930"/>
                </a:lnTo>
                <a:lnTo>
                  <a:pt x="20920" y="17270"/>
                </a:lnTo>
                <a:lnTo>
                  <a:pt x="20380" y="17700"/>
                </a:lnTo>
                <a:lnTo>
                  <a:pt x="19560" y="18000"/>
                </a:lnTo>
                <a:lnTo>
                  <a:pt x="18640" y="18180"/>
                </a:lnTo>
                <a:lnTo>
                  <a:pt x="17780" y="18230"/>
                </a:lnTo>
                <a:lnTo>
                  <a:pt x="17570" y="18310"/>
                </a:lnTo>
                <a:lnTo>
                  <a:pt x="17240" y="18640"/>
                </a:lnTo>
                <a:lnTo>
                  <a:pt x="17110" y="18720"/>
                </a:lnTo>
                <a:lnTo>
                  <a:pt x="16870" y="18690"/>
                </a:lnTo>
                <a:lnTo>
                  <a:pt x="14750" y="17860"/>
                </a:lnTo>
                <a:lnTo>
                  <a:pt x="14410" y="17660"/>
                </a:lnTo>
                <a:lnTo>
                  <a:pt x="14140" y="17400"/>
                </a:lnTo>
                <a:lnTo>
                  <a:pt x="13970" y="17060"/>
                </a:lnTo>
                <a:lnTo>
                  <a:pt x="13530" y="17270"/>
                </a:lnTo>
                <a:lnTo>
                  <a:pt x="13680" y="16520"/>
                </a:lnTo>
                <a:lnTo>
                  <a:pt x="14070" y="15900"/>
                </a:lnTo>
                <a:lnTo>
                  <a:pt x="14560" y="15480"/>
                </a:lnTo>
                <a:lnTo>
                  <a:pt x="15020" y="15330"/>
                </a:lnTo>
                <a:lnTo>
                  <a:pt x="16070" y="15300"/>
                </a:lnTo>
                <a:lnTo>
                  <a:pt x="16510" y="15100"/>
                </a:lnTo>
                <a:lnTo>
                  <a:pt x="16300" y="14620"/>
                </a:lnTo>
                <a:lnTo>
                  <a:pt x="17250" y="14110"/>
                </a:lnTo>
                <a:lnTo>
                  <a:pt x="17450" y="13860"/>
                </a:lnTo>
                <a:lnTo>
                  <a:pt x="17680" y="13860"/>
                </a:lnTo>
                <a:lnTo>
                  <a:pt x="17880" y="14360"/>
                </a:lnTo>
                <a:lnTo>
                  <a:pt x="18220" y="14290"/>
                </a:lnTo>
                <a:lnTo>
                  <a:pt x="18810" y="13860"/>
                </a:lnTo>
                <a:lnTo>
                  <a:pt x="19150" y="14040"/>
                </a:lnTo>
                <a:lnTo>
                  <a:pt x="19450" y="14380"/>
                </a:lnTo>
                <a:lnTo>
                  <a:pt x="19590" y="14700"/>
                </a:lnTo>
                <a:lnTo>
                  <a:pt x="19420" y="14840"/>
                </a:lnTo>
                <a:close/>
                <a:moveTo>
                  <a:pt x="30460" y="24390"/>
                </a:moveTo>
                <a:lnTo>
                  <a:pt x="31240" y="24540"/>
                </a:lnTo>
                <a:lnTo>
                  <a:pt x="31040" y="25050"/>
                </a:lnTo>
                <a:lnTo>
                  <a:pt x="30550" y="25000"/>
                </a:lnTo>
                <a:lnTo>
                  <a:pt x="30160" y="24900"/>
                </a:lnTo>
                <a:lnTo>
                  <a:pt x="30060" y="24490"/>
                </a:lnTo>
                <a:lnTo>
                  <a:pt x="30460" y="24390"/>
                </a:lnTo>
                <a:close/>
                <a:moveTo>
                  <a:pt x="24350" y="18120"/>
                </a:moveTo>
                <a:lnTo>
                  <a:pt x="25180" y="18420"/>
                </a:lnTo>
                <a:lnTo>
                  <a:pt x="25620" y="18930"/>
                </a:lnTo>
                <a:lnTo>
                  <a:pt x="25960" y="19700"/>
                </a:lnTo>
                <a:lnTo>
                  <a:pt x="26600" y="19850"/>
                </a:lnTo>
                <a:lnTo>
                  <a:pt x="26990" y="19590"/>
                </a:lnTo>
                <a:lnTo>
                  <a:pt x="27380" y="19750"/>
                </a:lnTo>
                <a:lnTo>
                  <a:pt x="27330" y="20210"/>
                </a:lnTo>
                <a:lnTo>
                  <a:pt x="26740" y="20460"/>
                </a:lnTo>
                <a:lnTo>
                  <a:pt x="26060" y="20510"/>
                </a:lnTo>
                <a:lnTo>
                  <a:pt x="25480" y="20510"/>
                </a:lnTo>
                <a:lnTo>
                  <a:pt x="25180" y="20210"/>
                </a:lnTo>
                <a:lnTo>
                  <a:pt x="24990" y="19800"/>
                </a:lnTo>
                <a:lnTo>
                  <a:pt x="24350" y="19540"/>
                </a:lnTo>
                <a:lnTo>
                  <a:pt x="23860" y="19090"/>
                </a:lnTo>
                <a:lnTo>
                  <a:pt x="23860" y="18580"/>
                </a:lnTo>
                <a:lnTo>
                  <a:pt x="24350" y="181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8" name="Ribeira Grande"/>
          <p:cNvSpPr/>
          <p:nvPr/>
        </p:nvSpPr>
        <p:spPr>
          <a:xfrm>
            <a:off x="3423899" y="1325880"/>
            <a:ext cx="5343896" cy="4937760"/>
          </a:xfrm>
          <a:custGeom>
            <a:avLst/>
            <a:gdLst/>
            <a:ahLst/>
            <a:cxnLst/>
            <a:rect l="0" t="0" r="100000" b="92400"/>
            <a:pathLst>
              <a:path w="100000" h="92400">
                <a:moveTo>
                  <a:pt x="8430" y="6320"/>
                </a:moveTo>
                <a:lnTo>
                  <a:pt x="9070" y="6030"/>
                </a:lnTo>
                <a:lnTo>
                  <a:pt x="9870" y="5540"/>
                </a:lnTo>
                <a:lnTo>
                  <a:pt x="10650" y="5340"/>
                </a:lnTo>
                <a:lnTo>
                  <a:pt x="12700" y="4330"/>
                </a:lnTo>
                <a:lnTo>
                  <a:pt x="13250" y="4200"/>
                </a:lnTo>
                <a:lnTo>
                  <a:pt x="13640" y="4330"/>
                </a:lnTo>
                <a:lnTo>
                  <a:pt x="14030" y="4600"/>
                </a:lnTo>
                <a:lnTo>
                  <a:pt x="14890" y="4570"/>
                </a:lnTo>
                <a:lnTo>
                  <a:pt x="15370" y="4700"/>
                </a:lnTo>
                <a:lnTo>
                  <a:pt x="15690" y="4950"/>
                </a:lnTo>
                <a:lnTo>
                  <a:pt x="15820" y="5220"/>
                </a:lnTo>
                <a:lnTo>
                  <a:pt x="15840" y="6030"/>
                </a:lnTo>
                <a:lnTo>
                  <a:pt x="15420" y="6260"/>
                </a:lnTo>
                <a:lnTo>
                  <a:pt x="14880" y="6640"/>
                </a:lnTo>
                <a:lnTo>
                  <a:pt x="14250" y="7130"/>
                </a:lnTo>
                <a:lnTo>
                  <a:pt x="12910" y="7480"/>
                </a:lnTo>
                <a:lnTo>
                  <a:pt x="11370" y="8110"/>
                </a:lnTo>
                <a:lnTo>
                  <a:pt x="10260" y="7340"/>
                </a:lnTo>
                <a:lnTo>
                  <a:pt x="8430" y="63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9" name="Porto Novo"/>
          <p:cNvSpPr/>
          <p:nvPr/>
        </p:nvSpPr>
        <p:spPr>
          <a:xfrm>
            <a:off x="3423899" y="1325880"/>
            <a:ext cx="5343896" cy="4937760"/>
          </a:xfrm>
          <a:custGeom>
            <a:avLst/>
            <a:gdLst/>
            <a:ahLst/>
            <a:cxnLst/>
            <a:rect l="0" t="0" r="100000" b="92400"/>
            <a:pathLst>
              <a:path w="100000" h="92400">
                <a:moveTo>
                  <a:pt x="8430" y="6320"/>
                </a:moveTo>
                <a:lnTo>
                  <a:pt x="10260" y="7340"/>
                </a:lnTo>
                <a:lnTo>
                  <a:pt x="11370" y="8110"/>
                </a:lnTo>
                <a:lnTo>
                  <a:pt x="12910" y="7480"/>
                </a:lnTo>
                <a:lnTo>
                  <a:pt x="14250" y="7130"/>
                </a:lnTo>
                <a:lnTo>
                  <a:pt x="15750" y="7410"/>
                </a:lnTo>
                <a:lnTo>
                  <a:pt x="16690" y="8040"/>
                </a:lnTo>
                <a:lnTo>
                  <a:pt x="17160" y="8360"/>
                </a:lnTo>
                <a:lnTo>
                  <a:pt x="16200" y="9410"/>
                </a:lnTo>
                <a:lnTo>
                  <a:pt x="16040" y="9410"/>
                </a:lnTo>
                <a:lnTo>
                  <a:pt x="15900" y="9540"/>
                </a:lnTo>
                <a:lnTo>
                  <a:pt x="15270" y="9780"/>
                </a:lnTo>
                <a:lnTo>
                  <a:pt x="15120" y="9900"/>
                </a:lnTo>
                <a:lnTo>
                  <a:pt x="14830" y="10270"/>
                </a:lnTo>
                <a:lnTo>
                  <a:pt x="12800" y="11230"/>
                </a:lnTo>
                <a:lnTo>
                  <a:pt x="11870" y="12200"/>
                </a:lnTo>
                <a:lnTo>
                  <a:pt x="11210" y="13070"/>
                </a:lnTo>
                <a:lnTo>
                  <a:pt x="10370" y="13680"/>
                </a:lnTo>
                <a:lnTo>
                  <a:pt x="8900" y="13860"/>
                </a:lnTo>
                <a:lnTo>
                  <a:pt x="7620" y="13860"/>
                </a:lnTo>
                <a:lnTo>
                  <a:pt x="7230" y="13940"/>
                </a:lnTo>
                <a:lnTo>
                  <a:pt x="6930" y="14060"/>
                </a:lnTo>
                <a:lnTo>
                  <a:pt x="6630" y="14060"/>
                </a:lnTo>
                <a:lnTo>
                  <a:pt x="6220" y="13750"/>
                </a:lnTo>
                <a:lnTo>
                  <a:pt x="6130" y="13310"/>
                </a:lnTo>
                <a:lnTo>
                  <a:pt x="6120" y="10970"/>
                </a:lnTo>
                <a:lnTo>
                  <a:pt x="5650" y="10150"/>
                </a:lnTo>
                <a:lnTo>
                  <a:pt x="5540" y="10050"/>
                </a:lnTo>
                <a:lnTo>
                  <a:pt x="4950" y="9940"/>
                </a:lnTo>
                <a:lnTo>
                  <a:pt x="4730" y="9780"/>
                </a:lnTo>
                <a:lnTo>
                  <a:pt x="4550" y="9190"/>
                </a:lnTo>
                <a:lnTo>
                  <a:pt x="4710" y="8690"/>
                </a:lnTo>
                <a:lnTo>
                  <a:pt x="5540" y="7720"/>
                </a:lnTo>
                <a:lnTo>
                  <a:pt x="6020" y="7400"/>
                </a:lnTo>
                <a:lnTo>
                  <a:pt x="6510" y="7330"/>
                </a:lnTo>
                <a:lnTo>
                  <a:pt x="6950" y="7360"/>
                </a:lnTo>
                <a:lnTo>
                  <a:pt x="7270" y="7350"/>
                </a:lnTo>
                <a:lnTo>
                  <a:pt x="7610" y="7110"/>
                </a:lnTo>
                <a:lnTo>
                  <a:pt x="8430" y="63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0" name="Paul"/>
          <p:cNvSpPr/>
          <p:nvPr/>
        </p:nvSpPr>
        <p:spPr>
          <a:xfrm>
            <a:off x="3423899" y="1325880"/>
            <a:ext cx="5343896" cy="4937760"/>
          </a:xfrm>
          <a:custGeom>
            <a:avLst/>
            <a:gdLst/>
            <a:ahLst/>
            <a:cxnLst/>
            <a:rect l="0" t="0" r="100000" b="92400"/>
            <a:pathLst>
              <a:path w="100000" h="92400">
                <a:moveTo>
                  <a:pt x="14250" y="7130"/>
                </a:moveTo>
                <a:lnTo>
                  <a:pt x="14880" y="6640"/>
                </a:lnTo>
                <a:lnTo>
                  <a:pt x="15420" y="6260"/>
                </a:lnTo>
                <a:lnTo>
                  <a:pt x="15840" y="6030"/>
                </a:lnTo>
                <a:lnTo>
                  <a:pt x="16010" y="6190"/>
                </a:lnTo>
                <a:lnTo>
                  <a:pt x="16810" y="6400"/>
                </a:lnTo>
                <a:lnTo>
                  <a:pt x="16990" y="6520"/>
                </a:lnTo>
                <a:lnTo>
                  <a:pt x="17090" y="6700"/>
                </a:lnTo>
                <a:lnTo>
                  <a:pt x="17550" y="7100"/>
                </a:lnTo>
                <a:lnTo>
                  <a:pt x="17680" y="7350"/>
                </a:lnTo>
                <a:lnTo>
                  <a:pt x="17620" y="7730"/>
                </a:lnTo>
                <a:lnTo>
                  <a:pt x="17420" y="8070"/>
                </a:lnTo>
                <a:lnTo>
                  <a:pt x="17160" y="8360"/>
                </a:lnTo>
                <a:lnTo>
                  <a:pt x="16690" y="8040"/>
                </a:lnTo>
                <a:lnTo>
                  <a:pt x="15750" y="7410"/>
                </a:lnTo>
                <a:lnTo>
                  <a:pt x="14250" y="71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1" name="São Salvador do Mundo"/>
          <p:cNvSpPr/>
          <p:nvPr/>
        </p:nvSpPr>
        <p:spPr>
          <a:xfrm>
            <a:off x="3423899" y="1325880"/>
            <a:ext cx="5343896" cy="4937760"/>
          </a:xfrm>
          <a:custGeom>
            <a:avLst/>
            <a:gdLst/>
            <a:ahLst/>
            <a:cxnLst/>
            <a:rect l="0" t="0" r="100000" b="92400"/>
            <a:pathLst>
              <a:path w="100000" h="92400">
                <a:moveTo>
                  <a:pt x="62960" y="79990"/>
                </a:moveTo>
                <a:lnTo>
                  <a:pt x="62700" y="79640"/>
                </a:lnTo>
                <a:lnTo>
                  <a:pt x="62460" y="79160"/>
                </a:lnTo>
                <a:lnTo>
                  <a:pt x="62340" y="78500"/>
                </a:lnTo>
                <a:lnTo>
                  <a:pt x="62540" y="78310"/>
                </a:lnTo>
                <a:lnTo>
                  <a:pt x="63340" y="77660"/>
                </a:lnTo>
                <a:lnTo>
                  <a:pt x="63710" y="77740"/>
                </a:lnTo>
                <a:lnTo>
                  <a:pt x="64610" y="77930"/>
                </a:lnTo>
                <a:lnTo>
                  <a:pt x="64680" y="78280"/>
                </a:lnTo>
                <a:lnTo>
                  <a:pt x="64630" y="78510"/>
                </a:lnTo>
                <a:lnTo>
                  <a:pt x="64570" y="78790"/>
                </a:lnTo>
                <a:lnTo>
                  <a:pt x="64460" y="79400"/>
                </a:lnTo>
                <a:lnTo>
                  <a:pt x="63780" y="79910"/>
                </a:lnTo>
                <a:lnTo>
                  <a:pt x="63550" y="79930"/>
                </a:lnTo>
                <a:lnTo>
                  <a:pt x="62960" y="799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2" name="São Lourenço dos Órgãos"/>
          <p:cNvSpPr/>
          <p:nvPr/>
        </p:nvSpPr>
        <p:spPr>
          <a:xfrm>
            <a:off x="3423899" y="1325880"/>
            <a:ext cx="5343896" cy="4937760"/>
          </a:xfrm>
          <a:custGeom>
            <a:avLst/>
            <a:gdLst/>
            <a:ahLst/>
            <a:cxnLst/>
            <a:rect l="0" t="0" r="100000" b="92400"/>
            <a:pathLst>
              <a:path w="100000" h="92400">
                <a:moveTo>
                  <a:pt x="64080" y="80950"/>
                </a:moveTo>
                <a:lnTo>
                  <a:pt x="63560" y="80490"/>
                </a:lnTo>
                <a:lnTo>
                  <a:pt x="63550" y="79930"/>
                </a:lnTo>
                <a:lnTo>
                  <a:pt x="63780" y="79910"/>
                </a:lnTo>
                <a:lnTo>
                  <a:pt x="64460" y="79400"/>
                </a:lnTo>
                <a:lnTo>
                  <a:pt x="64570" y="78790"/>
                </a:lnTo>
                <a:lnTo>
                  <a:pt x="64630" y="78510"/>
                </a:lnTo>
                <a:lnTo>
                  <a:pt x="65160" y="78750"/>
                </a:lnTo>
                <a:lnTo>
                  <a:pt x="65660" y="78600"/>
                </a:lnTo>
                <a:lnTo>
                  <a:pt x="66440" y="79290"/>
                </a:lnTo>
                <a:lnTo>
                  <a:pt x="65880" y="79480"/>
                </a:lnTo>
                <a:lnTo>
                  <a:pt x="65240" y="80020"/>
                </a:lnTo>
                <a:lnTo>
                  <a:pt x="64760" y="80570"/>
                </a:lnTo>
                <a:lnTo>
                  <a:pt x="64080" y="809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