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Sud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Cameroon • State Map | Fully Editable Vector Shape</a:t>
            </a:r>
          </a:p>
        </p:txBody>
      </p:sp>
      <p:sp>
        <p:nvSpPr>
          <p:cNvPr id="101" name="Su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0880" y="82730"/>
                </a:moveTo>
                <a:lnTo>
                  <a:pt x="30890" y="82730"/>
                </a:lnTo>
                <a:lnTo>
                  <a:pt x="31020" y="82670"/>
                </a:lnTo>
                <a:lnTo>
                  <a:pt x="31070" y="82630"/>
                </a:lnTo>
                <a:lnTo>
                  <a:pt x="31120" y="82590"/>
                </a:lnTo>
                <a:lnTo>
                  <a:pt x="31190" y="82490"/>
                </a:lnTo>
                <a:lnTo>
                  <a:pt x="31270" y="82410"/>
                </a:lnTo>
                <a:lnTo>
                  <a:pt x="31350" y="82340"/>
                </a:lnTo>
                <a:lnTo>
                  <a:pt x="31560" y="82220"/>
                </a:lnTo>
                <a:lnTo>
                  <a:pt x="31610" y="82180"/>
                </a:lnTo>
                <a:lnTo>
                  <a:pt x="31640" y="82140"/>
                </a:lnTo>
                <a:lnTo>
                  <a:pt x="31820" y="81800"/>
                </a:lnTo>
                <a:lnTo>
                  <a:pt x="31830" y="81780"/>
                </a:lnTo>
                <a:lnTo>
                  <a:pt x="31840" y="81760"/>
                </a:lnTo>
                <a:lnTo>
                  <a:pt x="31840" y="81720"/>
                </a:lnTo>
                <a:lnTo>
                  <a:pt x="31830" y="81640"/>
                </a:lnTo>
                <a:lnTo>
                  <a:pt x="31830" y="81600"/>
                </a:lnTo>
                <a:lnTo>
                  <a:pt x="31850" y="81580"/>
                </a:lnTo>
                <a:lnTo>
                  <a:pt x="31920" y="81500"/>
                </a:lnTo>
                <a:lnTo>
                  <a:pt x="31940" y="81470"/>
                </a:lnTo>
                <a:lnTo>
                  <a:pt x="31960" y="81440"/>
                </a:lnTo>
                <a:lnTo>
                  <a:pt x="31960" y="81420"/>
                </a:lnTo>
                <a:lnTo>
                  <a:pt x="31960" y="81390"/>
                </a:lnTo>
                <a:lnTo>
                  <a:pt x="31920" y="81280"/>
                </a:lnTo>
                <a:lnTo>
                  <a:pt x="31920" y="81180"/>
                </a:lnTo>
                <a:lnTo>
                  <a:pt x="31920" y="81020"/>
                </a:lnTo>
                <a:lnTo>
                  <a:pt x="31950" y="80890"/>
                </a:lnTo>
                <a:lnTo>
                  <a:pt x="31970" y="80860"/>
                </a:lnTo>
                <a:lnTo>
                  <a:pt x="32000" y="80840"/>
                </a:lnTo>
                <a:lnTo>
                  <a:pt x="32130" y="80720"/>
                </a:lnTo>
                <a:lnTo>
                  <a:pt x="32190" y="80660"/>
                </a:lnTo>
                <a:lnTo>
                  <a:pt x="32300" y="80490"/>
                </a:lnTo>
                <a:lnTo>
                  <a:pt x="32330" y="80440"/>
                </a:lnTo>
                <a:lnTo>
                  <a:pt x="32360" y="80390"/>
                </a:lnTo>
                <a:lnTo>
                  <a:pt x="32400" y="80330"/>
                </a:lnTo>
                <a:lnTo>
                  <a:pt x="32450" y="80280"/>
                </a:lnTo>
                <a:lnTo>
                  <a:pt x="32470" y="80270"/>
                </a:lnTo>
                <a:lnTo>
                  <a:pt x="32500" y="80250"/>
                </a:lnTo>
                <a:lnTo>
                  <a:pt x="32560" y="80230"/>
                </a:lnTo>
                <a:lnTo>
                  <a:pt x="32600" y="80220"/>
                </a:lnTo>
                <a:lnTo>
                  <a:pt x="32780" y="80190"/>
                </a:lnTo>
                <a:lnTo>
                  <a:pt x="32820" y="80180"/>
                </a:lnTo>
                <a:lnTo>
                  <a:pt x="32840" y="80170"/>
                </a:lnTo>
                <a:lnTo>
                  <a:pt x="32860" y="80160"/>
                </a:lnTo>
                <a:lnTo>
                  <a:pt x="32910" y="80100"/>
                </a:lnTo>
                <a:lnTo>
                  <a:pt x="32920" y="80090"/>
                </a:lnTo>
                <a:lnTo>
                  <a:pt x="32940" y="80080"/>
                </a:lnTo>
                <a:lnTo>
                  <a:pt x="33050" y="80130"/>
                </a:lnTo>
                <a:lnTo>
                  <a:pt x="33200" y="80220"/>
                </a:lnTo>
                <a:lnTo>
                  <a:pt x="33330" y="80320"/>
                </a:lnTo>
                <a:lnTo>
                  <a:pt x="33390" y="80470"/>
                </a:lnTo>
                <a:lnTo>
                  <a:pt x="33320" y="80730"/>
                </a:lnTo>
                <a:lnTo>
                  <a:pt x="33710" y="82020"/>
                </a:lnTo>
                <a:lnTo>
                  <a:pt x="33770" y="82050"/>
                </a:lnTo>
                <a:lnTo>
                  <a:pt x="34390" y="81950"/>
                </a:lnTo>
                <a:lnTo>
                  <a:pt x="36870" y="81220"/>
                </a:lnTo>
                <a:lnTo>
                  <a:pt x="37070" y="81160"/>
                </a:lnTo>
                <a:lnTo>
                  <a:pt x="37580" y="81050"/>
                </a:lnTo>
                <a:lnTo>
                  <a:pt x="37760" y="81050"/>
                </a:lnTo>
                <a:lnTo>
                  <a:pt x="37900" y="81070"/>
                </a:lnTo>
                <a:lnTo>
                  <a:pt x="37960" y="81120"/>
                </a:lnTo>
                <a:lnTo>
                  <a:pt x="38000" y="81180"/>
                </a:lnTo>
                <a:lnTo>
                  <a:pt x="38050" y="81340"/>
                </a:lnTo>
                <a:lnTo>
                  <a:pt x="38080" y="81520"/>
                </a:lnTo>
                <a:lnTo>
                  <a:pt x="38120" y="81560"/>
                </a:lnTo>
                <a:lnTo>
                  <a:pt x="38450" y="81550"/>
                </a:lnTo>
                <a:lnTo>
                  <a:pt x="38820" y="81490"/>
                </a:lnTo>
                <a:lnTo>
                  <a:pt x="39000" y="81520"/>
                </a:lnTo>
                <a:lnTo>
                  <a:pt x="39110" y="81570"/>
                </a:lnTo>
                <a:lnTo>
                  <a:pt x="39180" y="81610"/>
                </a:lnTo>
                <a:lnTo>
                  <a:pt x="39280" y="81610"/>
                </a:lnTo>
                <a:lnTo>
                  <a:pt x="39520" y="81570"/>
                </a:lnTo>
                <a:lnTo>
                  <a:pt x="39610" y="81570"/>
                </a:lnTo>
                <a:lnTo>
                  <a:pt x="39710" y="81640"/>
                </a:lnTo>
                <a:lnTo>
                  <a:pt x="39940" y="81930"/>
                </a:lnTo>
                <a:lnTo>
                  <a:pt x="40030" y="82130"/>
                </a:lnTo>
                <a:lnTo>
                  <a:pt x="40160" y="82720"/>
                </a:lnTo>
                <a:lnTo>
                  <a:pt x="40240" y="82840"/>
                </a:lnTo>
                <a:lnTo>
                  <a:pt x="40330" y="82910"/>
                </a:lnTo>
                <a:lnTo>
                  <a:pt x="40410" y="82930"/>
                </a:lnTo>
                <a:lnTo>
                  <a:pt x="40480" y="82980"/>
                </a:lnTo>
                <a:lnTo>
                  <a:pt x="40520" y="83060"/>
                </a:lnTo>
                <a:lnTo>
                  <a:pt x="40560" y="83290"/>
                </a:lnTo>
                <a:lnTo>
                  <a:pt x="40600" y="83370"/>
                </a:lnTo>
                <a:lnTo>
                  <a:pt x="40700" y="83440"/>
                </a:lnTo>
                <a:lnTo>
                  <a:pt x="41030" y="83790"/>
                </a:lnTo>
                <a:lnTo>
                  <a:pt x="41320" y="83740"/>
                </a:lnTo>
                <a:lnTo>
                  <a:pt x="41540" y="83710"/>
                </a:lnTo>
                <a:lnTo>
                  <a:pt x="41870" y="83770"/>
                </a:lnTo>
                <a:lnTo>
                  <a:pt x="42000" y="83760"/>
                </a:lnTo>
                <a:lnTo>
                  <a:pt x="42320" y="83690"/>
                </a:lnTo>
                <a:lnTo>
                  <a:pt x="43550" y="83700"/>
                </a:lnTo>
                <a:lnTo>
                  <a:pt x="43730" y="83680"/>
                </a:lnTo>
                <a:lnTo>
                  <a:pt x="44110" y="83560"/>
                </a:lnTo>
                <a:lnTo>
                  <a:pt x="44700" y="83280"/>
                </a:lnTo>
                <a:lnTo>
                  <a:pt x="44790" y="83220"/>
                </a:lnTo>
                <a:lnTo>
                  <a:pt x="44900" y="82920"/>
                </a:lnTo>
                <a:lnTo>
                  <a:pt x="44970" y="82710"/>
                </a:lnTo>
                <a:lnTo>
                  <a:pt x="45220" y="82250"/>
                </a:lnTo>
                <a:lnTo>
                  <a:pt x="45300" y="82180"/>
                </a:lnTo>
                <a:lnTo>
                  <a:pt x="45480" y="82120"/>
                </a:lnTo>
                <a:lnTo>
                  <a:pt x="45570" y="82070"/>
                </a:lnTo>
                <a:lnTo>
                  <a:pt x="45730" y="81960"/>
                </a:lnTo>
                <a:lnTo>
                  <a:pt x="46090" y="81770"/>
                </a:lnTo>
                <a:lnTo>
                  <a:pt x="46150" y="81690"/>
                </a:lnTo>
                <a:lnTo>
                  <a:pt x="46400" y="81200"/>
                </a:lnTo>
                <a:lnTo>
                  <a:pt x="46540" y="81270"/>
                </a:lnTo>
                <a:lnTo>
                  <a:pt x="46680" y="81380"/>
                </a:lnTo>
                <a:lnTo>
                  <a:pt x="46960" y="81440"/>
                </a:lnTo>
                <a:lnTo>
                  <a:pt x="47060" y="81490"/>
                </a:lnTo>
                <a:lnTo>
                  <a:pt x="47230" y="81610"/>
                </a:lnTo>
                <a:lnTo>
                  <a:pt x="48120" y="82040"/>
                </a:lnTo>
                <a:lnTo>
                  <a:pt x="48240" y="82120"/>
                </a:lnTo>
                <a:lnTo>
                  <a:pt x="48250" y="82180"/>
                </a:lnTo>
                <a:lnTo>
                  <a:pt x="48210" y="82280"/>
                </a:lnTo>
                <a:lnTo>
                  <a:pt x="48200" y="82300"/>
                </a:lnTo>
                <a:lnTo>
                  <a:pt x="48170" y="82350"/>
                </a:lnTo>
                <a:lnTo>
                  <a:pt x="48190" y="82440"/>
                </a:lnTo>
                <a:lnTo>
                  <a:pt x="48280" y="82470"/>
                </a:lnTo>
                <a:lnTo>
                  <a:pt x="48410" y="82460"/>
                </a:lnTo>
                <a:lnTo>
                  <a:pt x="48790" y="82340"/>
                </a:lnTo>
                <a:lnTo>
                  <a:pt x="48950" y="82250"/>
                </a:lnTo>
                <a:lnTo>
                  <a:pt x="49220" y="81240"/>
                </a:lnTo>
                <a:lnTo>
                  <a:pt x="49320" y="81070"/>
                </a:lnTo>
                <a:lnTo>
                  <a:pt x="49590" y="80790"/>
                </a:lnTo>
                <a:lnTo>
                  <a:pt x="50430" y="80110"/>
                </a:lnTo>
                <a:lnTo>
                  <a:pt x="50870" y="79650"/>
                </a:lnTo>
                <a:lnTo>
                  <a:pt x="50960" y="79600"/>
                </a:lnTo>
                <a:lnTo>
                  <a:pt x="51050" y="79600"/>
                </a:lnTo>
                <a:lnTo>
                  <a:pt x="51110" y="79630"/>
                </a:lnTo>
                <a:lnTo>
                  <a:pt x="51150" y="79660"/>
                </a:lnTo>
                <a:lnTo>
                  <a:pt x="51200" y="79730"/>
                </a:lnTo>
                <a:lnTo>
                  <a:pt x="51390" y="80110"/>
                </a:lnTo>
                <a:lnTo>
                  <a:pt x="51550" y="80310"/>
                </a:lnTo>
                <a:lnTo>
                  <a:pt x="51680" y="80440"/>
                </a:lnTo>
                <a:lnTo>
                  <a:pt x="51540" y="81390"/>
                </a:lnTo>
                <a:lnTo>
                  <a:pt x="51550" y="81460"/>
                </a:lnTo>
                <a:lnTo>
                  <a:pt x="51560" y="81520"/>
                </a:lnTo>
                <a:lnTo>
                  <a:pt x="51600" y="81610"/>
                </a:lnTo>
                <a:lnTo>
                  <a:pt x="51690" y="81760"/>
                </a:lnTo>
                <a:lnTo>
                  <a:pt x="51940" y="82090"/>
                </a:lnTo>
                <a:lnTo>
                  <a:pt x="52490" y="82610"/>
                </a:lnTo>
                <a:lnTo>
                  <a:pt x="52700" y="82860"/>
                </a:lnTo>
                <a:lnTo>
                  <a:pt x="52990" y="83370"/>
                </a:lnTo>
                <a:lnTo>
                  <a:pt x="53110" y="83720"/>
                </a:lnTo>
                <a:lnTo>
                  <a:pt x="53190" y="84110"/>
                </a:lnTo>
                <a:lnTo>
                  <a:pt x="53210" y="85000"/>
                </a:lnTo>
                <a:lnTo>
                  <a:pt x="53240" y="85100"/>
                </a:lnTo>
                <a:lnTo>
                  <a:pt x="53470" y="85430"/>
                </a:lnTo>
                <a:lnTo>
                  <a:pt x="53510" y="85460"/>
                </a:lnTo>
                <a:lnTo>
                  <a:pt x="53660" y="85520"/>
                </a:lnTo>
                <a:lnTo>
                  <a:pt x="53720" y="85560"/>
                </a:lnTo>
                <a:lnTo>
                  <a:pt x="53740" y="85590"/>
                </a:lnTo>
                <a:lnTo>
                  <a:pt x="53770" y="85610"/>
                </a:lnTo>
                <a:lnTo>
                  <a:pt x="53960" y="85640"/>
                </a:lnTo>
                <a:lnTo>
                  <a:pt x="54100" y="85700"/>
                </a:lnTo>
                <a:lnTo>
                  <a:pt x="54210" y="85730"/>
                </a:lnTo>
                <a:lnTo>
                  <a:pt x="54470" y="85740"/>
                </a:lnTo>
                <a:lnTo>
                  <a:pt x="54580" y="85770"/>
                </a:lnTo>
                <a:lnTo>
                  <a:pt x="54690" y="85840"/>
                </a:lnTo>
                <a:lnTo>
                  <a:pt x="54840" y="85700"/>
                </a:lnTo>
                <a:lnTo>
                  <a:pt x="54850" y="85680"/>
                </a:lnTo>
                <a:lnTo>
                  <a:pt x="54910" y="85720"/>
                </a:lnTo>
                <a:lnTo>
                  <a:pt x="55050" y="85860"/>
                </a:lnTo>
                <a:lnTo>
                  <a:pt x="55100" y="85870"/>
                </a:lnTo>
                <a:lnTo>
                  <a:pt x="55200" y="85860"/>
                </a:lnTo>
                <a:lnTo>
                  <a:pt x="55550" y="85960"/>
                </a:lnTo>
                <a:lnTo>
                  <a:pt x="55660" y="86010"/>
                </a:lnTo>
                <a:lnTo>
                  <a:pt x="55700" y="85950"/>
                </a:lnTo>
                <a:lnTo>
                  <a:pt x="55750" y="85900"/>
                </a:lnTo>
                <a:lnTo>
                  <a:pt x="55800" y="85900"/>
                </a:lnTo>
                <a:lnTo>
                  <a:pt x="55850" y="86040"/>
                </a:lnTo>
                <a:lnTo>
                  <a:pt x="55900" y="86060"/>
                </a:lnTo>
                <a:lnTo>
                  <a:pt x="55960" y="86040"/>
                </a:lnTo>
                <a:lnTo>
                  <a:pt x="55980" y="85980"/>
                </a:lnTo>
                <a:lnTo>
                  <a:pt x="56030" y="85890"/>
                </a:lnTo>
                <a:lnTo>
                  <a:pt x="56140" y="85860"/>
                </a:lnTo>
                <a:lnTo>
                  <a:pt x="56270" y="85880"/>
                </a:lnTo>
                <a:lnTo>
                  <a:pt x="56360" y="85950"/>
                </a:lnTo>
                <a:lnTo>
                  <a:pt x="56430" y="85920"/>
                </a:lnTo>
                <a:lnTo>
                  <a:pt x="56470" y="85910"/>
                </a:lnTo>
                <a:lnTo>
                  <a:pt x="56510" y="85920"/>
                </a:lnTo>
                <a:lnTo>
                  <a:pt x="56580" y="85950"/>
                </a:lnTo>
                <a:lnTo>
                  <a:pt x="56670" y="85860"/>
                </a:lnTo>
                <a:lnTo>
                  <a:pt x="56780" y="85890"/>
                </a:lnTo>
                <a:lnTo>
                  <a:pt x="56860" y="85990"/>
                </a:lnTo>
                <a:lnTo>
                  <a:pt x="56850" y="86110"/>
                </a:lnTo>
                <a:lnTo>
                  <a:pt x="57040" y="86180"/>
                </a:lnTo>
                <a:lnTo>
                  <a:pt x="57090" y="86240"/>
                </a:lnTo>
                <a:lnTo>
                  <a:pt x="57140" y="86430"/>
                </a:lnTo>
                <a:lnTo>
                  <a:pt x="57190" y="86480"/>
                </a:lnTo>
                <a:lnTo>
                  <a:pt x="57280" y="86490"/>
                </a:lnTo>
                <a:lnTo>
                  <a:pt x="57380" y="86490"/>
                </a:lnTo>
                <a:lnTo>
                  <a:pt x="57330" y="86410"/>
                </a:lnTo>
                <a:lnTo>
                  <a:pt x="57230" y="86170"/>
                </a:lnTo>
                <a:lnTo>
                  <a:pt x="57220" y="86110"/>
                </a:lnTo>
                <a:lnTo>
                  <a:pt x="57290" y="86010"/>
                </a:lnTo>
                <a:lnTo>
                  <a:pt x="57370" y="86020"/>
                </a:lnTo>
                <a:lnTo>
                  <a:pt x="57450" y="86080"/>
                </a:lnTo>
                <a:lnTo>
                  <a:pt x="57520" y="86110"/>
                </a:lnTo>
                <a:lnTo>
                  <a:pt x="57670" y="86290"/>
                </a:lnTo>
                <a:lnTo>
                  <a:pt x="57740" y="86330"/>
                </a:lnTo>
                <a:lnTo>
                  <a:pt x="57850" y="86330"/>
                </a:lnTo>
                <a:lnTo>
                  <a:pt x="57910" y="86330"/>
                </a:lnTo>
                <a:lnTo>
                  <a:pt x="57930" y="86300"/>
                </a:lnTo>
                <a:lnTo>
                  <a:pt x="57960" y="86210"/>
                </a:lnTo>
                <a:lnTo>
                  <a:pt x="58010" y="86230"/>
                </a:lnTo>
                <a:lnTo>
                  <a:pt x="58070" y="86290"/>
                </a:lnTo>
                <a:lnTo>
                  <a:pt x="58090" y="86330"/>
                </a:lnTo>
                <a:lnTo>
                  <a:pt x="58380" y="86510"/>
                </a:lnTo>
                <a:lnTo>
                  <a:pt x="58470" y="86540"/>
                </a:lnTo>
                <a:lnTo>
                  <a:pt x="58930" y="86540"/>
                </a:lnTo>
                <a:lnTo>
                  <a:pt x="59040" y="86500"/>
                </a:lnTo>
                <a:lnTo>
                  <a:pt x="59060" y="86410"/>
                </a:lnTo>
                <a:lnTo>
                  <a:pt x="59010" y="86190"/>
                </a:lnTo>
                <a:lnTo>
                  <a:pt x="59040" y="86080"/>
                </a:lnTo>
                <a:lnTo>
                  <a:pt x="59120" y="86090"/>
                </a:lnTo>
                <a:lnTo>
                  <a:pt x="59230" y="86140"/>
                </a:lnTo>
                <a:lnTo>
                  <a:pt x="59330" y="86170"/>
                </a:lnTo>
                <a:lnTo>
                  <a:pt x="59250" y="86040"/>
                </a:lnTo>
                <a:lnTo>
                  <a:pt x="59260" y="85990"/>
                </a:lnTo>
                <a:lnTo>
                  <a:pt x="59380" y="85950"/>
                </a:lnTo>
                <a:lnTo>
                  <a:pt x="59680" y="85700"/>
                </a:lnTo>
                <a:lnTo>
                  <a:pt x="59770" y="85650"/>
                </a:lnTo>
                <a:lnTo>
                  <a:pt x="59870" y="85620"/>
                </a:lnTo>
                <a:lnTo>
                  <a:pt x="59960" y="85590"/>
                </a:lnTo>
                <a:lnTo>
                  <a:pt x="60030" y="86070"/>
                </a:lnTo>
                <a:lnTo>
                  <a:pt x="60280" y="91470"/>
                </a:lnTo>
                <a:lnTo>
                  <a:pt x="60290" y="91490"/>
                </a:lnTo>
                <a:lnTo>
                  <a:pt x="59960" y="91490"/>
                </a:lnTo>
                <a:lnTo>
                  <a:pt x="58740" y="91470"/>
                </a:lnTo>
                <a:lnTo>
                  <a:pt x="57390" y="91460"/>
                </a:lnTo>
                <a:lnTo>
                  <a:pt x="57390" y="91270"/>
                </a:lnTo>
                <a:lnTo>
                  <a:pt x="57420" y="91030"/>
                </a:lnTo>
                <a:lnTo>
                  <a:pt x="57390" y="90920"/>
                </a:lnTo>
                <a:lnTo>
                  <a:pt x="57310" y="90820"/>
                </a:lnTo>
                <a:lnTo>
                  <a:pt x="57190" y="90720"/>
                </a:lnTo>
                <a:lnTo>
                  <a:pt x="57070" y="90630"/>
                </a:lnTo>
                <a:lnTo>
                  <a:pt x="56980" y="90590"/>
                </a:lnTo>
                <a:lnTo>
                  <a:pt x="56930" y="90600"/>
                </a:lnTo>
                <a:lnTo>
                  <a:pt x="56820" y="90650"/>
                </a:lnTo>
                <a:lnTo>
                  <a:pt x="56740" y="90650"/>
                </a:lnTo>
                <a:lnTo>
                  <a:pt x="56690" y="90630"/>
                </a:lnTo>
                <a:lnTo>
                  <a:pt x="56580" y="90540"/>
                </a:lnTo>
                <a:lnTo>
                  <a:pt x="56360" y="90500"/>
                </a:lnTo>
                <a:lnTo>
                  <a:pt x="56120" y="90490"/>
                </a:lnTo>
                <a:lnTo>
                  <a:pt x="56050" y="90520"/>
                </a:lnTo>
                <a:lnTo>
                  <a:pt x="55960" y="90580"/>
                </a:lnTo>
                <a:lnTo>
                  <a:pt x="55800" y="90730"/>
                </a:lnTo>
                <a:lnTo>
                  <a:pt x="55730" y="90770"/>
                </a:lnTo>
                <a:lnTo>
                  <a:pt x="55390" y="90810"/>
                </a:lnTo>
                <a:lnTo>
                  <a:pt x="55170" y="90710"/>
                </a:lnTo>
                <a:lnTo>
                  <a:pt x="55050" y="90680"/>
                </a:lnTo>
                <a:lnTo>
                  <a:pt x="54940" y="90730"/>
                </a:lnTo>
                <a:lnTo>
                  <a:pt x="54850" y="90760"/>
                </a:lnTo>
                <a:lnTo>
                  <a:pt x="54710" y="90740"/>
                </a:lnTo>
                <a:lnTo>
                  <a:pt x="54480" y="90650"/>
                </a:lnTo>
                <a:lnTo>
                  <a:pt x="54400" y="90730"/>
                </a:lnTo>
                <a:lnTo>
                  <a:pt x="54310" y="90760"/>
                </a:lnTo>
                <a:lnTo>
                  <a:pt x="54210" y="90750"/>
                </a:lnTo>
                <a:lnTo>
                  <a:pt x="54100" y="90710"/>
                </a:lnTo>
                <a:lnTo>
                  <a:pt x="54030" y="90800"/>
                </a:lnTo>
                <a:lnTo>
                  <a:pt x="53870" y="90770"/>
                </a:lnTo>
                <a:lnTo>
                  <a:pt x="53690" y="90690"/>
                </a:lnTo>
                <a:lnTo>
                  <a:pt x="53560" y="90650"/>
                </a:lnTo>
                <a:lnTo>
                  <a:pt x="53460" y="90690"/>
                </a:lnTo>
                <a:lnTo>
                  <a:pt x="53370" y="90770"/>
                </a:lnTo>
                <a:lnTo>
                  <a:pt x="53260" y="90840"/>
                </a:lnTo>
                <a:lnTo>
                  <a:pt x="53100" y="90870"/>
                </a:lnTo>
                <a:lnTo>
                  <a:pt x="52030" y="90710"/>
                </a:lnTo>
                <a:lnTo>
                  <a:pt x="51850" y="90640"/>
                </a:lnTo>
                <a:lnTo>
                  <a:pt x="51720" y="90540"/>
                </a:lnTo>
                <a:lnTo>
                  <a:pt x="51540" y="90590"/>
                </a:lnTo>
                <a:lnTo>
                  <a:pt x="51400" y="90540"/>
                </a:lnTo>
                <a:lnTo>
                  <a:pt x="50960" y="90400"/>
                </a:lnTo>
                <a:lnTo>
                  <a:pt x="50660" y="90380"/>
                </a:lnTo>
                <a:lnTo>
                  <a:pt x="50220" y="90480"/>
                </a:lnTo>
                <a:lnTo>
                  <a:pt x="50080" y="90450"/>
                </a:lnTo>
                <a:lnTo>
                  <a:pt x="49820" y="90290"/>
                </a:lnTo>
                <a:lnTo>
                  <a:pt x="49730" y="90260"/>
                </a:lnTo>
                <a:lnTo>
                  <a:pt x="49650" y="90270"/>
                </a:lnTo>
                <a:lnTo>
                  <a:pt x="49490" y="90350"/>
                </a:lnTo>
                <a:lnTo>
                  <a:pt x="49400" y="90380"/>
                </a:lnTo>
                <a:lnTo>
                  <a:pt x="49250" y="90400"/>
                </a:lnTo>
                <a:lnTo>
                  <a:pt x="48950" y="90500"/>
                </a:lnTo>
                <a:lnTo>
                  <a:pt x="48790" y="90530"/>
                </a:lnTo>
                <a:lnTo>
                  <a:pt x="48450" y="90510"/>
                </a:lnTo>
                <a:lnTo>
                  <a:pt x="48130" y="90460"/>
                </a:lnTo>
                <a:lnTo>
                  <a:pt x="47990" y="90460"/>
                </a:lnTo>
                <a:lnTo>
                  <a:pt x="47520" y="90490"/>
                </a:lnTo>
                <a:lnTo>
                  <a:pt x="46930" y="90460"/>
                </a:lnTo>
                <a:lnTo>
                  <a:pt x="46320" y="90510"/>
                </a:lnTo>
                <a:lnTo>
                  <a:pt x="45630" y="90490"/>
                </a:lnTo>
                <a:lnTo>
                  <a:pt x="45370" y="90520"/>
                </a:lnTo>
                <a:lnTo>
                  <a:pt x="45250" y="90510"/>
                </a:lnTo>
                <a:lnTo>
                  <a:pt x="44840" y="90380"/>
                </a:lnTo>
                <a:lnTo>
                  <a:pt x="44680" y="90250"/>
                </a:lnTo>
                <a:lnTo>
                  <a:pt x="44600" y="90200"/>
                </a:lnTo>
                <a:lnTo>
                  <a:pt x="44490" y="90190"/>
                </a:lnTo>
                <a:lnTo>
                  <a:pt x="44390" y="90210"/>
                </a:lnTo>
                <a:lnTo>
                  <a:pt x="44190" y="90290"/>
                </a:lnTo>
                <a:lnTo>
                  <a:pt x="42090" y="90360"/>
                </a:lnTo>
                <a:lnTo>
                  <a:pt x="42070" y="90430"/>
                </a:lnTo>
                <a:lnTo>
                  <a:pt x="42110" y="90540"/>
                </a:lnTo>
                <a:lnTo>
                  <a:pt x="42120" y="90640"/>
                </a:lnTo>
                <a:lnTo>
                  <a:pt x="42070" y="90750"/>
                </a:lnTo>
                <a:lnTo>
                  <a:pt x="42010" y="90840"/>
                </a:lnTo>
                <a:lnTo>
                  <a:pt x="41960" y="90930"/>
                </a:lnTo>
                <a:lnTo>
                  <a:pt x="41950" y="91050"/>
                </a:lnTo>
                <a:lnTo>
                  <a:pt x="41950" y="91150"/>
                </a:lnTo>
                <a:lnTo>
                  <a:pt x="41930" y="91250"/>
                </a:lnTo>
                <a:lnTo>
                  <a:pt x="41900" y="91340"/>
                </a:lnTo>
                <a:lnTo>
                  <a:pt x="41850" y="91430"/>
                </a:lnTo>
                <a:lnTo>
                  <a:pt x="39500" y="91430"/>
                </a:lnTo>
                <a:lnTo>
                  <a:pt x="37140" y="91430"/>
                </a:lnTo>
                <a:lnTo>
                  <a:pt x="34780" y="91430"/>
                </a:lnTo>
                <a:lnTo>
                  <a:pt x="34670" y="91430"/>
                </a:lnTo>
                <a:lnTo>
                  <a:pt x="32940" y="91430"/>
                </a:lnTo>
                <a:lnTo>
                  <a:pt x="32430" y="91430"/>
                </a:lnTo>
                <a:lnTo>
                  <a:pt x="31370" y="91430"/>
                </a:lnTo>
                <a:lnTo>
                  <a:pt x="31210" y="91400"/>
                </a:lnTo>
                <a:lnTo>
                  <a:pt x="30710" y="91150"/>
                </a:lnTo>
                <a:lnTo>
                  <a:pt x="30570" y="91120"/>
                </a:lnTo>
                <a:lnTo>
                  <a:pt x="30430" y="91070"/>
                </a:lnTo>
                <a:lnTo>
                  <a:pt x="30230" y="90930"/>
                </a:lnTo>
                <a:lnTo>
                  <a:pt x="30050" y="90770"/>
                </a:lnTo>
                <a:lnTo>
                  <a:pt x="29950" y="90640"/>
                </a:lnTo>
                <a:lnTo>
                  <a:pt x="29930" y="90480"/>
                </a:lnTo>
                <a:lnTo>
                  <a:pt x="29960" y="90320"/>
                </a:lnTo>
                <a:lnTo>
                  <a:pt x="29950" y="90170"/>
                </a:lnTo>
                <a:lnTo>
                  <a:pt x="29860" y="90040"/>
                </a:lnTo>
                <a:lnTo>
                  <a:pt x="29960" y="89950"/>
                </a:lnTo>
                <a:lnTo>
                  <a:pt x="29960" y="89900"/>
                </a:lnTo>
                <a:lnTo>
                  <a:pt x="30020" y="89760"/>
                </a:lnTo>
                <a:lnTo>
                  <a:pt x="30040" y="88290"/>
                </a:lnTo>
                <a:lnTo>
                  <a:pt x="30280" y="87240"/>
                </a:lnTo>
                <a:lnTo>
                  <a:pt x="30420" y="86910"/>
                </a:lnTo>
                <a:lnTo>
                  <a:pt x="30450" y="86780"/>
                </a:lnTo>
                <a:lnTo>
                  <a:pt x="30480" y="85780"/>
                </a:lnTo>
                <a:lnTo>
                  <a:pt x="30560" y="85420"/>
                </a:lnTo>
                <a:lnTo>
                  <a:pt x="30680" y="85100"/>
                </a:lnTo>
                <a:lnTo>
                  <a:pt x="30830" y="84870"/>
                </a:lnTo>
                <a:lnTo>
                  <a:pt x="30990" y="84670"/>
                </a:lnTo>
                <a:lnTo>
                  <a:pt x="31090" y="84450"/>
                </a:lnTo>
                <a:lnTo>
                  <a:pt x="31110" y="84200"/>
                </a:lnTo>
                <a:lnTo>
                  <a:pt x="30810" y="83050"/>
                </a:lnTo>
                <a:lnTo>
                  <a:pt x="30670" y="82860"/>
                </a:lnTo>
                <a:lnTo>
                  <a:pt x="30670" y="82810"/>
                </a:lnTo>
                <a:lnTo>
                  <a:pt x="30740" y="82810"/>
                </a:lnTo>
                <a:lnTo>
                  <a:pt x="30790" y="82800"/>
                </a:lnTo>
                <a:lnTo>
                  <a:pt x="30880" y="82760"/>
                </a:lnTo>
                <a:lnTo>
                  <a:pt x="30880" y="827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