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Sud-Ouest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Sud-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030" y="56910"/>
                </a:moveTo>
                <a:lnTo>
                  <a:pt x="29150" y="57010"/>
                </a:lnTo>
                <a:lnTo>
                  <a:pt x="29340" y="57320"/>
                </a:lnTo>
                <a:lnTo>
                  <a:pt x="29450" y="57650"/>
                </a:lnTo>
                <a:lnTo>
                  <a:pt x="29530" y="57800"/>
                </a:lnTo>
                <a:lnTo>
                  <a:pt x="29910" y="59040"/>
                </a:lnTo>
                <a:lnTo>
                  <a:pt x="29870" y="59440"/>
                </a:lnTo>
                <a:lnTo>
                  <a:pt x="29820" y="59610"/>
                </a:lnTo>
                <a:lnTo>
                  <a:pt x="29830" y="59860"/>
                </a:lnTo>
                <a:lnTo>
                  <a:pt x="29780" y="60000"/>
                </a:lnTo>
                <a:lnTo>
                  <a:pt x="29730" y="60090"/>
                </a:lnTo>
                <a:lnTo>
                  <a:pt x="29650" y="60120"/>
                </a:lnTo>
                <a:lnTo>
                  <a:pt x="29560" y="60100"/>
                </a:lnTo>
                <a:lnTo>
                  <a:pt x="29480" y="60070"/>
                </a:lnTo>
                <a:lnTo>
                  <a:pt x="29320" y="60120"/>
                </a:lnTo>
                <a:lnTo>
                  <a:pt x="29130" y="60350"/>
                </a:lnTo>
                <a:lnTo>
                  <a:pt x="28360" y="60830"/>
                </a:lnTo>
                <a:lnTo>
                  <a:pt x="28260" y="60960"/>
                </a:lnTo>
                <a:lnTo>
                  <a:pt x="28220" y="61060"/>
                </a:lnTo>
                <a:lnTo>
                  <a:pt x="28250" y="61120"/>
                </a:lnTo>
                <a:lnTo>
                  <a:pt x="28260" y="61130"/>
                </a:lnTo>
                <a:lnTo>
                  <a:pt x="28260" y="61140"/>
                </a:lnTo>
                <a:lnTo>
                  <a:pt x="28270" y="61150"/>
                </a:lnTo>
                <a:lnTo>
                  <a:pt x="28280" y="61160"/>
                </a:lnTo>
                <a:lnTo>
                  <a:pt x="28340" y="61210"/>
                </a:lnTo>
                <a:lnTo>
                  <a:pt x="28420" y="61320"/>
                </a:lnTo>
                <a:lnTo>
                  <a:pt x="28330" y="61720"/>
                </a:lnTo>
                <a:lnTo>
                  <a:pt x="28360" y="61830"/>
                </a:lnTo>
                <a:lnTo>
                  <a:pt x="28430" y="61900"/>
                </a:lnTo>
                <a:lnTo>
                  <a:pt x="28510" y="61930"/>
                </a:lnTo>
                <a:lnTo>
                  <a:pt x="28590" y="61980"/>
                </a:lnTo>
                <a:lnTo>
                  <a:pt x="28680" y="62070"/>
                </a:lnTo>
                <a:lnTo>
                  <a:pt x="28880" y="62340"/>
                </a:lnTo>
                <a:lnTo>
                  <a:pt x="29060" y="62390"/>
                </a:lnTo>
                <a:lnTo>
                  <a:pt x="29260" y="62350"/>
                </a:lnTo>
                <a:lnTo>
                  <a:pt x="29340" y="62380"/>
                </a:lnTo>
                <a:lnTo>
                  <a:pt x="29390" y="62430"/>
                </a:lnTo>
                <a:lnTo>
                  <a:pt x="29450" y="62570"/>
                </a:lnTo>
                <a:lnTo>
                  <a:pt x="29520" y="62660"/>
                </a:lnTo>
                <a:lnTo>
                  <a:pt x="29620" y="62760"/>
                </a:lnTo>
                <a:lnTo>
                  <a:pt x="29850" y="62880"/>
                </a:lnTo>
                <a:lnTo>
                  <a:pt x="30320" y="63020"/>
                </a:lnTo>
                <a:lnTo>
                  <a:pt x="30810" y="63250"/>
                </a:lnTo>
                <a:lnTo>
                  <a:pt x="31250" y="63020"/>
                </a:lnTo>
                <a:lnTo>
                  <a:pt x="31550" y="63120"/>
                </a:lnTo>
                <a:lnTo>
                  <a:pt x="31950" y="63210"/>
                </a:lnTo>
                <a:lnTo>
                  <a:pt x="32190" y="63290"/>
                </a:lnTo>
                <a:lnTo>
                  <a:pt x="32330" y="63600"/>
                </a:lnTo>
                <a:lnTo>
                  <a:pt x="32320" y="63660"/>
                </a:lnTo>
                <a:lnTo>
                  <a:pt x="32290" y="63750"/>
                </a:lnTo>
                <a:lnTo>
                  <a:pt x="31940" y="63880"/>
                </a:lnTo>
                <a:lnTo>
                  <a:pt x="31320" y="64420"/>
                </a:lnTo>
                <a:lnTo>
                  <a:pt x="31190" y="64570"/>
                </a:lnTo>
                <a:lnTo>
                  <a:pt x="31120" y="64700"/>
                </a:lnTo>
                <a:lnTo>
                  <a:pt x="31090" y="65050"/>
                </a:lnTo>
                <a:lnTo>
                  <a:pt x="31050" y="65180"/>
                </a:lnTo>
                <a:lnTo>
                  <a:pt x="30720" y="66000"/>
                </a:lnTo>
                <a:lnTo>
                  <a:pt x="30420" y="66230"/>
                </a:lnTo>
                <a:lnTo>
                  <a:pt x="30150" y="66290"/>
                </a:lnTo>
                <a:lnTo>
                  <a:pt x="29870" y="66620"/>
                </a:lnTo>
                <a:lnTo>
                  <a:pt x="29780" y="66680"/>
                </a:lnTo>
                <a:lnTo>
                  <a:pt x="29690" y="66690"/>
                </a:lnTo>
                <a:lnTo>
                  <a:pt x="29600" y="66690"/>
                </a:lnTo>
                <a:lnTo>
                  <a:pt x="29540" y="66710"/>
                </a:lnTo>
                <a:lnTo>
                  <a:pt x="29500" y="66770"/>
                </a:lnTo>
                <a:lnTo>
                  <a:pt x="29510" y="66850"/>
                </a:lnTo>
                <a:lnTo>
                  <a:pt x="29570" y="67150"/>
                </a:lnTo>
                <a:lnTo>
                  <a:pt x="29700" y="67470"/>
                </a:lnTo>
                <a:lnTo>
                  <a:pt x="30000" y="67830"/>
                </a:lnTo>
                <a:lnTo>
                  <a:pt x="30110" y="68020"/>
                </a:lnTo>
                <a:lnTo>
                  <a:pt x="30260" y="68360"/>
                </a:lnTo>
                <a:lnTo>
                  <a:pt x="30280" y="68500"/>
                </a:lnTo>
                <a:lnTo>
                  <a:pt x="30200" y="68600"/>
                </a:lnTo>
                <a:lnTo>
                  <a:pt x="29930" y="68650"/>
                </a:lnTo>
                <a:lnTo>
                  <a:pt x="29790" y="68820"/>
                </a:lnTo>
                <a:lnTo>
                  <a:pt x="29690" y="69060"/>
                </a:lnTo>
                <a:lnTo>
                  <a:pt x="29630" y="69250"/>
                </a:lnTo>
                <a:lnTo>
                  <a:pt x="29600" y="69370"/>
                </a:lnTo>
                <a:lnTo>
                  <a:pt x="29660" y="69470"/>
                </a:lnTo>
                <a:lnTo>
                  <a:pt x="29830" y="69660"/>
                </a:lnTo>
                <a:lnTo>
                  <a:pt x="29820" y="69750"/>
                </a:lnTo>
                <a:lnTo>
                  <a:pt x="29770" y="69830"/>
                </a:lnTo>
                <a:lnTo>
                  <a:pt x="29690" y="69900"/>
                </a:lnTo>
                <a:lnTo>
                  <a:pt x="29540" y="70090"/>
                </a:lnTo>
                <a:lnTo>
                  <a:pt x="29290" y="70330"/>
                </a:lnTo>
                <a:lnTo>
                  <a:pt x="29210" y="70450"/>
                </a:lnTo>
                <a:lnTo>
                  <a:pt x="29170" y="70580"/>
                </a:lnTo>
                <a:lnTo>
                  <a:pt x="29160" y="70660"/>
                </a:lnTo>
                <a:lnTo>
                  <a:pt x="29160" y="70870"/>
                </a:lnTo>
                <a:lnTo>
                  <a:pt x="29080" y="71060"/>
                </a:lnTo>
                <a:lnTo>
                  <a:pt x="28870" y="71220"/>
                </a:lnTo>
                <a:lnTo>
                  <a:pt x="28650" y="71540"/>
                </a:lnTo>
                <a:lnTo>
                  <a:pt x="28590" y="71810"/>
                </a:lnTo>
                <a:lnTo>
                  <a:pt x="28540" y="71880"/>
                </a:lnTo>
                <a:lnTo>
                  <a:pt x="28460" y="71910"/>
                </a:lnTo>
                <a:lnTo>
                  <a:pt x="28400" y="71910"/>
                </a:lnTo>
                <a:lnTo>
                  <a:pt x="28300" y="71880"/>
                </a:lnTo>
                <a:lnTo>
                  <a:pt x="28110" y="71890"/>
                </a:lnTo>
                <a:lnTo>
                  <a:pt x="28050" y="71940"/>
                </a:lnTo>
                <a:lnTo>
                  <a:pt x="27930" y="72120"/>
                </a:lnTo>
                <a:lnTo>
                  <a:pt x="27680" y="72560"/>
                </a:lnTo>
                <a:lnTo>
                  <a:pt x="27620" y="72780"/>
                </a:lnTo>
                <a:lnTo>
                  <a:pt x="27590" y="73240"/>
                </a:lnTo>
                <a:lnTo>
                  <a:pt x="27600" y="73350"/>
                </a:lnTo>
                <a:lnTo>
                  <a:pt x="27670" y="73570"/>
                </a:lnTo>
                <a:lnTo>
                  <a:pt x="27630" y="73740"/>
                </a:lnTo>
                <a:lnTo>
                  <a:pt x="27090" y="74610"/>
                </a:lnTo>
                <a:lnTo>
                  <a:pt x="27040" y="74830"/>
                </a:lnTo>
                <a:lnTo>
                  <a:pt x="27020" y="75030"/>
                </a:lnTo>
                <a:lnTo>
                  <a:pt x="27190" y="75130"/>
                </a:lnTo>
                <a:lnTo>
                  <a:pt x="27740" y="75230"/>
                </a:lnTo>
                <a:lnTo>
                  <a:pt x="27860" y="75300"/>
                </a:lnTo>
                <a:lnTo>
                  <a:pt x="27920" y="75390"/>
                </a:lnTo>
                <a:lnTo>
                  <a:pt x="27980" y="75570"/>
                </a:lnTo>
                <a:lnTo>
                  <a:pt x="27990" y="75650"/>
                </a:lnTo>
                <a:lnTo>
                  <a:pt x="27940" y="75710"/>
                </a:lnTo>
                <a:lnTo>
                  <a:pt x="27840" y="75810"/>
                </a:lnTo>
                <a:lnTo>
                  <a:pt x="27790" y="75880"/>
                </a:lnTo>
                <a:lnTo>
                  <a:pt x="27700" y="76040"/>
                </a:lnTo>
                <a:lnTo>
                  <a:pt x="27630" y="76100"/>
                </a:lnTo>
                <a:lnTo>
                  <a:pt x="27580" y="76130"/>
                </a:lnTo>
                <a:lnTo>
                  <a:pt x="27520" y="76150"/>
                </a:lnTo>
                <a:lnTo>
                  <a:pt x="27420" y="76040"/>
                </a:lnTo>
                <a:lnTo>
                  <a:pt x="27330" y="76080"/>
                </a:lnTo>
                <a:lnTo>
                  <a:pt x="27110" y="76320"/>
                </a:lnTo>
                <a:lnTo>
                  <a:pt x="27130" y="76350"/>
                </a:lnTo>
                <a:lnTo>
                  <a:pt x="27110" y="76380"/>
                </a:lnTo>
                <a:lnTo>
                  <a:pt x="26790" y="76900"/>
                </a:lnTo>
                <a:lnTo>
                  <a:pt x="26710" y="77090"/>
                </a:lnTo>
                <a:lnTo>
                  <a:pt x="26690" y="77170"/>
                </a:lnTo>
                <a:lnTo>
                  <a:pt x="26680" y="77210"/>
                </a:lnTo>
                <a:lnTo>
                  <a:pt x="26650" y="77230"/>
                </a:lnTo>
                <a:lnTo>
                  <a:pt x="26580" y="77250"/>
                </a:lnTo>
                <a:lnTo>
                  <a:pt x="26430" y="77330"/>
                </a:lnTo>
                <a:lnTo>
                  <a:pt x="26180" y="77570"/>
                </a:lnTo>
                <a:lnTo>
                  <a:pt x="26170" y="77570"/>
                </a:lnTo>
                <a:lnTo>
                  <a:pt x="26030" y="77500"/>
                </a:lnTo>
                <a:lnTo>
                  <a:pt x="25950" y="77230"/>
                </a:lnTo>
                <a:lnTo>
                  <a:pt x="25990" y="76940"/>
                </a:lnTo>
                <a:lnTo>
                  <a:pt x="26130" y="76750"/>
                </a:lnTo>
                <a:lnTo>
                  <a:pt x="26130" y="76700"/>
                </a:lnTo>
                <a:lnTo>
                  <a:pt x="25940" y="76750"/>
                </a:lnTo>
                <a:lnTo>
                  <a:pt x="25850" y="76880"/>
                </a:lnTo>
                <a:lnTo>
                  <a:pt x="25800" y="77020"/>
                </a:lnTo>
                <a:lnTo>
                  <a:pt x="25530" y="77270"/>
                </a:lnTo>
                <a:lnTo>
                  <a:pt x="25300" y="77220"/>
                </a:lnTo>
                <a:lnTo>
                  <a:pt x="25220" y="77240"/>
                </a:lnTo>
                <a:lnTo>
                  <a:pt x="25230" y="77090"/>
                </a:lnTo>
                <a:lnTo>
                  <a:pt x="25240" y="76980"/>
                </a:lnTo>
                <a:lnTo>
                  <a:pt x="25220" y="76890"/>
                </a:lnTo>
                <a:lnTo>
                  <a:pt x="25110" y="76810"/>
                </a:lnTo>
                <a:lnTo>
                  <a:pt x="25020" y="76790"/>
                </a:lnTo>
                <a:lnTo>
                  <a:pt x="24870" y="76790"/>
                </a:lnTo>
                <a:lnTo>
                  <a:pt x="24730" y="76810"/>
                </a:lnTo>
                <a:lnTo>
                  <a:pt x="24660" y="76830"/>
                </a:lnTo>
                <a:lnTo>
                  <a:pt x="24530" y="76820"/>
                </a:lnTo>
                <a:lnTo>
                  <a:pt x="24120" y="76550"/>
                </a:lnTo>
                <a:lnTo>
                  <a:pt x="23430" y="76230"/>
                </a:lnTo>
                <a:lnTo>
                  <a:pt x="23340" y="76160"/>
                </a:lnTo>
                <a:lnTo>
                  <a:pt x="23320" y="75940"/>
                </a:lnTo>
                <a:lnTo>
                  <a:pt x="23470" y="75460"/>
                </a:lnTo>
                <a:lnTo>
                  <a:pt x="23490" y="75240"/>
                </a:lnTo>
                <a:lnTo>
                  <a:pt x="23250" y="75010"/>
                </a:lnTo>
                <a:lnTo>
                  <a:pt x="23060" y="74750"/>
                </a:lnTo>
                <a:lnTo>
                  <a:pt x="22920" y="74440"/>
                </a:lnTo>
                <a:lnTo>
                  <a:pt x="22730" y="73320"/>
                </a:lnTo>
                <a:lnTo>
                  <a:pt x="22780" y="73120"/>
                </a:lnTo>
                <a:lnTo>
                  <a:pt x="22980" y="72770"/>
                </a:lnTo>
                <a:lnTo>
                  <a:pt x="23060" y="72590"/>
                </a:lnTo>
                <a:lnTo>
                  <a:pt x="22880" y="72780"/>
                </a:lnTo>
                <a:lnTo>
                  <a:pt x="22780" y="72840"/>
                </a:lnTo>
                <a:lnTo>
                  <a:pt x="22730" y="72720"/>
                </a:lnTo>
                <a:lnTo>
                  <a:pt x="22750" y="72630"/>
                </a:lnTo>
                <a:lnTo>
                  <a:pt x="22790" y="72530"/>
                </a:lnTo>
                <a:lnTo>
                  <a:pt x="22810" y="72430"/>
                </a:lnTo>
                <a:lnTo>
                  <a:pt x="22790" y="72320"/>
                </a:lnTo>
                <a:lnTo>
                  <a:pt x="22730" y="72260"/>
                </a:lnTo>
                <a:lnTo>
                  <a:pt x="22550" y="72200"/>
                </a:lnTo>
                <a:lnTo>
                  <a:pt x="22490" y="72070"/>
                </a:lnTo>
                <a:lnTo>
                  <a:pt x="22430" y="71980"/>
                </a:lnTo>
                <a:lnTo>
                  <a:pt x="22360" y="71900"/>
                </a:lnTo>
                <a:lnTo>
                  <a:pt x="22300" y="71880"/>
                </a:lnTo>
                <a:lnTo>
                  <a:pt x="22270" y="71980"/>
                </a:lnTo>
                <a:lnTo>
                  <a:pt x="22510" y="72350"/>
                </a:lnTo>
                <a:lnTo>
                  <a:pt x="22570" y="72530"/>
                </a:lnTo>
                <a:lnTo>
                  <a:pt x="22520" y="72650"/>
                </a:lnTo>
                <a:lnTo>
                  <a:pt x="22450" y="72680"/>
                </a:lnTo>
                <a:lnTo>
                  <a:pt x="22390" y="72630"/>
                </a:lnTo>
                <a:lnTo>
                  <a:pt x="22360" y="72510"/>
                </a:lnTo>
                <a:lnTo>
                  <a:pt x="21980" y="72210"/>
                </a:lnTo>
                <a:lnTo>
                  <a:pt x="21970" y="72310"/>
                </a:lnTo>
                <a:lnTo>
                  <a:pt x="21980" y="72390"/>
                </a:lnTo>
                <a:lnTo>
                  <a:pt x="22020" y="72450"/>
                </a:lnTo>
                <a:lnTo>
                  <a:pt x="22090" y="72480"/>
                </a:lnTo>
                <a:lnTo>
                  <a:pt x="21980" y="72670"/>
                </a:lnTo>
                <a:lnTo>
                  <a:pt x="21950" y="72700"/>
                </a:lnTo>
                <a:lnTo>
                  <a:pt x="21900" y="72680"/>
                </a:lnTo>
                <a:lnTo>
                  <a:pt x="21740" y="72590"/>
                </a:lnTo>
                <a:lnTo>
                  <a:pt x="21710" y="72560"/>
                </a:lnTo>
                <a:lnTo>
                  <a:pt x="21650" y="72490"/>
                </a:lnTo>
                <a:lnTo>
                  <a:pt x="21520" y="72440"/>
                </a:lnTo>
                <a:lnTo>
                  <a:pt x="21390" y="72370"/>
                </a:lnTo>
                <a:lnTo>
                  <a:pt x="21330" y="72230"/>
                </a:lnTo>
                <a:lnTo>
                  <a:pt x="21250" y="71940"/>
                </a:lnTo>
                <a:lnTo>
                  <a:pt x="20890" y="71440"/>
                </a:lnTo>
                <a:lnTo>
                  <a:pt x="20850" y="71120"/>
                </a:lnTo>
                <a:lnTo>
                  <a:pt x="20720" y="71320"/>
                </a:lnTo>
                <a:lnTo>
                  <a:pt x="20770" y="71550"/>
                </a:lnTo>
                <a:lnTo>
                  <a:pt x="20890" y="71790"/>
                </a:lnTo>
                <a:lnTo>
                  <a:pt x="21090" y="72520"/>
                </a:lnTo>
                <a:lnTo>
                  <a:pt x="21160" y="72590"/>
                </a:lnTo>
                <a:lnTo>
                  <a:pt x="21250" y="72630"/>
                </a:lnTo>
                <a:lnTo>
                  <a:pt x="21330" y="72700"/>
                </a:lnTo>
                <a:lnTo>
                  <a:pt x="21380" y="72900"/>
                </a:lnTo>
                <a:lnTo>
                  <a:pt x="21210" y="73000"/>
                </a:lnTo>
                <a:lnTo>
                  <a:pt x="20230" y="73070"/>
                </a:lnTo>
                <a:lnTo>
                  <a:pt x="20140" y="73030"/>
                </a:lnTo>
                <a:lnTo>
                  <a:pt x="20180" y="72930"/>
                </a:lnTo>
                <a:lnTo>
                  <a:pt x="20280" y="72820"/>
                </a:lnTo>
                <a:lnTo>
                  <a:pt x="20360" y="72750"/>
                </a:lnTo>
                <a:lnTo>
                  <a:pt x="20270" y="72700"/>
                </a:lnTo>
                <a:lnTo>
                  <a:pt x="20180" y="72700"/>
                </a:lnTo>
                <a:lnTo>
                  <a:pt x="20120" y="72740"/>
                </a:lnTo>
                <a:lnTo>
                  <a:pt x="20070" y="72910"/>
                </a:lnTo>
                <a:lnTo>
                  <a:pt x="20010" y="72950"/>
                </a:lnTo>
                <a:lnTo>
                  <a:pt x="19920" y="72940"/>
                </a:lnTo>
                <a:lnTo>
                  <a:pt x="19830" y="72910"/>
                </a:lnTo>
                <a:lnTo>
                  <a:pt x="19710" y="72790"/>
                </a:lnTo>
                <a:lnTo>
                  <a:pt x="19660" y="72600"/>
                </a:lnTo>
                <a:lnTo>
                  <a:pt x="19700" y="72460"/>
                </a:lnTo>
                <a:lnTo>
                  <a:pt x="19830" y="72480"/>
                </a:lnTo>
                <a:lnTo>
                  <a:pt x="19870" y="72380"/>
                </a:lnTo>
                <a:lnTo>
                  <a:pt x="20030" y="72100"/>
                </a:lnTo>
                <a:lnTo>
                  <a:pt x="19930" y="72180"/>
                </a:lnTo>
                <a:lnTo>
                  <a:pt x="19830" y="72180"/>
                </a:lnTo>
                <a:lnTo>
                  <a:pt x="19750" y="72110"/>
                </a:lnTo>
                <a:lnTo>
                  <a:pt x="19710" y="71990"/>
                </a:lnTo>
                <a:lnTo>
                  <a:pt x="19730" y="71880"/>
                </a:lnTo>
                <a:lnTo>
                  <a:pt x="19790" y="71770"/>
                </a:lnTo>
                <a:lnTo>
                  <a:pt x="19930" y="71610"/>
                </a:lnTo>
                <a:lnTo>
                  <a:pt x="20160" y="71460"/>
                </a:lnTo>
                <a:lnTo>
                  <a:pt x="20200" y="71390"/>
                </a:lnTo>
                <a:lnTo>
                  <a:pt x="20200" y="71300"/>
                </a:lnTo>
                <a:lnTo>
                  <a:pt x="20170" y="71200"/>
                </a:lnTo>
                <a:lnTo>
                  <a:pt x="20160" y="71110"/>
                </a:lnTo>
                <a:lnTo>
                  <a:pt x="20200" y="71010"/>
                </a:lnTo>
                <a:lnTo>
                  <a:pt x="20260" y="71070"/>
                </a:lnTo>
                <a:lnTo>
                  <a:pt x="20230" y="70760"/>
                </a:lnTo>
                <a:lnTo>
                  <a:pt x="20240" y="70600"/>
                </a:lnTo>
                <a:lnTo>
                  <a:pt x="20330" y="70530"/>
                </a:lnTo>
                <a:lnTo>
                  <a:pt x="20370" y="70520"/>
                </a:lnTo>
                <a:lnTo>
                  <a:pt x="20510" y="70380"/>
                </a:lnTo>
                <a:lnTo>
                  <a:pt x="20480" y="70270"/>
                </a:lnTo>
                <a:lnTo>
                  <a:pt x="20450" y="70160"/>
                </a:lnTo>
                <a:lnTo>
                  <a:pt x="20430" y="69990"/>
                </a:lnTo>
                <a:lnTo>
                  <a:pt x="20500" y="69870"/>
                </a:lnTo>
                <a:lnTo>
                  <a:pt x="20710" y="69710"/>
                </a:lnTo>
                <a:lnTo>
                  <a:pt x="20760" y="69570"/>
                </a:lnTo>
                <a:lnTo>
                  <a:pt x="21070" y="69080"/>
                </a:lnTo>
                <a:lnTo>
                  <a:pt x="21190" y="68910"/>
                </a:lnTo>
                <a:lnTo>
                  <a:pt x="21260" y="68760"/>
                </a:lnTo>
                <a:lnTo>
                  <a:pt x="21380" y="68410"/>
                </a:lnTo>
                <a:lnTo>
                  <a:pt x="21430" y="68310"/>
                </a:lnTo>
                <a:lnTo>
                  <a:pt x="21580" y="68070"/>
                </a:lnTo>
                <a:lnTo>
                  <a:pt x="21660" y="67990"/>
                </a:lnTo>
                <a:lnTo>
                  <a:pt x="21750" y="67950"/>
                </a:lnTo>
                <a:lnTo>
                  <a:pt x="21840" y="67930"/>
                </a:lnTo>
                <a:lnTo>
                  <a:pt x="21920" y="67890"/>
                </a:lnTo>
                <a:lnTo>
                  <a:pt x="21980" y="67790"/>
                </a:lnTo>
                <a:lnTo>
                  <a:pt x="22190" y="66720"/>
                </a:lnTo>
                <a:lnTo>
                  <a:pt x="22180" y="66630"/>
                </a:lnTo>
                <a:lnTo>
                  <a:pt x="22120" y="66440"/>
                </a:lnTo>
                <a:lnTo>
                  <a:pt x="22110" y="66340"/>
                </a:lnTo>
                <a:lnTo>
                  <a:pt x="22160" y="66150"/>
                </a:lnTo>
                <a:lnTo>
                  <a:pt x="22330" y="65810"/>
                </a:lnTo>
                <a:lnTo>
                  <a:pt x="22380" y="65640"/>
                </a:lnTo>
                <a:lnTo>
                  <a:pt x="22380" y="65470"/>
                </a:lnTo>
                <a:lnTo>
                  <a:pt x="22350" y="65320"/>
                </a:lnTo>
                <a:lnTo>
                  <a:pt x="22340" y="65160"/>
                </a:lnTo>
                <a:lnTo>
                  <a:pt x="22390" y="64990"/>
                </a:lnTo>
                <a:lnTo>
                  <a:pt x="22500" y="64840"/>
                </a:lnTo>
                <a:lnTo>
                  <a:pt x="22650" y="64690"/>
                </a:lnTo>
                <a:lnTo>
                  <a:pt x="22770" y="64540"/>
                </a:lnTo>
                <a:lnTo>
                  <a:pt x="22810" y="64350"/>
                </a:lnTo>
                <a:lnTo>
                  <a:pt x="22730" y="64140"/>
                </a:lnTo>
                <a:lnTo>
                  <a:pt x="22580" y="63980"/>
                </a:lnTo>
                <a:lnTo>
                  <a:pt x="22400" y="63840"/>
                </a:lnTo>
                <a:lnTo>
                  <a:pt x="22240" y="63690"/>
                </a:lnTo>
                <a:lnTo>
                  <a:pt x="22140" y="63490"/>
                </a:lnTo>
                <a:lnTo>
                  <a:pt x="22200" y="63380"/>
                </a:lnTo>
                <a:lnTo>
                  <a:pt x="22340" y="63270"/>
                </a:lnTo>
                <a:lnTo>
                  <a:pt x="22480" y="63100"/>
                </a:lnTo>
                <a:lnTo>
                  <a:pt x="22510" y="62900"/>
                </a:lnTo>
                <a:lnTo>
                  <a:pt x="22440" y="62770"/>
                </a:lnTo>
                <a:lnTo>
                  <a:pt x="22360" y="62640"/>
                </a:lnTo>
                <a:lnTo>
                  <a:pt x="22340" y="62480"/>
                </a:lnTo>
                <a:lnTo>
                  <a:pt x="22430" y="62350"/>
                </a:lnTo>
                <a:lnTo>
                  <a:pt x="22710" y="62160"/>
                </a:lnTo>
                <a:lnTo>
                  <a:pt x="22810" y="62030"/>
                </a:lnTo>
                <a:lnTo>
                  <a:pt x="22950" y="61900"/>
                </a:lnTo>
                <a:lnTo>
                  <a:pt x="23120" y="61920"/>
                </a:lnTo>
                <a:lnTo>
                  <a:pt x="23290" y="61980"/>
                </a:lnTo>
                <a:lnTo>
                  <a:pt x="23430" y="61970"/>
                </a:lnTo>
                <a:lnTo>
                  <a:pt x="23450" y="61860"/>
                </a:lnTo>
                <a:lnTo>
                  <a:pt x="23470" y="61640"/>
                </a:lnTo>
                <a:lnTo>
                  <a:pt x="23510" y="61580"/>
                </a:lnTo>
                <a:lnTo>
                  <a:pt x="23640" y="61520"/>
                </a:lnTo>
                <a:lnTo>
                  <a:pt x="23740" y="61410"/>
                </a:lnTo>
                <a:lnTo>
                  <a:pt x="23910" y="61170"/>
                </a:lnTo>
                <a:lnTo>
                  <a:pt x="24640" y="60410"/>
                </a:lnTo>
                <a:lnTo>
                  <a:pt x="25720" y="59540"/>
                </a:lnTo>
                <a:lnTo>
                  <a:pt x="25920" y="59250"/>
                </a:lnTo>
                <a:lnTo>
                  <a:pt x="26140" y="58780"/>
                </a:lnTo>
                <a:lnTo>
                  <a:pt x="26250" y="58650"/>
                </a:lnTo>
                <a:lnTo>
                  <a:pt x="26360" y="58590"/>
                </a:lnTo>
                <a:lnTo>
                  <a:pt x="26450" y="58590"/>
                </a:lnTo>
                <a:lnTo>
                  <a:pt x="26550" y="58590"/>
                </a:lnTo>
                <a:lnTo>
                  <a:pt x="26670" y="58590"/>
                </a:lnTo>
                <a:lnTo>
                  <a:pt x="26890" y="58450"/>
                </a:lnTo>
                <a:lnTo>
                  <a:pt x="27130" y="57990"/>
                </a:lnTo>
                <a:lnTo>
                  <a:pt x="27360" y="57850"/>
                </a:lnTo>
                <a:lnTo>
                  <a:pt x="27410" y="57830"/>
                </a:lnTo>
                <a:lnTo>
                  <a:pt x="27730" y="57710"/>
                </a:lnTo>
                <a:lnTo>
                  <a:pt x="27890" y="57630"/>
                </a:lnTo>
                <a:lnTo>
                  <a:pt x="28010" y="57510"/>
                </a:lnTo>
                <a:lnTo>
                  <a:pt x="28200" y="57160"/>
                </a:lnTo>
                <a:lnTo>
                  <a:pt x="28310" y="57060"/>
                </a:lnTo>
                <a:lnTo>
                  <a:pt x="28550" y="57010"/>
                </a:lnTo>
                <a:lnTo>
                  <a:pt x="28640" y="57010"/>
                </a:lnTo>
                <a:lnTo>
                  <a:pt x="28920" y="57010"/>
                </a:lnTo>
                <a:lnTo>
                  <a:pt x="29020" y="56930"/>
                </a:lnTo>
                <a:lnTo>
                  <a:pt x="29030" y="5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