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90" y="58840"/>
                </a:moveTo>
                <a:lnTo>
                  <a:pt x="41420" y="58990"/>
                </a:lnTo>
                <a:lnTo>
                  <a:pt x="41530" y="59050"/>
                </a:lnTo>
                <a:lnTo>
                  <a:pt x="41650" y="59130"/>
                </a:lnTo>
                <a:lnTo>
                  <a:pt x="41670" y="59210"/>
                </a:lnTo>
                <a:lnTo>
                  <a:pt x="41660" y="59300"/>
                </a:lnTo>
                <a:lnTo>
                  <a:pt x="41580" y="59480"/>
                </a:lnTo>
                <a:lnTo>
                  <a:pt x="41560" y="59570"/>
                </a:lnTo>
                <a:lnTo>
                  <a:pt x="41550" y="59750"/>
                </a:lnTo>
                <a:lnTo>
                  <a:pt x="41560" y="59890"/>
                </a:lnTo>
                <a:lnTo>
                  <a:pt x="41600" y="60070"/>
                </a:lnTo>
                <a:lnTo>
                  <a:pt x="41730" y="60400"/>
                </a:lnTo>
                <a:lnTo>
                  <a:pt x="41780" y="60580"/>
                </a:lnTo>
                <a:lnTo>
                  <a:pt x="41780" y="60720"/>
                </a:lnTo>
                <a:lnTo>
                  <a:pt x="41650" y="61040"/>
                </a:lnTo>
                <a:lnTo>
                  <a:pt x="41610" y="61200"/>
                </a:lnTo>
                <a:lnTo>
                  <a:pt x="41490" y="61290"/>
                </a:lnTo>
                <a:lnTo>
                  <a:pt x="41410" y="61370"/>
                </a:lnTo>
                <a:lnTo>
                  <a:pt x="41510" y="61420"/>
                </a:lnTo>
                <a:lnTo>
                  <a:pt x="41520" y="61540"/>
                </a:lnTo>
                <a:lnTo>
                  <a:pt x="41470" y="61670"/>
                </a:lnTo>
                <a:lnTo>
                  <a:pt x="41360" y="61750"/>
                </a:lnTo>
                <a:lnTo>
                  <a:pt x="41390" y="61830"/>
                </a:lnTo>
                <a:lnTo>
                  <a:pt x="41400" y="61980"/>
                </a:lnTo>
                <a:lnTo>
                  <a:pt x="41410" y="62070"/>
                </a:lnTo>
                <a:lnTo>
                  <a:pt x="41440" y="62120"/>
                </a:lnTo>
                <a:lnTo>
                  <a:pt x="41480" y="62150"/>
                </a:lnTo>
                <a:lnTo>
                  <a:pt x="41510" y="62210"/>
                </a:lnTo>
                <a:lnTo>
                  <a:pt x="41520" y="62320"/>
                </a:lnTo>
                <a:lnTo>
                  <a:pt x="41510" y="62420"/>
                </a:lnTo>
                <a:lnTo>
                  <a:pt x="41480" y="62490"/>
                </a:lnTo>
                <a:lnTo>
                  <a:pt x="41470" y="62570"/>
                </a:lnTo>
                <a:lnTo>
                  <a:pt x="41520" y="62670"/>
                </a:lnTo>
                <a:lnTo>
                  <a:pt x="41600" y="62700"/>
                </a:lnTo>
                <a:lnTo>
                  <a:pt x="41690" y="62680"/>
                </a:lnTo>
                <a:lnTo>
                  <a:pt x="41760" y="62690"/>
                </a:lnTo>
                <a:lnTo>
                  <a:pt x="41790" y="62800"/>
                </a:lnTo>
                <a:lnTo>
                  <a:pt x="41770" y="62850"/>
                </a:lnTo>
                <a:lnTo>
                  <a:pt x="41660" y="62900"/>
                </a:lnTo>
                <a:lnTo>
                  <a:pt x="41510" y="63200"/>
                </a:lnTo>
                <a:lnTo>
                  <a:pt x="41470" y="63260"/>
                </a:lnTo>
                <a:lnTo>
                  <a:pt x="41410" y="63300"/>
                </a:lnTo>
                <a:lnTo>
                  <a:pt x="41340" y="63310"/>
                </a:lnTo>
                <a:lnTo>
                  <a:pt x="41280" y="63340"/>
                </a:lnTo>
                <a:lnTo>
                  <a:pt x="41220" y="63480"/>
                </a:lnTo>
                <a:lnTo>
                  <a:pt x="41150" y="63550"/>
                </a:lnTo>
                <a:lnTo>
                  <a:pt x="40980" y="63650"/>
                </a:lnTo>
                <a:lnTo>
                  <a:pt x="41040" y="63750"/>
                </a:lnTo>
                <a:lnTo>
                  <a:pt x="40980" y="63880"/>
                </a:lnTo>
                <a:lnTo>
                  <a:pt x="40880" y="64010"/>
                </a:lnTo>
                <a:lnTo>
                  <a:pt x="40820" y="64130"/>
                </a:lnTo>
                <a:lnTo>
                  <a:pt x="40840" y="64220"/>
                </a:lnTo>
                <a:lnTo>
                  <a:pt x="40850" y="64280"/>
                </a:lnTo>
                <a:lnTo>
                  <a:pt x="40860" y="64310"/>
                </a:lnTo>
                <a:lnTo>
                  <a:pt x="40940" y="64450"/>
                </a:lnTo>
                <a:lnTo>
                  <a:pt x="40950" y="64480"/>
                </a:lnTo>
                <a:lnTo>
                  <a:pt x="40970" y="64570"/>
                </a:lnTo>
                <a:lnTo>
                  <a:pt x="40980" y="64860"/>
                </a:lnTo>
                <a:lnTo>
                  <a:pt x="40970" y="64990"/>
                </a:lnTo>
                <a:lnTo>
                  <a:pt x="40900" y="65210"/>
                </a:lnTo>
                <a:lnTo>
                  <a:pt x="40870" y="65280"/>
                </a:lnTo>
                <a:lnTo>
                  <a:pt x="40830" y="65330"/>
                </a:lnTo>
                <a:lnTo>
                  <a:pt x="40810" y="65360"/>
                </a:lnTo>
                <a:lnTo>
                  <a:pt x="40710" y="65500"/>
                </a:lnTo>
                <a:lnTo>
                  <a:pt x="40820" y="65640"/>
                </a:lnTo>
                <a:lnTo>
                  <a:pt x="40820" y="65680"/>
                </a:lnTo>
                <a:lnTo>
                  <a:pt x="40810" y="65730"/>
                </a:lnTo>
                <a:lnTo>
                  <a:pt x="40790" y="65780"/>
                </a:lnTo>
                <a:lnTo>
                  <a:pt x="40760" y="65870"/>
                </a:lnTo>
                <a:lnTo>
                  <a:pt x="40740" y="65910"/>
                </a:lnTo>
                <a:lnTo>
                  <a:pt x="40710" y="65930"/>
                </a:lnTo>
                <a:lnTo>
                  <a:pt x="40590" y="65970"/>
                </a:lnTo>
                <a:lnTo>
                  <a:pt x="40570" y="65980"/>
                </a:lnTo>
                <a:lnTo>
                  <a:pt x="40370" y="66310"/>
                </a:lnTo>
                <a:lnTo>
                  <a:pt x="40330" y="66360"/>
                </a:lnTo>
                <a:lnTo>
                  <a:pt x="40300" y="66370"/>
                </a:lnTo>
                <a:lnTo>
                  <a:pt x="40260" y="66380"/>
                </a:lnTo>
                <a:lnTo>
                  <a:pt x="40210" y="66390"/>
                </a:lnTo>
                <a:lnTo>
                  <a:pt x="40150" y="66410"/>
                </a:lnTo>
                <a:lnTo>
                  <a:pt x="40090" y="66440"/>
                </a:lnTo>
                <a:lnTo>
                  <a:pt x="39990" y="66530"/>
                </a:lnTo>
                <a:lnTo>
                  <a:pt x="39960" y="66590"/>
                </a:lnTo>
                <a:lnTo>
                  <a:pt x="39940" y="66650"/>
                </a:lnTo>
                <a:lnTo>
                  <a:pt x="39940" y="66750"/>
                </a:lnTo>
                <a:lnTo>
                  <a:pt x="39960" y="66920"/>
                </a:lnTo>
                <a:lnTo>
                  <a:pt x="39960" y="66970"/>
                </a:lnTo>
                <a:lnTo>
                  <a:pt x="39910" y="67200"/>
                </a:lnTo>
                <a:lnTo>
                  <a:pt x="39900" y="67260"/>
                </a:lnTo>
                <a:lnTo>
                  <a:pt x="39900" y="67360"/>
                </a:lnTo>
                <a:lnTo>
                  <a:pt x="39930" y="67420"/>
                </a:lnTo>
                <a:lnTo>
                  <a:pt x="39960" y="67520"/>
                </a:lnTo>
                <a:lnTo>
                  <a:pt x="39800" y="67570"/>
                </a:lnTo>
                <a:lnTo>
                  <a:pt x="39590" y="67670"/>
                </a:lnTo>
                <a:lnTo>
                  <a:pt x="39460" y="67770"/>
                </a:lnTo>
                <a:lnTo>
                  <a:pt x="39340" y="67920"/>
                </a:lnTo>
                <a:lnTo>
                  <a:pt x="39290" y="68030"/>
                </a:lnTo>
                <a:lnTo>
                  <a:pt x="39270" y="68130"/>
                </a:lnTo>
                <a:lnTo>
                  <a:pt x="39240" y="68320"/>
                </a:lnTo>
                <a:lnTo>
                  <a:pt x="39160" y="68590"/>
                </a:lnTo>
                <a:lnTo>
                  <a:pt x="39000" y="69020"/>
                </a:lnTo>
                <a:lnTo>
                  <a:pt x="38980" y="69090"/>
                </a:lnTo>
                <a:lnTo>
                  <a:pt x="38890" y="69300"/>
                </a:lnTo>
                <a:lnTo>
                  <a:pt x="38810" y="69360"/>
                </a:lnTo>
                <a:lnTo>
                  <a:pt x="38720" y="69400"/>
                </a:lnTo>
                <a:lnTo>
                  <a:pt x="38530" y="69400"/>
                </a:lnTo>
                <a:lnTo>
                  <a:pt x="38370" y="69380"/>
                </a:lnTo>
                <a:lnTo>
                  <a:pt x="38260" y="69350"/>
                </a:lnTo>
                <a:lnTo>
                  <a:pt x="37930" y="69030"/>
                </a:lnTo>
                <a:lnTo>
                  <a:pt x="37830" y="68970"/>
                </a:lnTo>
                <a:lnTo>
                  <a:pt x="37720" y="68930"/>
                </a:lnTo>
                <a:lnTo>
                  <a:pt x="37640" y="68950"/>
                </a:lnTo>
                <a:lnTo>
                  <a:pt x="37580" y="69010"/>
                </a:lnTo>
                <a:lnTo>
                  <a:pt x="37560" y="69040"/>
                </a:lnTo>
                <a:lnTo>
                  <a:pt x="37540" y="69060"/>
                </a:lnTo>
                <a:lnTo>
                  <a:pt x="37540" y="69080"/>
                </a:lnTo>
                <a:lnTo>
                  <a:pt x="37510" y="69140"/>
                </a:lnTo>
                <a:lnTo>
                  <a:pt x="37470" y="69210"/>
                </a:lnTo>
                <a:lnTo>
                  <a:pt x="37390" y="69280"/>
                </a:lnTo>
                <a:lnTo>
                  <a:pt x="37310" y="69330"/>
                </a:lnTo>
                <a:lnTo>
                  <a:pt x="36230" y="69850"/>
                </a:lnTo>
                <a:lnTo>
                  <a:pt x="36100" y="69880"/>
                </a:lnTo>
                <a:lnTo>
                  <a:pt x="35990" y="69880"/>
                </a:lnTo>
                <a:lnTo>
                  <a:pt x="35410" y="69780"/>
                </a:lnTo>
                <a:lnTo>
                  <a:pt x="35260" y="69720"/>
                </a:lnTo>
                <a:lnTo>
                  <a:pt x="35190" y="69660"/>
                </a:lnTo>
                <a:lnTo>
                  <a:pt x="35120" y="69570"/>
                </a:lnTo>
                <a:lnTo>
                  <a:pt x="34940" y="69500"/>
                </a:lnTo>
                <a:lnTo>
                  <a:pt x="34850" y="69410"/>
                </a:lnTo>
                <a:lnTo>
                  <a:pt x="34710" y="69030"/>
                </a:lnTo>
                <a:lnTo>
                  <a:pt x="34640" y="68890"/>
                </a:lnTo>
                <a:lnTo>
                  <a:pt x="34560" y="68760"/>
                </a:lnTo>
                <a:lnTo>
                  <a:pt x="34490" y="68480"/>
                </a:lnTo>
                <a:lnTo>
                  <a:pt x="34390" y="68350"/>
                </a:lnTo>
                <a:lnTo>
                  <a:pt x="34170" y="68380"/>
                </a:lnTo>
                <a:lnTo>
                  <a:pt x="34080" y="68400"/>
                </a:lnTo>
                <a:lnTo>
                  <a:pt x="33910" y="68460"/>
                </a:lnTo>
                <a:lnTo>
                  <a:pt x="33830" y="68470"/>
                </a:lnTo>
                <a:lnTo>
                  <a:pt x="33740" y="68450"/>
                </a:lnTo>
                <a:lnTo>
                  <a:pt x="33660" y="68420"/>
                </a:lnTo>
                <a:lnTo>
                  <a:pt x="33570" y="68410"/>
                </a:lnTo>
                <a:lnTo>
                  <a:pt x="33490" y="68430"/>
                </a:lnTo>
                <a:lnTo>
                  <a:pt x="33410" y="68550"/>
                </a:lnTo>
                <a:lnTo>
                  <a:pt x="33380" y="68660"/>
                </a:lnTo>
                <a:lnTo>
                  <a:pt x="33320" y="68770"/>
                </a:lnTo>
                <a:lnTo>
                  <a:pt x="33220" y="68860"/>
                </a:lnTo>
                <a:lnTo>
                  <a:pt x="32930" y="69060"/>
                </a:lnTo>
                <a:lnTo>
                  <a:pt x="32890" y="69120"/>
                </a:lnTo>
                <a:lnTo>
                  <a:pt x="32830" y="69200"/>
                </a:lnTo>
                <a:lnTo>
                  <a:pt x="32630" y="69620"/>
                </a:lnTo>
                <a:lnTo>
                  <a:pt x="32550" y="69630"/>
                </a:lnTo>
                <a:lnTo>
                  <a:pt x="32520" y="69640"/>
                </a:lnTo>
                <a:lnTo>
                  <a:pt x="32470" y="69640"/>
                </a:lnTo>
                <a:lnTo>
                  <a:pt x="32450" y="69640"/>
                </a:lnTo>
                <a:lnTo>
                  <a:pt x="32420" y="69640"/>
                </a:lnTo>
                <a:lnTo>
                  <a:pt x="32380" y="69630"/>
                </a:lnTo>
                <a:lnTo>
                  <a:pt x="32320" y="69550"/>
                </a:lnTo>
                <a:lnTo>
                  <a:pt x="32270" y="69300"/>
                </a:lnTo>
                <a:lnTo>
                  <a:pt x="32160" y="69190"/>
                </a:lnTo>
                <a:lnTo>
                  <a:pt x="32120" y="69170"/>
                </a:lnTo>
                <a:lnTo>
                  <a:pt x="32050" y="69110"/>
                </a:lnTo>
                <a:lnTo>
                  <a:pt x="32020" y="69060"/>
                </a:lnTo>
                <a:lnTo>
                  <a:pt x="32010" y="69050"/>
                </a:lnTo>
                <a:lnTo>
                  <a:pt x="31980" y="68960"/>
                </a:lnTo>
                <a:lnTo>
                  <a:pt x="31950" y="68750"/>
                </a:lnTo>
                <a:lnTo>
                  <a:pt x="31930" y="68690"/>
                </a:lnTo>
                <a:lnTo>
                  <a:pt x="31900" y="68650"/>
                </a:lnTo>
                <a:lnTo>
                  <a:pt x="31600" y="68480"/>
                </a:lnTo>
                <a:lnTo>
                  <a:pt x="31570" y="68430"/>
                </a:lnTo>
                <a:lnTo>
                  <a:pt x="31530" y="68360"/>
                </a:lnTo>
                <a:lnTo>
                  <a:pt x="31480" y="68210"/>
                </a:lnTo>
                <a:lnTo>
                  <a:pt x="31420" y="68110"/>
                </a:lnTo>
                <a:lnTo>
                  <a:pt x="31410" y="68080"/>
                </a:lnTo>
                <a:lnTo>
                  <a:pt x="31400" y="68040"/>
                </a:lnTo>
                <a:lnTo>
                  <a:pt x="31480" y="67860"/>
                </a:lnTo>
                <a:lnTo>
                  <a:pt x="31470" y="67530"/>
                </a:lnTo>
                <a:lnTo>
                  <a:pt x="31360" y="67320"/>
                </a:lnTo>
                <a:lnTo>
                  <a:pt x="31340" y="67200"/>
                </a:lnTo>
                <a:lnTo>
                  <a:pt x="31310" y="67140"/>
                </a:lnTo>
                <a:lnTo>
                  <a:pt x="31260" y="67070"/>
                </a:lnTo>
                <a:lnTo>
                  <a:pt x="31000" y="66890"/>
                </a:lnTo>
                <a:lnTo>
                  <a:pt x="30890" y="66840"/>
                </a:lnTo>
                <a:lnTo>
                  <a:pt x="30810" y="66850"/>
                </a:lnTo>
                <a:lnTo>
                  <a:pt x="30730" y="66910"/>
                </a:lnTo>
                <a:lnTo>
                  <a:pt x="30650" y="66960"/>
                </a:lnTo>
                <a:lnTo>
                  <a:pt x="30570" y="66990"/>
                </a:lnTo>
                <a:lnTo>
                  <a:pt x="30490" y="66980"/>
                </a:lnTo>
                <a:lnTo>
                  <a:pt x="30360" y="66810"/>
                </a:lnTo>
                <a:lnTo>
                  <a:pt x="30420" y="66230"/>
                </a:lnTo>
                <a:lnTo>
                  <a:pt x="30720" y="66000"/>
                </a:lnTo>
                <a:lnTo>
                  <a:pt x="31050" y="65180"/>
                </a:lnTo>
                <a:lnTo>
                  <a:pt x="31090" y="65050"/>
                </a:lnTo>
                <a:lnTo>
                  <a:pt x="31120" y="64700"/>
                </a:lnTo>
                <a:lnTo>
                  <a:pt x="31190" y="64570"/>
                </a:lnTo>
                <a:lnTo>
                  <a:pt x="31320" y="64420"/>
                </a:lnTo>
                <a:lnTo>
                  <a:pt x="31940" y="63880"/>
                </a:lnTo>
                <a:lnTo>
                  <a:pt x="32290" y="63750"/>
                </a:lnTo>
                <a:lnTo>
                  <a:pt x="32320" y="63660"/>
                </a:lnTo>
                <a:lnTo>
                  <a:pt x="32330" y="63600"/>
                </a:lnTo>
                <a:lnTo>
                  <a:pt x="32190" y="63290"/>
                </a:lnTo>
                <a:lnTo>
                  <a:pt x="32680" y="62920"/>
                </a:lnTo>
                <a:lnTo>
                  <a:pt x="32740" y="62890"/>
                </a:lnTo>
                <a:lnTo>
                  <a:pt x="32820" y="62870"/>
                </a:lnTo>
                <a:lnTo>
                  <a:pt x="32940" y="62880"/>
                </a:lnTo>
                <a:lnTo>
                  <a:pt x="33320" y="62980"/>
                </a:lnTo>
                <a:lnTo>
                  <a:pt x="33410" y="63020"/>
                </a:lnTo>
                <a:lnTo>
                  <a:pt x="33480" y="63080"/>
                </a:lnTo>
                <a:lnTo>
                  <a:pt x="33530" y="63170"/>
                </a:lnTo>
                <a:lnTo>
                  <a:pt x="33570" y="63250"/>
                </a:lnTo>
                <a:lnTo>
                  <a:pt x="33630" y="63310"/>
                </a:lnTo>
                <a:lnTo>
                  <a:pt x="33710" y="63330"/>
                </a:lnTo>
                <a:lnTo>
                  <a:pt x="33800" y="63260"/>
                </a:lnTo>
                <a:lnTo>
                  <a:pt x="33860" y="63180"/>
                </a:lnTo>
                <a:lnTo>
                  <a:pt x="33990" y="62700"/>
                </a:lnTo>
                <a:lnTo>
                  <a:pt x="35380" y="62440"/>
                </a:lnTo>
                <a:lnTo>
                  <a:pt x="35520" y="62440"/>
                </a:lnTo>
                <a:lnTo>
                  <a:pt x="35940" y="62470"/>
                </a:lnTo>
                <a:lnTo>
                  <a:pt x="36120" y="62410"/>
                </a:lnTo>
                <a:lnTo>
                  <a:pt x="36190" y="62370"/>
                </a:lnTo>
                <a:lnTo>
                  <a:pt x="36510" y="61840"/>
                </a:lnTo>
                <a:lnTo>
                  <a:pt x="36820" y="61090"/>
                </a:lnTo>
                <a:lnTo>
                  <a:pt x="36850" y="61010"/>
                </a:lnTo>
                <a:lnTo>
                  <a:pt x="36900" y="60950"/>
                </a:lnTo>
                <a:lnTo>
                  <a:pt x="37030" y="60910"/>
                </a:lnTo>
                <a:lnTo>
                  <a:pt x="37140" y="60890"/>
                </a:lnTo>
                <a:lnTo>
                  <a:pt x="37690" y="61000"/>
                </a:lnTo>
                <a:lnTo>
                  <a:pt x="38040" y="61080"/>
                </a:lnTo>
                <a:lnTo>
                  <a:pt x="38170" y="60900"/>
                </a:lnTo>
                <a:lnTo>
                  <a:pt x="38340" y="60880"/>
                </a:lnTo>
                <a:lnTo>
                  <a:pt x="38700" y="60750"/>
                </a:lnTo>
                <a:lnTo>
                  <a:pt x="39060" y="60550"/>
                </a:lnTo>
                <a:lnTo>
                  <a:pt x="39150" y="60480"/>
                </a:lnTo>
                <a:lnTo>
                  <a:pt x="39230" y="60390"/>
                </a:lnTo>
                <a:lnTo>
                  <a:pt x="39290" y="60270"/>
                </a:lnTo>
                <a:lnTo>
                  <a:pt x="39400" y="59760"/>
                </a:lnTo>
                <a:lnTo>
                  <a:pt x="39350" y="59390"/>
                </a:lnTo>
                <a:lnTo>
                  <a:pt x="39410" y="59210"/>
                </a:lnTo>
                <a:lnTo>
                  <a:pt x="40030" y="59270"/>
                </a:lnTo>
                <a:lnTo>
                  <a:pt x="40130" y="59270"/>
                </a:lnTo>
                <a:lnTo>
                  <a:pt x="40240" y="59260"/>
                </a:lnTo>
                <a:lnTo>
                  <a:pt x="40390" y="59190"/>
                </a:lnTo>
                <a:lnTo>
                  <a:pt x="40490" y="59130"/>
                </a:lnTo>
                <a:lnTo>
                  <a:pt x="40790" y="58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