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Cameroon • State Map | Fully Editable Vector Shape</a:t>
            </a:r>
          </a:p>
        </p:txBody>
      </p:sp>
      <p:sp>
        <p:nvSpPr>
          <p:cNvPr id="101" name="No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770" y="51100"/>
                </a:moveTo>
                <a:lnTo>
                  <a:pt x="72760" y="51100"/>
                </a:lnTo>
                <a:lnTo>
                  <a:pt x="72740" y="51080"/>
                </a:lnTo>
                <a:lnTo>
                  <a:pt x="72680" y="51060"/>
                </a:lnTo>
                <a:lnTo>
                  <a:pt x="72590" y="51040"/>
                </a:lnTo>
                <a:lnTo>
                  <a:pt x="72480" y="51050"/>
                </a:lnTo>
                <a:lnTo>
                  <a:pt x="72360" y="51100"/>
                </a:lnTo>
                <a:lnTo>
                  <a:pt x="72180" y="51200"/>
                </a:lnTo>
                <a:lnTo>
                  <a:pt x="71690" y="51630"/>
                </a:lnTo>
                <a:lnTo>
                  <a:pt x="71580" y="51700"/>
                </a:lnTo>
                <a:lnTo>
                  <a:pt x="71460" y="51740"/>
                </a:lnTo>
                <a:lnTo>
                  <a:pt x="71280" y="51760"/>
                </a:lnTo>
                <a:lnTo>
                  <a:pt x="71160" y="51760"/>
                </a:lnTo>
                <a:lnTo>
                  <a:pt x="71030" y="51780"/>
                </a:lnTo>
                <a:lnTo>
                  <a:pt x="70910" y="51820"/>
                </a:lnTo>
                <a:lnTo>
                  <a:pt x="69270" y="52540"/>
                </a:lnTo>
                <a:lnTo>
                  <a:pt x="68680" y="52900"/>
                </a:lnTo>
                <a:lnTo>
                  <a:pt x="68590" y="52950"/>
                </a:lnTo>
                <a:lnTo>
                  <a:pt x="68490" y="52990"/>
                </a:lnTo>
                <a:lnTo>
                  <a:pt x="68400" y="53010"/>
                </a:lnTo>
                <a:lnTo>
                  <a:pt x="68310" y="53020"/>
                </a:lnTo>
                <a:lnTo>
                  <a:pt x="68220" y="53020"/>
                </a:lnTo>
                <a:lnTo>
                  <a:pt x="68120" y="52990"/>
                </a:lnTo>
                <a:lnTo>
                  <a:pt x="68020" y="52920"/>
                </a:lnTo>
                <a:lnTo>
                  <a:pt x="67960" y="52880"/>
                </a:lnTo>
                <a:lnTo>
                  <a:pt x="67840" y="52700"/>
                </a:lnTo>
                <a:lnTo>
                  <a:pt x="67350" y="52600"/>
                </a:lnTo>
                <a:lnTo>
                  <a:pt x="67160" y="52320"/>
                </a:lnTo>
                <a:lnTo>
                  <a:pt x="67110" y="52210"/>
                </a:lnTo>
                <a:lnTo>
                  <a:pt x="67040" y="52090"/>
                </a:lnTo>
                <a:lnTo>
                  <a:pt x="66950" y="51990"/>
                </a:lnTo>
                <a:lnTo>
                  <a:pt x="66820" y="51910"/>
                </a:lnTo>
                <a:lnTo>
                  <a:pt x="66720" y="51870"/>
                </a:lnTo>
                <a:lnTo>
                  <a:pt x="66610" y="51860"/>
                </a:lnTo>
                <a:lnTo>
                  <a:pt x="66040" y="51910"/>
                </a:lnTo>
                <a:lnTo>
                  <a:pt x="65850" y="51910"/>
                </a:lnTo>
                <a:lnTo>
                  <a:pt x="65750" y="51890"/>
                </a:lnTo>
                <a:lnTo>
                  <a:pt x="65660" y="51840"/>
                </a:lnTo>
                <a:lnTo>
                  <a:pt x="65600" y="51770"/>
                </a:lnTo>
                <a:lnTo>
                  <a:pt x="65590" y="51640"/>
                </a:lnTo>
                <a:lnTo>
                  <a:pt x="65610" y="51540"/>
                </a:lnTo>
                <a:lnTo>
                  <a:pt x="65630" y="51440"/>
                </a:lnTo>
                <a:lnTo>
                  <a:pt x="65600" y="51000"/>
                </a:lnTo>
                <a:lnTo>
                  <a:pt x="65480" y="50750"/>
                </a:lnTo>
                <a:lnTo>
                  <a:pt x="65360" y="50650"/>
                </a:lnTo>
                <a:lnTo>
                  <a:pt x="65270" y="50600"/>
                </a:lnTo>
                <a:lnTo>
                  <a:pt x="65130" y="50490"/>
                </a:lnTo>
                <a:lnTo>
                  <a:pt x="64710" y="50040"/>
                </a:lnTo>
                <a:lnTo>
                  <a:pt x="64560" y="49780"/>
                </a:lnTo>
                <a:lnTo>
                  <a:pt x="64540" y="49650"/>
                </a:lnTo>
                <a:lnTo>
                  <a:pt x="64490" y="49580"/>
                </a:lnTo>
                <a:lnTo>
                  <a:pt x="64410" y="49500"/>
                </a:lnTo>
                <a:lnTo>
                  <a:pt x="64080" y="49250"/>
                </a:lnTo>
                <a:lnTo>
                  <a:pt x="64040" y="49200"/>
                </a:lnTo>
                <a:lnTo>
                  <a:pt x="63990" y="49130"/>
                </a:lnTo>
                <a:lnTo>
                  <a:pt x="63960" y="49040"/>
                </a:lnTo>
                <a:lnTo>
                  <a:pt x="63900" y="48760"/>
                </a:lnTo>
                <a:lnTo>
                  <a:pt x="63840" y="48690"/>
                </a:lnTo>
                <a:lnTo>
                  <a:pt x="63760" y="48660"/>
                </a:lnTo>
                <a:lnTo>
                  <a:pt x="62390" y="48510"/>
                </a:lnTo>
                <a:lnTo>
                  <a:pt x="62190" y="48460"/>
                </a:lnTo>
                <a:lnTo>
                  <a:pt x="62100" y="48390"/>
                </a:lnTo>
                <a:lnTo>
                  <a:pt x="62040" y="48320"/>
                </a:lnTo>
                <a:lnTo>
                  <a:pt x="62030" y="47970"/>
                </a:lnTo>
                <a:lnTo>
                  <a:pt x="61940" y="47870"/>
                </a:lnTo>
                <a:lnTo>
                  <a:pt x="61840" y="47850"/>
                </a:lnTo>
                <a:lnTo>
                  <a:pt x="61660" y="47870"/>
                </a:lnTo>
                <a:lnTo>
                  <a:pt x="60760" y="48070"/>
                </a:lnTo>
                <a:lnTo>
                  <a:pt x="60670" y="48080"/>
                </a:lnTo>
                <a:lnTo>
                  <a:pt x="60580" y="48070"/>
                </a:lnTo>
                <a:lnTo>
                  <a:pt x="60380" y="48000"/>
                </a:lnTo>
                <a:lnTo>
                  <a:pt x="60270" y="48000"/>
                </a:lnTo>
                <a:lnTo>
                  <a:pt x="60130" y="48030"/>
                </a:lnTo>
                <a:lnTo>
                  <a:pt x="60020" y="48070"/>
                </a:lnTo>
                <a:lnTo>
                  <a:pt x="59830" y="48190"/>
                </a:lnTo>
                <a:lnTo>
                  <a:pt x="59740" y="48230"/>
                </a:lnTo>
                <a:lnTo>
                  <a:pt x="59460" y="48330"/>
                </a:lnTo>
                <a:lnTo>
                  <a:pt x="59380" y="48390"/>
                </a:lnTo>
                <a:lnTo>
                  <a:pt x="59280" y="48500"/>
                </a:lnTo>
                <a:lnTo>
                  <a:pt x="59200" y="48530"/>
                </a:lnTo>
                <a:lnTo>
                  <a:pt x="59100" y="48510"/>
                </a:lnTo>
                <a:lnTo>
                  <a:pt x="58680" y="48240"/>
                </a:lnTo>
                <a:lnTo>
                  <a:pt x="58510" y="48160"/>
                </a:lnTo>
                <a:lnTo>
                  <a:pt x="58370" y="48090"/>
                </a:lnTo>
                <a:lnTo>
                  <a:pt x="58240" y="47970"/>
                </a:lnTo>
                <a:lnTo>
                  <a:pt x="58160" y="47870"/>
                </a:lnTo>
                <a:lnTo>
                  <a:pt x="57950" y="47710"/>
                </a:lnTo>
                <a:lnTo>
                  <a:pt x="57390" y="47590"/>
                </a:lnTo>
                <a:lnTo>
                  <a:pt x="57310" y="47640"/>
                </a:lnTo>
                <a:lnTo>
                  <a:pt x="57250" y="47730"/>
                </a:lnTo>
                <a:lnTo>
                  <a:pt x="57170" y="47810"/>
                </a:lnTo>
                <a:lnTo>
                  <a:pt x="57150" y="47880"/>
                </a:lnTo>
                <a:lnTo>
                  <a:pt x="57130" y="47980"/>
                </a:lnTo>
                <a:lnTo>
                  <a:pt x="57110" y="48300"/>
                </a:lnTo>
                <a:lnTo>
                  <a:pt x="57050" y="48390"/>
                </a:lnTo>
                <a:lnTo>
                  <a:pt x="56640" y="48370"/>
                </a:lnTo>
                <a:lnTo>
                  <a:pt x="56420" y="48400"/>
                </a:lnTo>
                <a:lnTo>
                  <a:pt x="56230" y="48450"/>
                </a:lnTo>
                <a:lnTo>
                  <a:pt x="56060" y="48490"/>
                </a:lnTo>
                <a:lnTo>
                  <a:pt x="55950" y="48480"/>
                </a:lnTo>
                <a:lnTo>
                  <a:pt x="55830" y="48450"/>
                </a:lnTo>
                <a:lnTo>
                  <a:pt x="55150" y="48090"/>
                </a:lnTo>
                <a:lnTo>
                  <a:pt x="55040" y="48060"/>
                </a:lnTo>
                <a:lnTo>
                  <a:pt x="53780" y="47870"/>
                </a:lnTo>
                <a:lnTo>
                  <a:pt x="53140" y="47690"/>
                </a:lnTo>
                <a:lnTo>
                  <a:pt x="53010" y="47560"/>
                </a:lnTo>
                <a:lnTo>
                  <a:pt x="52810" y="47470"/>
                </a:lnTo>
                <a:lnTo>
                  <a:pt x="52730" y="47460"/>
                </a:lnTo>
                <a:lnTo>
                  <a:pt x="52630" y="47430"/>
                </a:lnTo>
                <a:lnTo>
                  <a:pt x="52440" y="47360"/>
                </a:lnTo>
                <a:lnTo>
                  <a:pt x="52340" y="47300"/>
                </a:lnTo>
                <a:lnTo>
                  <a:pt x="52270" y="47220"/>
                </a:lnTo>
                <a:lnTo>
                  <a:pt x="52210" y="47090"/>
                </a:lnTo>
                <a:lnTo>
                  <a:pt x="52200" y="46850"/>
                </a:lnTo>
                <a:lnTo>
                  <a:pt x="52180" y="46670"/>
                </a:lnTo>
                <a:lnTo>
                  <a:pt x="52200" y="46580"/>
                </a:lnTo>
                <a:lnTo>
                  <a:pt x="52250" y="46520"/>
                </a:lnTo>
                <a:lnTo>
                  <a:pt x="52300" y="46440"/>
                </a:lnTo>
                <a:lnTo>
                  <a:pt x="52310" y="46360"/>
                </a:lnTo>
                <a:lnTo>
                  <a:pt x="52280" y="46270"/>
                </a:lnTo>
                <a:lnTo>
                  <a:pt x="52120" y="46010"/>
                </a:lnTo>
                <a:lnTo>
                  <a:pt x="52050" y="45930"/>
                </a:lnTo>
                <a:lnTo>
                  <a:pt x="51920" y="45890"/>
                </a:lnTo>
                <a:lnTo>
                  <a:pt x="51820" y="45880"/>
                </a:lnTo>
                <a:lnTo>
                  <a:pt x="51520" y="45870"/>
                </a:lnTo>
                <a:lnTo>
                  <a:pt x="51320" y="45840"/>
                </a:lnTo>
                <a:lnTo>
                  <a:pt x="51150" y="45780"/>
                </a:lnTo>
                <a:lnTo>
                  <a:pt x="50960" y="45690"/>
                </a:lnTo>
                <a:lnTo>
                  <a:pt x="49460" y="44320"/>
                </a:lnTo>
                <a:lnTo>
                  <a:pt x="49130" y="43860"/>
                </a:lnTo>
                <a:lnTo>
                  <a:pt x="49030" y="43770"/>
                </a:lnTo>
                <a:lnTo>
                  <a:pt x="49060" y="43700"/>
                </a:lnTo>
                <a:lnTo>
                  <a:pt x="49060" y="43540"/>
                </a:lnTo>
                <a:lnTo>
                  <a:pt x="48940" y="42900"/>
                </a:lnTo>
                <a:lnTo>
                  <a:pt x="48920" y="42540"/>
                </a:lnTo>
                <a:lnTo>
                  <a:pt x="48980" y="42200"/>
                </a:lnTo>
                <a:lnTo>
                  <a:pt x="49160" y="41940"/>
                </a:lnTo>
                <a:lnTo>
                  <a:pt x="49330" y="41860"/>
                </a:lnTo>
                <a:lnTo>
                  <a:pt x="49640" y="41920"/>
                </a:lnTo>
                <a:lnTo>
                  <a:pt x="49800" y="41890"/>
                </a:lnTo>
                <a:lnTo>
                  <a:pt x="49900" y="41830"/>
                </a:lnTo>
                <a:lnTo>
                  <a:pt x="49960" y="41730"/>
                </a:lnTo>
                <a:lnTo>
                  <a:pt x="50010" y="41640"/>
                </a:lnTo>
                <a:lnTo>
                  <a:pt x="50070" y="41560"/>
                </a:lnTo>
                <a:lnTo>
                  <a:pt x="50310" y="41390"/>
                </a:lnTo>
                <a:lnTo>
                  <a:pt x="50370" y="41320"/>
                </a:lnTo>
                <a:lnTo>
                  <a:pt x="50370" y="41100"/>
                </a:lnTo>
                <a:lnTo>
                  <a:pt x="50350" y="40980"/>
                </a:lnTo>
                <a:lnTo>
                  <a:pt x="50160" y="40530"/>
                </a:lnTo>
                <a:lnTo>
                  <a:pt x="50100" y="40420"/>
                </a:lnTo>
                <a:lnTo>
                  <a:pt x="50310" y="40490"/>
                </a:lnTo>
                <a:lnTo>
                  <a:pt x="50430" y="40510"/>
                </a:lnTo>
                <a:lnTo>
                  <a:pt x="50540" y="40490"/>
                </a:lnTo>
                <a:lnTo>
                  <a:pt x="50660" y="40440"/>
                </a:lnTo>
                <a:lnTo>
                  <a:pt x="50750" y="40380"/>
                </a:lnTo>
                <a:lnTo>
                  <a:pt x="50850" y="40320"/>
                </a:lnTo>
                <a:lnTo>
                  <a:pt x="50990" y="40310"/>
                </a:lnTo>
                <a:lnTo>
                  <a:pt x="51100" y="40340"/>
                </a:lnTo>
                <a:lnTo>
                  <a:pt x="51350" y="40450"/>
                </a:lnTo>
                <a:lnTo>
                  <a:pt x="51470" y="40480"/>
                </a:lnTo>
                <a:lnTo>
                  <a:pt x="51590" y="40450"/>
                </a:lnTo>
                <a:lnTo>
                  <a:pt x="52390" y="40020"/>
                </a:lnTo>
                <a:lnTo>
                  <a:pt x="52530" y="39870"/>
                </a:lnTo>
                <a:lnTo>
                  <a:pt x="52650" y="39610"/>
                </a:lnTo>
                <a:lnTo>
                  <a:pt x="52720" y="39380"/>
                </a:lnTo>
                <a:lnTo>
                  <a:pt x="52780" y="39290"/>
                </a:lnTo>
                <a:lnTo>
                  <a:pt x="52870" y="39250"/>
                </a:lnTo>
                <a:lnTo>
                  <a:pt x="52980" y="39250"/>
                </a:lnTo>
                <a:lnTo>
                  <a:pt x="53080" y="39270"/>
                </a:lnTo>
                <a:lnTo>
                  <a:pt x="53180" y="39270"/>
                </a:lnTo>
                <a:lnTo>
                  <a:pt x="53280" y="39230"/>
                </a:lnTo>
                <a:lnTo>
                  <a:pt x="53450" y="38990"/>
                </a:lnTo>
                <a:lnTo>
                  <a:pt x="53540" y="38650"/>
                </a:lnTo>
                <a:lnTo>
                  <a:pt x="53720" y="37150"/>
                </a:lnTo>
                <a:lnTo>
                  <a:pt x="53660" y="36860"/>
                </a:lnTo>
                <a:lnTo>
                  <a:pt x="53670" y="36530"/>
                </a:lnTo>
                <a:lnTo>
                  <a:pt x="53830" y="36150"/>
                </a:lnTo>
                <a:lnTo>
                  <a:pt x="54190" y="35500"/>
                </a:lnTo>
                <a:lnTo>
                  <a:pt x="54240" y="35360"/>
                </a:lnTo>
                <a:lnTo>
                  <a:pt x="54270" y="35210"/>
                </a:lnTo>
                <a:lnTo>
                  <a:pt x="54280" y="34900"/>
                </a:lnTo>
                <a:lnTo>
                  <a:pt x="54210" y="34660"/>
                </a:lnTo>
                <a:lnTo>
                  <a:pt x="54140" y="34490"/>
                </a:lnTo>
                <a:lnTo>
                  <a:pt x="53910" y="34460"/>
                </a:lnTo>
                <a:lnTo>
                  <a:pt x="53880" y="34430"/>
                </a:lnTo>
                <a:lnTo>
                  <a:pt x="53930" y="34290"/>
                </a:lnTo>
                <a:lnTo>
                  <a:pt x="53980" y="34250"/>
                </a:lnTo>
                <a:lnTo>
                  <a:pt x="54450" y="34030"/>
                </a:lnTo>
                <a:lnTo>
                  <a:pt x="54510" y="33980"/>
                </a:lnTo>
                <a:lnTo>
                  <a:pt x="54600" y="33900"/>
                </a:lnTo>
                <a:lnTo>
                  <a:pt x="54830" y="33600"/>
                </a:lnTo>
                <a:lnTo>
                  <a:pt x="54930" y="33520"/>
                </a:lnTo>
                <a:lnTo>
                  <a:pt x="55480" y="33280"/>
                </a:lnTo>
                <a:lnTo>
                  <a:pt x="56100" y="33180"/>
                </a:lnTo>
                <a:lnTo>
                  <a:pt x="56610" y="32980"/>
                </a:lnTo>
                <a:lnTo>
                  <a:pt x="56830" y="32410"/>
                </a:lnTo>
                <a:lnTo>
                  <a:pt x="56870" y="31890"/>
                </a:lnTo>
                <a:lnTo>
                  <a:pt x="56970" y="31350"/>
                </a:lnTo>
                <a:lnTo>
                  <a:pt x="57050" y="31160"/>
                </a:lnTo>
                <a:lnTo>
                  <a:pt x="57120" y="31030"/>
                </a:lnTo>
                <a:lnTo>
                  <a:pt x="57140" y="30900"/>
                </a:lnTo>
                <a:lnTo>
                  <a:pt x="57050" y="30720"/>
                </a:lnTo>
                <a:lnTo>
                  <a:pt x="56830" y="30490"/>
                </a:lnTo>
                <a:lnTo>
                  <a:pt x="56750" y="30360"/>
                </a:lnTo>
                <a:lnTo>
                  <a:pt x="56730" y="30180"/>
                </a:lnTo>
                <a:lnTo>
                  <a:pt x="56790" y="30010"/>
                </a:lnTo>
                <a:lnTo>
                  <a:pt x="56980" y="29720"/>
                </a:lnTo>
                <a:lnTo>
                  <a:pt x="57010" y="29530"/>
                </a:lnTo>
                <a:lnTo>
                  <a:pt x="56980" y="29380"/>
                </a:lnTo>
                <a:lnTo>
                  <a:pt x="56890" y="29120"/>
                </a:lnTo>
                <a:lnTo>
                  <a:pt x="56880" y="28960"/>
                </a:lnTo>
                <a:lnTo>
                  <a:pt x="57020" y="28680"/>
                </a:lnTo>
                <a:lnTo>
                  <a:pt x="57290" y="28580"/>
                </a:lnTo>
                <a:lnTo>
                  <a:pt x="57900" y="28510"/>
                </a:lnTo>
                <a:lnTo>
                  <a:pt x="58050" y="28450"/>
                </a:lnTo>
                <a:lnTo>
                  <a:pt x="58160" y="28380"/>
                </a:lnTo>
                <a:lnTo>
                  <a:pt x="58190" y="28440"/>
                </a:lnTo>
                <a:lnTo>
                  <a:pt x="58350" y="28700"/>
                </a:lnTo>
                <a:lnTo>
                  <a:pt x="58420" y="28770"/>
                </a:lnTo>
                <a:lnTo>
                  <a:pt x="58510" y="28810"/>
                </a:lnTo>
                <a:lnTo>
                  <a:pt x="58610" y="28810"/>
                </a:lnTo>
                <a:lnTo>
                  <a:pt x="58990" y="28690"/>
                </a:lnTo>
                <a:lnTo>
                  <a:pt x="59280" y="28700"/>
                </a:lnTo>
                <a:lnTo>
                  <a:pt x="59440" y="28720"/>
                </a:lnTo>
                <a:lnTo>
                  <a:pt x="59560" y="28680"/>
                </a:lnTo>
                <a:lnTo>
                  <a:pt x="59740" y="28590"/>
                </a:lnTo>
                <a:lnTo>
                  <a:pt x="60240" y="28430"/>
                </a:lnTo>
                <a:lnTo>
                  <a:pt x="60340" y="28370"/>
                </a:lnTo>
                <a:lnTo>
                  <a:pt x="60380" y="28290"/>
                </a:lnTo>
                <a:lnTo>
                  <a:pt x="60340" y="28200"/>
                </a:lnTo>
                <a:lnTo>
                  <a:pt x="60220" y="28030"/>
                </a:lnTo>
                <a:lnTo>
                  <a:pt x="60190" y="27940"/>
                </a:lnTo>
                <a:lnTo>
                  <a:pt x="60190" y="27850"/>
                </a:lnTo>
                <a:lnTo>
                  <a:pt x="60230" y="27760"/>
                </a:lnTo>
                <a:lnTo>
                  <a:pt x="60300" y="27660"/>
                </a:lnTo>
                <a:lnTo>
                  <a:pt x="60430" y="27550"/>
                </a:lnTo>
                <a:lnTo>
                  <a:pt x="60550" y="27520"/>
                </a:lnTo>
                <a:lnTo>
                  <a:pt x="60660" y="27510"/>
                </a:lnTo>
                <a:lnTo>
                  <a:pt x="61160" y="27610"/>
                </a:lnTo>
                <a:lnTo>
                  <a:pt x="61470" y="27640"/>
                </a:lnTo>
                <a:lnTo>
                  <a:pt x="61790" y="27610"/>
                </a:lnTo>
                <a:lnTo>
                  <a:pt x="61950" y="27620"/>
                </a:lnTo>
                <a:lnTo>
                  <a:pt x="62380" y="27700"/>
                </a:lnTo>
                <a:lnTo>
                  <a:pt x="62630" y="27790"/>
                </a:lnTo>
                <a:lnTo>
                  <a:pt x="62740" y="27860"/>
                </a:lnTo>
                <a:lnTo>
                  <a:pt x="62940" y="28150"/>
                </a:lnTo>
                <a:lnTo>
                  <a:pt x="62970" y="28180"/>
                </a:lnTo>
                <a:lnTo>
                  <a:pt x="63220" y="28360"/>
                </a:lnTo>
                <a:lnTo>
                  <a:pt x="63380" y="28580"/>
                </a:lnTo>
                <a:lnTo>
                  <a:pt x="63620" y="28630"/>
                </a:lnTo>
                <a:lnTo>
                  <a:pt x="63740" y="28630"/>
                </a:lnTo>
                <a:lnTo>
                  <a:pt x="64470" y="28850"/>
                </a:lnTo>
                <a:lnTo>
                  <a:pt x="64550" y="28980"/>
                </a:lnTo>
                <a:lnTo>
                  <a:pt x="64480" y="29460"/>
                </a:lnTo>
                <a:lnTo>
                  <a:pt x="64490" y="29480"/>
                </a:lnTo>
                <a:lnTo>
                  <a:pt x="64490" y="29490"/>
                </a:lnTo>
                <a:lnTo>
                  <a:pt x="64380" y="29490"/>
                </a:lnTo>
                <a:lnTo>
                  <a:pt x="64310" y="29520"/>
                </a:lnTo>
                <a:lnTo>
                  <a:pt x="64290" y="29580"/>
                </a:lnTo>
                <a:lnTo>
                  <a:pt x="64290" y="29660"/>
                </a:lnTo>
                <a:lnTo>
                  <a:pt x="64270" y="29740"/>
                </a:lnTo>
                <a:lnTo>
                  <a:pt x="63890" y="30500"/>
                </a:lnTo>
                <a:lnTo>
                  <a:pt x="63640" y="30840"/>
                </a:lnTo>
                <a:lnTo>
                  <a:pt x="63000" y="31400"/>
                </a:lnTo>
                <a:lnTo>
                  <a:pt x="62520" y="32100"/>
                </a:lnTo>
                <a:lnTo>
                  <a:pt x="62530" y="32210"/>
                </a:lnTo>
                <a:lnTo>
                  <a:pt x="63230" y="32770"/>
                </a:lnTo>
                <a:lnTo>
                  <a:pt x="65480" y="35370"/>
                </a:lnTo>
                <a:lnTo>
                  <a:pt x="65550" y="35710"/>
                </a:lnTo>
                <a:lnTo>
                  <a:pt x="65700" y="35960"/>
                </a:lnTo>
                <a:lnTo>
                  <a:pt x="66860" y="36900"/>
                </a:lnTo>
                <a:lnTo>
                  <a:pt x="67070" y="37070"/>
                </a:lnTo>
                <a:lnTo>
                  <a:pt x="67450" y="37380"/>
                </a:lnTo>
                <a:lnTo>
                  <a:pt x="67930" y="37760"/>
                </a:lnTo>
                <a:lnTo>
                  <a:pt x="69200" y="38790"/>
                </a:lnTo>
                <a:lnTo>
                  <a:pt x="69270" y="38810"/>
                </a:lnTo>
                <a:lnTo>
                  <a:pt x="69330" y="38830"/>
                </a:lnTo>
                <a:lnTo>
                  <a:pt x="69340" y="38830"/>
                </a:lnTo>
                <a:lnTo>
                  <a:pt x="69400" y="38810"/>
                </a:lnTo>
                <a:lnTo>
                  <a:pt x="69470" y="38790"/>
                </a:lnTo>
                <a:lnTo>
                  <a:pt x="69540" y="38800"/>
                </a:lnTo>
                <a:lnTo>
                  <a:pt x="69610" y="38810"/>
                </a:lnTo>
                <a:lnTo>
                  <a:pt x="69670" y="38840"/>
                </a:lnTo>
                <a:lnTo>
                  <a:pt x="69720" y="38870"/>
                </a:lnTo>
                <a:lnTo>
                  <a:pt x="70030" y="39100"/>
                </a:lnTo>
                <a:lnTo>
                  <a:pt x="70100" y="39180"/>
                </a:lnTo>
                <a:lnTo>
                  <a:pt x="70130" y="39240"/>
                </a:lnTo>
                <a:lnTo>
                  <a:pt x="70130" y="39260"/>
                </a:lnTo>
                <a:lnTo>
                  <a:pt x="70140" y="39280"/>
                </a:lnTo>
                <a:lnTo>
                  <a:pt x="70190" y="39320"/>
                </a:lnTo>
                <a:lnTo>
                  <a:pt x="70250" y="39340"/>
                </a:lnTo>
                <a:lnTo>
                  <a:pt x="70310" y="39390"/>
                </a:lnTo>
                <a:lnTo>
                  <a:pt x="70350" y="39460"/>
                </a:lnTo>
                <a:lnTo>
                  <a:pt x="70420" y="39660"/>
                </a:lnTo>
                <a:lnTo>
                  <a:pt x="70440" y="39760"/>
                </a:lnTo>
                <a:lnTo>
                  <a:pt x="70440" y="39830"/>
                </a:lnTo>
                <a:lnTo>
                  <a:pt x="70470" y="39890"/>
                </a:lnTo>
                <a:lnTo>
                  <a:pt x="70580" y="39920"/>
                </a:lnTo>
                <a:lnTo>
                  <a:pt x="70870" y="39960"/>
                </a:lnTo>
                <a:lnTo>
                  <a:pt x="71070" y="40030"/>
                </a:lnTo>
                <a:lnTo>
                  <a:pt x="71230" y="40140"/>
                </a:lnTo>
                <a:lnTo>
                  <a:pt x="71360" y="40300"/>
                </a:lnTo>
                <a:lnTo>
                  <a:pt x="71700" y="40850"/>
                </a:lnTo>
                <a:lnTo>
                  <a:pt x="72150" y="41300"/>
                </a:lnTo>
                <a:lnTo>
                  <a:pt x="72270" y="41460"/>
                </a:lnTo>
                <a:lnTo>
                  <a:pt x="72480" y="41910"/>
                </a:lnTo>
                <a:lnTo>
                  <a:pt x="73540" y="44190"/>
                </a:lnTo>
                <a:lnTo>
                  <a:pt x="74030" y="45890"/>
                </a:lnTo>
                <a:lnTo>
                  <a:pt x="74290" y="46550"/>
                </a:lnTo>
                <a:lnTo>
                  <a:pt x="74670" y="46820"/>
                </a:lnTo>
                <a:lnTo>
                  <a:pt x="74800" y="46830"/>
                </a:lnTo>
                <a:lnTo>
                  <a:pt x="74840" y="46830"/>
                </a:lnTo>
                <a:lnTo>
                  <a:pt x="75080" y="46880"/>
                </a:lnTo>
                <a:lnTo>
                  <a:pt x="75260" y="46920"/>
                </a:lnTo>
                <a:lnTo>
                  <a:pt x="75260" y="47010"/>
                </a:lnTo>
                <a:lnTo>
                  <a:pt x="75250" y="47730"/>
                </a:lnTo>
                <a:lnTo>
                  <a:pt x="75150" y="48200"/>
                </a:lnTo>
                <a:lnTo>
                  <a:pt x="74930" y="48640"/>
                </a:lnTo>
                <a:lnTo>
                  <a:pt x="74610" y="49060"/>
                </a:lnTo>
                <a:lnTo>
                  <a:pt x="74550" y="49170"/>
                </a:lnTo>
                <a:lnTo>
                  <a:pt x="74130" y="49750"/>
                </a:lnTo>
                <a:lnTo>
                  <a:pt x="74100" y="49870"/>
                </a:lnTo>
                <a:lnTo>
                  <a:pt x="74250" y="50020"/>
                </a:lnTo>
                <a:lnTo>
                  <a:pt x="74230" y="50120"/>
                </a:lnTo>
                <a:lnTo>
                  <a:pt x="74200" y="50130"/>
                </a:lnTo>
                <a:lnTo>
                  <a:pt x="74050" y="50140"/>
                </a:lnTo>
                <a:lnTo>
                  <a:pt x="74000" y="50150"/>
                </a:lnTo>
                <a:lnTo>
                  <a:pt x="73950" y="50190"/>
                </a:lnTo>
                <a:lnTo>
                  <a:pt x="73890" y="50320"/>
                </a:lnTo>
                <a:lnTo>
                  <a:pt x="73860" y="50370"/>
                </a:lnTo>
                <a:lnTo>
                  <a:pt x="73490" y="50660"/>
                </a:lnTo>
                <a:lnTo>
                  <a:pt x="72880" y="51000"/>
                </a:lnTo>
                <a:lnTo>
                  <a:pt x="72770" y="51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