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Nord-Ouest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Nord-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10" y="57680"/>
                </a:moveTo>
                <a:lnTo>
                  <a:pt x="40960" y="58090"/>
                </a:lnTo>
                <a:lnTo>
                  <a:pt x="40950" y="58310"/>
                </a:lnTo>
                <a:lnTo>
                  <a:pt x="40870" y="58650"/>
                </a:lnTo>
                <a:lnTo>
                  <a:pt x="40790" y="58840"/>
                </a:lnTo>
                <a:lnTo>
                  <a:pt x="40490" y="59130"/>
                </a:lnTo>
                <a:lnTo>
                  <a:pt x="40390" y="59190"/>
                </a:lnTo>
                <a:lnTo>
                  <a:pt x="40240" y="59260"/>
                </a:lnTo>
                <a:lnTo>
                  <a:pt x="40130" y="59270"/>
                </a:lnTo>
                <a:lnTo>
                  <a:pt x="40030" y="59270"/>
                </a:lnTo>
                <a:lnTo>
                  <a:pt x="39410" y="59210"/>
                </a:lnTo>
                <a:lnTo>
                  <a:pt x="39350" y="59390"/>
                </a:lnTo>
                <a:lnTo>
                  <a:pt x="39400" y="59760"/>
                </a:lnTo>
                <a:lnTo>
                  <a:pt x="39290" y="60270"/>
                </a:lnTo>
                <a:lnTo>
                  <a:pt x="39230" y="60390"/>
                </a:lnTo>
                <a:lnTo>
                  <a:pt x="39150" y="60480"/>
                </a:lnTo>
                <a:lnTo>
                  <a:pt x="39060" y="60550"/>
                </a:lnTo>
                <a:lnTo>
                  <a:pt x="38700" y="60750"/>
                </a:lnTo>
                <a:lnTo>
                  <a:pt x="38340" y="60880"/>
                </a:lnTo>
                <a:lnTo>
                  <a:pt x="38170" y="60900"/>
                </a:lnTo>
                <a:lnTo>
                  <a:pt x="38040" y="61080"/>
                </a:lnTo>
                <a:lnTo>
                  <a:pt x="37690" y="61000"/>
                </a:lnTo>
                <a:lnTo>
                  <a:pt x="37140" y="60890"/>
                </a:lnTo>
                <a:lnTo>
                  <a:pt x="37030" y="60910"/>
                </a:lnTo>
                <a:lnTo>
                  <a:pt x="36900" y="60950"/>
                </a:lnTo>
                <a:lnTo>
                  <a:pt x="36850" y="61010"/>
                </a:lnTo>
                <a:lnTo>
                  <a:pt x="36820" y="61090"/>
                </a:lnTo>
                <a:lnTo>
                  <a:pt x="36510" y="61840"/>
                </a:lnTo>
                <a:lnTo>
                  <a:pt x="36190" y="62370"/>
                </a:lnTo>
                <a:lnTo>
                  <a:pt x="36120" y="62410"/>
                </a:lnTo>
                <a:lnTo>
                  <a:pt x="35940" y="62470"/>
                </a:lnTo>
                <a:lnTo>
                  <a:pt x="35520" y="62440"/>
                </a:lnTo>
                <a:lnTo>
                  <a:pt x="35380" y="62440"/>
                </a:lnTo>
                <a:lnTo>
                  <a:pt x="33990" y="62700"/>
                </a:lnTo>
                <a:lnTo>
                  <a:pt x="33860" y="63180"/>
                </a:lnTo>
                <a:lnTo>
                  <a:pt x="33800" y="63260"/>
                </a:lnTo>
                <a:lnTo>
                  <a:pt x="33710" y="63330"/>
                </a:lnTo>
                <a:lnTo>
                  <a:pt x="33630" y="63310"/>
                </a:lnTo>
                <a:lnTo>
                  <a:pt x="33570" y="63250"/>
                </a:lnTo>
                <a:lnTo>
                  <a:pt x="33530" y="63170"/>
                </a:lnTo>
                <a:lnTo>
                  <a:pt x="33480" y="63080"/>
                </a:lnTo>
                <a:lnTo>
                  <a:pt x="33410" y="63020"/>
                </a:lnTo>
                <a:lnTo>
                  <a:pt x="33320" y="62980"/>
                </a:lnTo>
                <a:lnTo>
                  <a:pt x="32940" y="62880"/>
                </a:lnTo>
                <a:lnTo>
                  <a:pt x="32820" y="62870"/>
                </a:lnTo>
                <a:lnTo>
                  <a:pt x="32740" y="62890"/>
                </a:lnTo>
                <a:lnTo>
                  <a:pt x="32680" y="62920"/>
                </a:lnTo>
                <a:lnTo>
                  <a:pt x="32190" y="63290"/>
                </a:lnTo>
                <a:lnTo>
                  <a:pt x="31950" y="63210"/>
                </a:lnTo>
                <a:lnTo>
                  <a:pt x="31550" y="63120"/>
                </a:lnTo>
                <a:lnTo>
                  <a:pt x="31250" y="63020"/>
                </a:lnTo>
                <a:lnTo>
                  <a:pt x="30810" y="63250"/>
                </a:lnTo>
                <a:lnTo>
                  <a:pt x="30320" y="63020"/>
                </a:lnTo>
                <a:lnTo>
                  <a:pt x="29850" y="62880"/>
                </a:lnTo>
                <a:lnTo>
                  <a:pt x="29620" y="62760"/>
                </a:lnTo>
                <a:lnTo>
                  <a:pt x="29520" y="62660"/>
                </a:lnTo>
                <a:lnTo>
                  <a:pt x="29450" y="62570"/>
                </a:lnTo>
                <a:lnTo>
                  <a:pt x="29390" y="62430"/>
                </a:lnTo>
                <a:lnTo>
                  <a:pt x="29340" y="62380"/>
                </a:lnTo>
                <a:lnTo>
                  <a:pt x="29260" y="62350"/>
                </a:lnTo>
                <a:lnTo>
                  <a:pt x="29060" y="62390"/>
                </a:lnTo>
                <a:lnTo>
                  <a:pt x="28880" y="62340"/>
                </a:lnTo>
                <a:lnTo>
                  <a:pt x="28680" y="62070"/>
                </a:lnTo>
                <a:lnTo>
                  <a:pt x="28590" y="61980"/>
                </a:lnTo>
                <a:lnTo>
                  <a:pt x="28510" y="61930"/>
                </a:lnTo>
                <a:lnTo>
                  <a:pt x="28430" y="61900"/>
                </a:lnTo>
                <a:lnTo>
                  <a:pt x="28360" y="61830"/>
                </a:lnTo>
                <a:lnTo>
                  <a:pt x="28330" y="61720"/>
                </a:lnTo>
                <a:lnTo>
                  <a:pt x="28420" y="61320"/>
                </a:lnTo>
                <a:lnTo>
                  <a:pt x="28340" y="61210"/>
                </a:lnTo>
                <a:lnTo>
                  <a:pt x="28280" y="61160"/>
                </a:lnTo>
                <a:lnTo>
                  <a:pt x="28270" y="61150"/>
                </a:lnTo>
                <a:lnTo>
                  <a:pt x="28260" y="61140"/>
                </a:lnTo>
                <a:lnTo>
                  <a:pt x="28260" y="61130"/>
                </a:lnTo>
                <a:lnTo>
                  <a:pt x="28250" y="61120"/>
                </a:lnTo>
                <a:lnTo>
                  <a:pt x="28220" y="61060"/>
                </a:lnTo>
                <a:lnTo>
                  <a:pt x="28260" y="60960"/>
                </a:lnTo>
                <a:lnTo>
                  <a:pt x="28360" y="60830"/>
                </a:lnTo>
                <a:lnTo>
                  <a:pt x="29130" y="60350"/>
                </a:lnTo>
                <a:lnTo>
                  <a:pt x="29320" y="60120"/>
                </a:lnTo>
                <a:lnTo>
                  <a:pt x="29480" y="60070"/>
                </a:lnTo>
                <a:lnTo>
                  <a:pt x="29560" y="60100"/>
                </a:lnTo>
                <a:lnTo>
                  <a:pt x="29650" y="60120"/>
                </a:lnTo>
                <a:lnTo>
                  <a:pt x="29730" y="60090"/>
                </a:lnTo>
                <a:lnTo>
                  <a:pt x="29780" y="60000"/>
                </a:lnTo>
                <a:lnTo>
                  <a:pt x="29830" y="59860"/>
                </a:lnTo>
                <a:lnTo>
                  <a:pt x="29820" y="59610"/>
                </a:lnTo>
                <a:lnTo>
                  <a:pt x="29870" y="59440"/>
                </a:lnTo>
                <a:lnTo>
                  <a:pt x="29910" y="59040"/>
                </a:lnTo>
                <a:lnTo>
                  <a:pt x="29530" y="57800"/>
                </a:lnTo>
                <a:lnTo>
                  <a:pt x="29450" y="57650"/>
                </a:lnTo>
                <a:lnTo>
                  <a:pt x="29340" y="57320"/>
                </a:lnTo>
                <a:lnTo>
                  <a:pt x="29150" y="57010"/>
                </a:lnTo>
                <a:lnTo>
                  <a:pt x="29030" y="56910"/>
                </a:lnTo>
                <a:lnTo>
                  <a:pt x="29630" y="55010"/>
                </a:lnTo>
                <a:lnTo>
                  <a:pt x="29770" y="54840"/>
                </a:lnTo>
                <a:lnTo>
                  <a:pt x="29960" y="54860"/>
                </a:lnTo>
                <a:lnTo>
                  <a:pt x="30110" y="54930"/>
                </a:lnTo>
                <a:lnTo>
                  <a:pt x="30270" y="54980"/>
                </a:lnTo>
                <a:lnTo>
                  <a:pt x="30450" y="54900"/>
                </a:lnTo>
                <a:lnTo>
                  <a:pt x="32380" y="53260"/>
                </a:lnTo>
                <a:lnTo>
                  <a:pt x="32570" y="53150"/>
                </a:lnTo>
                <a:lnTo>
                  <a:pt x="32680" y="53180"/>
                </a:lnTo>
                <a:lnTo>
                  <a:pt x="32740" y="53310"/>
                </a:lnTo>
                <a:lnTo>
                  <a:pt x="32850" y="53890"/>
                </a:lnTo>
                <a:lnTo>
                  <a:pt x="32930" y="54040"/>
                </a:lnTo>
                <a:lnTo>
                  <a:pt x="33100" y="54170"/>
                </a:lnTo>
                <a:lnTo>
                  <a:pt x="33320" y="54240"/>
                </a:lnTo>
                <a:lnTo>
                  <a:pt x="35350" y="54210"/>
                </a:lnTo>
                <a:lnTo>
                  <a:pt x="35350" y="54030"/>
                </a:lnTo>
                <a:lnTo>
                  <a:pt x="35380" y="53910"/>
                </a:lnTo>
                <a:lnTo>
                  <a:pt x="35450" y="53800"/>
                </a:lnTo>
                <a:lnTo>
                  <a:pt x="35540" y="53670"/>
                </a:lnTo>
                <a:lnTo>
                  <a:pt x="35590" y="53630"/>
                </a:lnTo>
                <a:lnTo>
                  <a:pt x="35640" y="53620"/>
                </a:lnTo>
                <a:lnTo>
                  <a:pt x="35670" y="53590"/>
                </a:lnTo>
                <a:lnTo>
                  <a:pt x="35720" y="52990"/>
                </a:lnTo>
                <a:lnTo>
                  <a:pt x="35790" y="52690"/>
                </a:lnTo>
                <a:lnTo>
                  <a:pt x="35880" y="52400"/>
                </a:lnTo>
                <a:lnTo>
                  <a:pt x="36000" y="52180"/>
                </a:lnTo>
                <a:lnTo>
                  <a:pt x="36140" y="52360"/>
                </a:lnTo>
                <a:lnTo>
                  <a:pt x="36190" y="52750"/>
                </a:lnTo>
                <a:lnTo>
                  <a:pt x="36330" y="52870"/>
                </a:lnTo>
                <a:lnTo>
                  <a:pt x="36540" y="52940"/>
                </a:lnTo>
                <a:lnTo>
                  <a:pt x="37090" y="53230"/>
                </a:lnTo>
                <a:lnTo>
                  <a:pt x="37730" y="53470"/>
                </a:lnTo>
                <a:lnTo>
                  <a:pt x="37990" y="53650"/>
                </a:lnTo>
                <a:lnTo>
                  <a:pt x="38120" y="53970"/>
                </a:lnTo>
                <a:lnTo>
                  <a:pt x="38190" y="54330"/>
                </a:lnTo>
                <a:lnTo>
                  <a:pt x="38350" y="54670"/>
                </a:lnTo>
                <a:lnTo>
                  <a:pt x="38600" y="54930"/>
                </a:lnTo>
                <a:lnTo>
                  <a:pt x="39340" y="55060"/>
                </a:lnTo>
                <a:lnTo>
                  <a:pt x="39610" y="55270"/>
                </a:lnTo>
                <a:lnTo>
                  <a:pt x="39760" y="55590"/>
                </a:lnTo>
                <a:lnTo>
                  <a:pt x="39780" y="55970"/>
                </a:lnTo>
                <a:lnTo>
                  <a:pt x="39770" y="56280"/>
                </a:lnTo>
                <a:lnTo>
                  <a:pt x="39790" y="56590"/>
                </a:lnTo>
                <a:lnTo>
                  <a:pt x="39930" y="57210"/>
                </a:lnTo>
                <a:lnTo>
                  <a:pt x="40080" y="57580"/>
                </a:lnTo>
                <a:lnTo>
                  <a:pt x="40210" y="57700"/>
                </a:lnTo>
                <a:lnTo>
                  <a:pt x="40420" y="57730"/>
                </a:lnTo>
                <a:lnTo>
                  <a:pt x="40910" y="5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