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Littoral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Cameroon • State Map | Fully Editable Vector Shape</a:t>
            </a:r>
          </a:p>
        </p:txBody>
      </p:sp>
      <p:sp>
        <p:nvSpPr>
          <p:cNvPr id="101" name="Littor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170" y="77570"/>
                </a:moveTo>
                <a:lnTo>
                  <a:pt x="26180" y="77570"/>
                </a:lnTo>
                <a:lnTo>
                  <a:pt x="26430" y="77330"/>
                </a:lnTo>
                <a:lnTo>
                  <a:pt x="26580" y="77250"/>
                </a:lnTo>
                <a:lnTo>
                  <a:pt x="26650" y="77230"/>
                </a:lnTo>
                <a:lnTo>
                  <a:pt x="26680" y="77210"/>
                </a:lnTo>
                <a:lnTo>
                  <a:pt x="26690" y="77170"/>
                </a:lnTo>
                <a:lnTo>
                  <a:pt x="26710" y="77090"/>
                </a:lnTo>
                <a:lnTo>
                  <a:pt x="26790" y="76900"/>
                </a:lnTo>
                <a:lnTo>
                  <a:pt x="27110" y="76380"/>
                </a:lnTo>
                <a:lnTo>
                  <a:pt x="27130" y="76350"/>
                </a:lnTo>
                <a:lnTo>
                  <a:pt x="27160" y="76390"/>
                </a:lnTo>
                <a:lnTo>
                  <a:pt x="27230" y="76420"/>
                </a:lnTo>
                <a:lnTo>
                  <a:pt x="27300" y="76430"/>
                </a:lnTo>
                <a:lnTo>
                  <a:pt x="27380" y="76480"/>
                </a:lnTo>
                <a:lnTo>
                  <a:pt x="27390" y="76520"/>
                </a:lnTo>
                <a:lnTo>
                  <a:pt x="27470" y="76710"/>
                </a:lnTo>
                <a:lnTo>
                  <a:pt x="27560" y="76800"/>
                </a:lnTo>
                <a:lnTo>
                  <a:pt x="27690" y="76910"/>
                </a:lnTo>
                <a:lnTo>
                  <a:pt x="27760" y="77040"/>
                </a:lnTo>
                <a:lnTo>
                  <a:pt x="27650" y="77190"/>
                </a:lnTo>
                <a:lnTo>
                  <a:pt x="27530" y="77140"/>
                </a:lnTo>
                <a:lnTo>
                  <a:pt x="27480" y="77130"/>
                </a:lnTo>
                <a:lnTo>
                  <a:pt x="27420" y="77110"/>
                </a:lnTo>
                <a:lnTo>
                  <a:pt x="27320" y="77030"/>
                </a:lnTo>
                <a:lnTo>
                  <a:pt x="27220" y="76860"/>
                </a:lnTo>
                <a:lnTo>
                  <a:pt x="27170" y="76830"/>
                </a:lnTo>
                <a:lnTo>
                  <a:pt x="27140" y="76810"/>
                </a:lnTo>
                <a:lnTo>
                  <a:pt x="27120" y="76780"/>
                </a:lnTo>
                <a:lnTo>
                  <a:pt x="27110" y="76700"/>
                </a:lnTo>
                <a:lnTo>
                  <a:pt x="27010" y="76720"/>
                </a:lnTo>
                <a:lnTo>
                  <a:pt x="26940" y="76750"/>
                </a:lnTo>
                <a:lnTo>
                  <a:pt x="26900" y="76800"/>
                </a:lnTo>
                <a:lnTo>
                  <a:pt x="26890" y="76890"/>
                </a:lnTo>
                <a:lnTo>
                  <a:pt x="27100" y="77020"/>
                </a:lnTo>
                <a:lnTo>
                  <a:pt x="27160" y="77080"/>
                </a:lnTo>
                <a:lnTo>
                  <a:pt x="27180" y="77170"/>
                </a:lnTo>
                <a:lnTo>
                  <a:pt x="27160" y="77240"/>
                </a:lnTo>
                <a:lnTo>
                  <a:pt x="27130" y="77320"/>
                </a:lnTo>
                <a:lnTo>
                  <a:pt x="27110" y="77430"/>
                </a:lnTo>
                <a:lnTo>
                  <a:pt x="27130" y="77490"/>
                </a:lnTo>
                <a:lnTo>
                  <a:pt x="27260" y="77560"/>
                </a:lnTo>
                <a:lnTo>
                  <a:pt x="27320" y="77620"/>
                </a:lnTo>
                <a:lnTo>
                  <a:pt x="27220" y="77670"/>
                </a:lnTo>
                <a:lnTo>
                  <a:pt x="27090" y="77700"/>
                </a:lnTo>
                <a:lnTo>
                  <a:pt x="26810" y="77730"/>
                </a:lnTo>
                <a:lnTo>
                  <a:pt x="26660" y="77710"/>
                </a:lnTo>
                <a:lnTo>
                  <a:pt x="26390" y="77640"/>
                </a:lnTo>
                <a:lnTo>
                  <a:pt x="26270" y="77620"/>
                </a:lnTo>
                <a:lnTo>
                  <a:pt x="26170" y="77570"/>
                </a:lnTo>
                <a:close/>
                <a:moveTo>
                  <a:pt x="33390" y="80470"/>
                </a:moveTo>
                <a:lnTo>
                  <a:pt x="33330" y="80320"/>
                </a:lnTo>
                <a:lnTo>
                  <a:pt x="33200" y="80220"/>
                </a:lnTo>
                <a:lnTo>
                  <a:pt x="33050" y="80130"/>
                </a:lnTo>
                <a:lnTo>
                  <a:pt x="32940" y="80080"/>
                </a:lnTo>
                <a:lnTo>
                  <a:pt x="32920" y="80090"/>
                </a:lnTo>
                <a:lnTo>
                  <a:pt x="32910" y="80100"/>
                </a:lnTo>
                <a:lnTo>
                  <a:pt x="32860" y="80160"/>
                </a:lnTo>
                <a:lnTo>
                  <a:pt x="32840" y="80170"/>
                </a:lnTo>
                <a:lnTo>
                  <a:pt x="32820" y="80180"/>
                </a:lnTo>
                <a:lnTo>
                  <a:pt x="32780" y="80190"/>
                </a:lnTo>
                <a:lnTo>
                  <a:pt x="32600" y="80220"/>
                </a:lnTo>
                <a:lnTo>
                  <a:pt x="32560" y="80230"/>
                </a:lnTo>
                <a:lnTo>
                  <a:pt x="32500" y="80250"/>
                </a:lnTo>
                <a:lnTo>
                  <a:pt x="32470" y="80270"/>
                </a:lnTo>
                <a:lnTo>
                  <a:pt x="32450" y="80280"/>
                </a:lnTo>
                <a:lnTo>
                  <a:pt x="32400" y="80330"/>
                </a:lnTo>
                <a:lnTo>
                  <a:pt x="32360" y="80390"/>
                </a:lnTo>
                <a:lnTo>
                  <a:pt x="32330" y="80440"/>
                </a:lnTo>
                <a:lnTo>
                  <a:pt x="32300" y="80490"/>
                </a:lnTo>
                <a:lnTo>
                  <a:pt x="32190" y="80660"/>
                </a:lnTo>
                <a:lnTo>
                  <a:pt x="32130" y="80720"/>
                </a:lnTo>
                <a:lnTo>
                  <a:pt x="32000" y="80840"/>
                </a:lnTo>
                <a:lnTo>
                  <a:pt x="31970" y="80860"/>
                </a:lnTo>
                <a:lnTo>
                  <a:pt x="31950" y="80890"/>
                </a:lnTo>
                <a:lnTo>
                  <a:pt x="31920" y="81020"/>
                </a:lnTo>
                <a:lnTo>
                  <a:pt x="31920" y="81180"/>
                </a:lnTo>
                <a:lnTo>
                  <a:pt x="31920" y="81280"/>
                </a:lnTo>
                <a:lnTo>
                  <a:pt x="31960" y="81390"/>
                </a:lnTo>
                <a:lnTo>
                  <a:pt x="31960" y="81420"/>
                </a:lnTo>
                <a:lnTo>
                  <a:pt x="31960" y="81440"/>
                </a:lnTo>
                <a:lnTo>
                  <a:pt x="31940" y="81470"/>
                </a:lnTo>
                <a:lnTo>
                  <a:pt x="31920" y="81500"/>
                </a:lnTo>
                <a:lnTo>
                  <a:pt x="31850" y="81580"/>
                </a:lnTo>
                <a:lnTo>
                  <a:pt x="31830" y="81600"/>
                </a:lnTo>
                <a:lnTo>
                  <a:pt x="31830" y="81640"/>
                </a:lnTo>
                <a:lnTo>
                  <a:pt x="31840" y="81720"/>
                </a:lnTo>
                <a:lnTo>
                  <a:pt x="31840" y="81760"/>
                </a:lnTo>
                <a:lnTo>
                  <a:pt x="31830" y="81780"/>
                </a:lnTo>
                <a:lnTo>
                  <a:pt x="31820" y="81800"/>
                </a:lnTo>
                <a:lnTo>
                  <a:pt x="31640" y="82140"/>
                </a:lnTo>
                <a:lnTo>
                  <a:pt x="31610" y="82180"/>
                </a:lnTo>
                <a:lnTo>
                  <a:pt x="31560" y="82220"/>
                </a:lnTo>
                <a:lnTo>
                  <a:pt x="31350" y="82340"/>
                </a:lnTo>
                <a:lnTo>
                  <a:pt x="31270" y="82410"/>
                </a:lnTo>
                <a:lnTo>
                  <a:pt x="31190" y="82490"/>
                </a:lnTo>
                <a:lnTo>
                  <a:pt x="31120" y="82590"/>
                </a:lnTo>
                <a:lnTo>
                  <a:pt x="31070" y="82630"/>
                </a:lnTo>
                <a:lnTo>
                  <a:pt x="31020" y="82670"/>
                </a:lnTo>
                <a:lnTo>
                  <a:pt x="30890" y="82730"/>
                </a:lnTo>
                <a:lnTo>
                  <a:pt x="30880" y="82730"/>
                </a:lnTo>
                <a:lnTo>
                  <a:pt x="30880" y="82710"/>
                </a:lnTo>
                <a:lnTo>
                  <a:pt x="30760" y="82720"/>
                </a:lnTo>
                <a:lnTo>
                  <a:pt x="30680" y="82700"/>
                </a:lnTo>
                <a:lnTo>
                  <a:pt x="30610" y="82650"/>
                </a:lnTo>
                <a:lnTo>
                  <a:pt x="30560" y="82600"/>
                </a:lnTo>
                <a:lnTo>
                  <a:pt x="30510" y="82530"/>
                </a:lnTo>
                <a:lnTo>
                  <a:pt x="30300" y="82140"/>
                </a:lnTo>
                <a:lnTo>
                  <a:pt x="29710" y="81400"/>
                </a:lnTo>
                <a:lnTo>
                  <a:pt x="29380" y="81120"/>
                </a:lnTo>
                <a:lnTo>
                  <a:pt x="28620" y="80590"/>
                </a:lnTo>
                <a:lnTo>
                  <a:pt x="28790" y="80560"/>
                </a:lnTo>
                <a:lnTo>
                  <a:pt x="28990" y="80460"/>
                </a:lnTo>
                <a:lnTo>
                  <a:pt x="29630" y="79970"/>
                </a:lnTo>
                <a:lnTo>
                  <a:pt x="29810" y="79900"/>
                </a:lnTo>
                <a:lnTo>
                  <a:pt x="30020" y="79890"/>
                </a:lnTo>
                <a:lnTo>
                  <a:pt x="29770" y="79820"/>
                </a:lnTo>
                <a:lnTo>
                  <a:pt x="29550" y="79910"/>
                </a:lnTo>
                <a:lnTo>
                  <a:pt x="29340" y="80040"/>
                </a:lnTo>
                <a:lnTo>
                  <a:pt x="29130" y="80110"/>
                </a:lnTo>
                <a:lnTo>
                  <a:pt x="28590" y="80160"/>
                </a:lnTo>
                <a:lnTo>
                  <a:pt x="28500" y="80110"/>
                </a:lnTo>
                <a:lnTo>
                  <a:pt x="28460" y="80010"/>
                </a:lnTo>
                <a:lnTo>
                  <a:pt x="28490" y="79910"/>
                </a:lnTo>
                <a:lnTo>
                  <a:pt x="28620" y="79840"/>
                </a:lnTo>
                <a:lnTo>
                  <a:pt x="28390" y="79290"/>
                </a:lnTo>
                <a:lnTo>
                  <a:pt x="28010" y="78770"/>
                </a:lnTo>
                <a:lnTo>
                  <a:pt x="27910" y="78570"/>
                </a:lnTo>
                <a:lnTo>
                  <a:pt x="27860" y="78380"/>
                </a:lnTo>
                <a:lnTo>
                  <a:pt x="28060" y="78570"/>
                </a:lnTo>
                <a:lnTo>
                  <a:pt x="28100" y="78600"/>
                </a:lnTo>
                <a:lnTo>
                  <a:pt x="28140" y="78630"/>
                </a:lnTo>
                <a:lnTo>
                  <a:pt x="28210" y="78800"/>
                </a:lnTo>
                <a:lnTo>
                  <a:pt x="28240" y="78870"/>
                </a:lnTo>
                <a:lnTo>
                  <a:pt x="28340" y="78910"/>
                </a:lnTo>
                <a:lnTo>
                  <a:pt x="28480" y="78930"/>
                </a:lnTo>
                <a:lnTo>
                  <a:pt x="28780" y="78920"/>
                </a:lnTo>
                <a:lnTo>
                  <a:pt x="28700" y="78880"/>
                </a:lnTo>
                <a:lnTo>
                  <a:pt x="28450" y="78810"/>
                </a:lnTo>
                <a:lnTo>
                  <a:pt x="28380" y="78770"/>
                </a:lnTo>
                <a:lnTo>
                  <a:pt x="28340" y="78730"/>
                </a:lnTo>
                <a:lnTo>
                  <a:pt x="28320" y="78690"/>
                </a:lnTo>
                <a:lnTo>
                  <a:pt x="28270" y="78620"/>
                </a:lnTo>
                <a:lnTo>
                  <a:pt x="28200" y="78460"/>
                </a:lnTo>
                <a:lnTo>
                  <a:pt x="28230" y="78260"/>
                </a:lnTo>
                <a:lnTo>
                  <a:pt x="28320" y="78070"/>
                </a:lnTo>
                <a:lnTo>
                  <a:pt x="28450" y="77940"/>
                </a:lnTo>
                <a:lnTo>
                  <a:pt x="28750" y="78210"/>
                </a:lnTo>
                <a:lnTo>
                  <a:pt x="28920" y="78250"/>
                </a:lnTo>
                <a:lnTo>
                  <a:pt x="29000" y="78060"/>
                </a:lnTo>
                <a:lnTo>
                  <a:pt x="29260" y="78190"/>
                </a:lnTo>
                <a:lnTo>
                  <a:pt x="29360" y="78270"/>
                </a:lnTo>
                <a:lnTo>
                  <a:pt x="29430" y="78380"/>
                </a:lnTo>
                <a:lnTo>
                  <a:pt x="29470" y="78300"/>
                </a:lnTo>
                <a:lnTo>
                  <a:pt x="29470" y="78210"/>
                </a:lnTo>
                <a:lnTo>
                  <a:pt x="29440" y="78130"/>
                </a:lnTo>
                <a:lnTo>
                  <a:pt x="29380" y="78060"/>
                </a:lnTo>
                <a:lnTo>
                  <a:pt x="29400" y="78050"/>
                </a:lnTo>
                <a:lnTo>
                  <a:pt x="29490" y="78060"/>
                </a:lnTo>
                <a:lnTo>
                  <a:pt x="29120" y="77920"/>
                </a:lnTo>
                <a:lnTo>
                  <a:pt x="28940" y="77820"/>
                </a:lnTo>
                <a:lnTo>
                  <a:pt x="28890" y="77670"/>
                </a:lnTo>
                <a:lnTo>
                  <a:pt x="28990" y="77570"/>
                </a:lnTo>
                <a:lnTo>
                  <a:pt x="29190" y="77500"/>
                </a:lnTo>
                <a:lnTo>
                  <a:pt x="29420" y="77460"/>
                </a:lnTo>
                <a:lnTo>
                  <a:pt x="29580" y="77460"/>
                </a:lnTo>
                <a:lnTo>
                  <a:pt x="29580" y="77420"/>
                </a:lnTo>
                <a:lnTo>
                  <a:pt x="29570" y="77400"/>
                </a:lnTo>
                <a:lnTo>
                  <a:pt x="29530" y="77350"/>
                </a:lnTo>
                <a:lnTo>
                  <a:pt x="29550" y="77340"/>
                </a:lnTo>
                <a:lnTo>
                  <a:pt x="29570" y="77340"/>
                </a:lnTo>
                <a:lnTo>
                  <a:pt x="29580" y="77330"/>
                </a:lnTo>
                <a:lnTo>
                  <a:pt x="29580" y="77290"/>
                </a:lnTo>
                <a:lnTo>
                  <a:pt x="28800" y="77430"/>
                </a:lnTo>
                <a:lnTo>
                  <a:pt x="28560" y="77400"/>
                </a:lnTo>
                <a:lnTo>
                  <a:pt x="28440" y="77270"/>
                </a:lnTo>
                <a:lnTo>
                  <a:pt x="28480" y="77070"/>
                </a:lnTo>
                <a:lnTo>
                  <a:pt x="28600" y="76890"/>
                </a:lnTo>
                <a:lnTo>
                  <a:pt x="28750" y="76810"/>
                </a:lnTo>
                <a:lnTo>
                  <a:pt x="28880" y="76690"/>
                </a:lnTo>
                <a:lnTo>
                  <a:pt x="29230" y="76170"/>
                </a:lnTo>
                <a:lnTo>
                  <a:pt x="29460" y="76050"/>
                </a:lnTo>
                <a:lnTo>
                  <a:pt x="29490" y="76010"/>
                </a:lnTo>
                <a:lnTo>
                  <a:pt x="29520" y="75930"/>
                </a:lnTo>
                <a:lnTo>
                  <a:pt x="29510" y="75880"/>
                </a:lnTo>
                <a:lnTo>
                  <a:pt x="29380" y="75940"/>
                </a:lnTo>
                <a:lnTo>
                  <a:pt x="29230" y="76050"/>
                </a:lnTo>
                <a:lnTo>
                  <a:pt x="29160" y="76120"/>
                </a:lnTo>
                <a:lnTo>
                  <a:pt x="29100" y="76210"/>
                </a:lnTo>
                <a:lnTo>
                  <a:pt x="29050" y="76210"/>
                </a:lnTo>
                <a:lnTo>
                  <a:pt x="29050" y="76050"/>
                </a:lnTo>
                <a:lnTo>
                  <a:pt x="28910" y="76160"/>
                </a:lnTo>
                <a:lnTo>
                  <a:pt x="28650" y="76550"/>
                </a:lnTo>
                <a:lnTo>
                  <a:pt x="28510" y="76700"/>
                </a:lnTo>
                <a:lnTo>
                  <a:pt x="28340" y="76790"/>
                </a:lnTo>
                <a:lnTo>
                  <a:pt x="28130" y="76850"/>
                </a:lnTo>
                <a:lnTo>
                  <a:pt x="27970" y="76820"/>
                </a:lnTo>
                <a:lnTo>
                  <a:pt x="27970" y="76650"/>
                </a:lnTo>
                <a:lnTo>
                  <a:pt x="27860" y="76750"/>
                </a:lnTo>
                <a:lnTo>
                  <a:pt x="27710" y="76670"/>
                </a:lnTo>
                <a:lnTo>
                  <a:pt x="27570" y="76530"/>
                </a:lnTo>
                <a:lnTo>
                  <a:pt x="27490" y="76350"/>
                </a:lnTo>
                <a:lnTo>
                  <a:pt x="27530" y="76160"/>
                </a:lnTo>
                <a:lnTo>
                  <a:pt x="27520" y="76150"/>
                </a:lnTo>
                <a:lnTo>
                  <a:pt x="27580" y="76130"/>
                </a:lnTo>
                <a:lnTo>
                  <a:pt x="27630" y="76100"/>
                </a:lnTo>
                <a:lnTo>
                  <a:pt x="27700" y="76040"/>
                </a:lnTo>
                <a:lnTo>
                  <a:pt x="27790" y="75880"/>
                </a:lnTo>
                <a:lnTo>
                  <a:pt x="27840" y="75810"/>
                </a:lnTo>
                <a:lnTo>
                  <a:pt x="27940" y="75710"/>
                </a:lnTo>
                <a:lnTo>
                  <a:pt x="27990" y="75650"/>
                </a:lnTo>
                <a:lnTo>
                  <a:pt x="27980" y="75570"/>
                </a:lnTo>
                <a:lnTo>
                  <a:pt x="27920" y="75390"/>
                </a:lnTo>
                <a:lnTo>
                  <a:pt x="27860" y="75300"/>
                </a:lnTo>
                <a:lnTo>
                  <a:pt x="27740" y="75230"/>
                </a:lnTo>
                <a:lnTo>
                  <a:pt x="27190" y="75130"/>
                </a:lnTo>
                <a:lnTo>
                  <a:pt x="27020" y="75030"/>
                </a:lnTo>
                <a:lnTo>
                  <a:pt x="27040" y="74830"/>
                </a:lnTo>
                <a:lnTo>
                  <a:pt x="27090" y="74610"/>
                </a:lnTo>
                <a:lnTo>
                  <a:pt x="27630" y="73740"/>
                </a:lnTo>
                <a:lnTo>
                  <a:pt x="27670" y="73570"/>
                </a:lnTo>
                <a:lnTo>
                  <a:pt x="27600" y="73350"/>
                </a:lnTo>
                <a:lnTo>
                  <a:pt x="27590" y="73240"/>
                </a:lnTo>
                <a:lnTo>
                  <a:pt x="27620" y="72780"/>
                </a:lnTo>
                <a:lnTo>
                  <a:pt x="27680" y="72560"/>
                </a:lnTo>
                <a:lnTo>
                  <a:pt x="27930" y="72120"/>
                </a:lnTo>
                <a:lnTo>
                  <a:pt x="28050" y="71940"/>
                </a:lnTo>
                <a:lnTo>
                  <a:pt x="28110" y="71890"/>
                </a:lnTo>
                <a:lnTo>
                  <a:pt x="28300" y="71880"/>
                </a:lnTo>
                <a:lnTo>
                  <a:pt x="28400" y="71910"/>
                </a:lnTo>
                <a:lnTo>
                  <a:pt x="28460" y="71910"/>
                </a:lnTo>
                <a:lnTo>
                  <a:pt x="28540" y="71880"/>
                </a:lnTo>
                <a:lnTo>
                  <a:pt x="28590" y="71810"/>
                </a:lnTo>
                <a:lnTo>
                  <a:pt x="28650" y="71540"/>
                </a:lnTo>
                <a:lnTo>
                  <a:pt x="28870" y="71220"/>
                </a:lnTo>
                <a:lnTo>
                  <a:pt x="29080" y="71060"/>
                </a:lnTo>
                <a:lnTo>
                  <a:pt x="29160" y="70870"/>
                </a:lnTo>
                <a:lnTo>
                  <a:pt x="29160" y="70660"/>
                </a:lnTo>
                <a:lnTo>
                  <a:pt x="29170" y="70580"/>
                </a:lnTo>
                <a:lnTo>
                  <a:pt x="29210" y="70450"/>
                </a:lnTo>
                <a:lnTo>
                  <a:pt x="29290" y="70330"/>
                </a:lnTo>
                <a:lnTo>
                  <a:pt x="29540" y="70090"/>
                </a:lnTo>
                <a:lnTo>
                  <a:pt x="29690" y="69900"/>
                </a:lnTo>
                <a:lnTo>
                  <a:pt x="29770" y="69830"/>
                </a:lnTo>
                <a:lnTo>
                  <a:pt x="29820" y="69750"/>
                </a:lnTo>
                <a:lnTo>
                  <a:pt x="29830" y="69660"/>
                </a:lnTo>
                <a:lnTo>
                  <a:pt x="29660" y="69470"/>
                </a:lnTo>
                <a:lnTo>
                  <a:pt x="29600" y="69370"/>
                </a:lnTo>
                <a:lnTo>
                  <a:pt x="29630" y="69250"/>
                </a:lnTo>
                <a:lnTo>
                  <a:pt x="29690" y="69060"/>
                </a:lnTo>
                <a:lnTo>
                  <a:pt x="29790" y="68820"/>
                </a:lnTo>
                <a:lnTo>
                  <a:pt x="29930" y="68650"/>
                </a:lnTo>
                <a:lnTo>
                  <a:pt x="30200" y="68600"/>
                </a:lnTo>
                <a:lnTo>
                  <a:pt x="30280" y="68500"/>
                </a:lnTo>
                <a:lnTo>
                  <a:pt x="30260" y="68360"/>
                </a:lnTo>
                <a:lnTo>
                  <a:pt x="30110" y="68020"/>
                </a:lnTo>
                <a:lnTo>
                  <a:pt x="30000" y="67830"/>
                </a:lnTo>
                <a:lnTo>
                  <a:pt x="29700" y="67470"/>
                </a:lnTo>
                <a:lnTo>
                  <a:pt x="29570" y="67150"/>
                </a:lnTo>
                <a:lnTo>
                  <a:pt x="29510" y="66850"/>
                </a:lnTo>
                <a:lnTo>
                  <a:pt x="29500" y="66770"/>
                </a:lnTo>
                <a:lnTo>
                  <a:pt x="29540" y="66710"/>
                </a:lnTo>
                <a:lnTo>
                  <a:pt x="29600" y="66690"/>
                </a:lnTo>
                <a:lnTo>
                  <a:pt x="29690" y="66690"/>
                </a:lnTo>
                <a:lnTo>
                  <a:pt x="29780" y="66680"/>
                </a:lnTo>
                <a:lnTo>
                  <a:pt x="29870" y="66620"/>
                </a:lnTo>
                <a:lnTo>
                  <a:pt x="30150" y="66290"/>
                </a:lnTo>
                <a:lnTo>
                  <a:pt x="30420" y="66230"/>
                </a:lnTo>
                <a:lnTo>
                  <a:pt x="30360" y="66810"/>
                </a:lnTo>
                <a:lnTo>
                  <a:pt x="30490" y="66980"/>
                </a:lnTo>
                <a:lnTo>
                  <a:pt x="30570" y="66990"/>
                </a:lnTo>
                <a:lnTo>
                  <a:pt x="30650" y="66960"/>
                </a:lnTo>
                <a:lnTo>
                  <a:pt x="30730" y="66910"/>
                </a:lnTo>
                <a:lnTo>
                  <a:pt x="30810" y="66850"/>
                </a:lnTo>
                <a:lnTo>
                  <a:pt x="30890" y="66840"/>
                </a:lnTo>
                <a:lnTo>
                  <a:pt x="31000" y="66890"/>
                </a:lnTo>
                <a:lnTo>
                  <a:pt x="31260" y="67070"/>
                </a:lnTo>
                <a:lnTo>
                  <a:pt x="31310" y="67140"/>
                </a:lnTo>
                <a:lnTo>
                  <a:pt x="31340" y="67200"/>
                </a:lnTo>
                <a:lnTo>
                  <a:pt x="31360" y="67320"/>
                </a:lnTo>
                <a:lnTo>
                  <a:pt x="31470" y="67530"/>
                </a:lnTo>
                <a:lnTo>
                  <a:pt x="31480" y="67860"/>
                </a:lnTo>
                <a:lnTo>
                  <a:pt x="31400" y="68040"/>
                </a:lnTo>
                <a:lnTo>
                  <a:pt x="31410" y="68080"/>
                </a:lnTo>
                <a:lnTo>
                  <a:pt x="31420" y="68110"/>
                </a:lnTo>
                <a:lnTo>
                  <a:pt x="31480" y="68210"/>
                </a:lnTo>
                <a:lnTo>
                  <a:pt x="31530" y="68360"/>
                </a:lnTo>
                <a:lnTo>
                  <a:pt x="31570" y="68430"/>
                </a:lnTo>
                <a:lnTo>
                  <a:pt x="31600" y="68480"/>
                </a:lnTo>
                <a:lnTo>
                  <a:pt x="31900" y="68650"/>
                </a:lnTo>
                <a:lnTo>
                  <a:pt x="31930" y="68690"/>
                </a:lnTo>
                <a:lnTo>
                  <a:pt x="31950" y="68750"/>
                </a:lnTo>
                <a:lnTo>
                  <a:pt x="31980" y="68960"/>
                </a:lnTo>
                <a:lnTo>
                  <a:pt x="32010" y="69050"/>
                </a:lnTo>
                <a:lnTo>
                  <a:pt x="32020" y="69060"/>
                </a:lnTo>
                <a:lnTo>
                  <a:pt x="32050" y="69110"/>
                </a:lnTo>
                <a:lnTo>
                  <a:pt x="32120" y="69170"/>
                </a:lnTo>
                <a:lnTo>
                  <a:pt x="32160" y="69190"/>
                </a:lnTo>
                <a:lnTo>
                  <a:pt x="32270" y="69300"/>
                </a:lnTo>
                <a:lnTo>
                  <a:pt x="32320" y="69550"/>
                </a:lnTo>
                <a:lnTo>
                  <a:pt x="32380" y="69630"/>
                </a:lnTo>
                <a:lnTo>
                  <a:pt x="32420" y="69640"/>
                </a:lnTo>
                <a:lnTo>
                  <a:pt x="32450" y="69640"/>
                </a:lnTo>
                <a:lnTo>
                  <a:pt x="32470" y="69640"/>
                </a:lnTo>
                <a:lnTo>
                  <a:pt x="32520" y="69640"/>
                </a:lnTo>
                <a:lnTo>
                  <a:pt x="32550" y="69630"/>
                </a:lnTo>
                <a:lnTo>
                  <a:pt x="32630" y="69620"/>
                </a:lnTo>
                <a:lnTo>
                  <a:pt x="32830" y="69200"/>
                </a:lnTo>
                <a:lnTo>
                  <a:pt x="32890" y="69120"/>
                </a:lnTo>
                <a:lnTo>
                  <a:pt x="32930" y="69060"/>
                </a:lnTo>
                <a:lnTo>
                  <a:pt x="33220" y="68860"/>
                </a:lnTo>
                <a:lnTo>
                  <a:pt x="33320" y="68770"/>
                </a:lnTo>
                <a:lnTo>
                  <a:pt x="33380" y="68660"/>
                </a:lnTo>
                <a:lnTo>
                  <a:pt x="33410" y="68550"/>
                </a:lnTo>
                <a:lnTo>
                  <a:pt x="33490" y="68430"/>
                </a:lnTo>
                <a:lnTo>
                  <a:pt x="33570" y="68410"/>
                </a:lnTo>
                <a:lnTo>
                  <a:pt x="33660" y="68420"/>
                </a:lnTo>
                <a:lnTo>
                  <a:pt x="33740" y="68450"/>
                </a:lnTo>
                <a:lnTo>
                  <a:pt x="33830" y="68470"/>
                </a:lnTo>
                <a:lnTo>
                  <a:pt x="33910" y="68460"/>
                </a:lnTo>
                <a:lnTo>
                  <a:pt x="34080" y="68400"/>
                </a:lnTo>
                <a:lnTo>
                  <a:pt x="34170" y="68380"/>
                </a:lnTo>
                <a:lnTo>
                  <a:pt x="34390" y="68350"/>
                </a:lnTo>
                <a:lnTo>
                  <a:pt x="34490" y="68480"/>
                </a:lnTo>
                <a:lnTo>
                  <a:pt x="34560" y="68760"/>
                </a:lnTo>
                <a:lnTo>
                  <a:pt x="34640" y="68890"/>
                </a:lnTo>
                <a:lnTo>
                  <a:pt x="34710" y="69030"/>
                </a:lnTo>
                <a:lnTo>
                  <a:pt x="34850" y="69410"/>
                </a:lnTo>
                <a:lnTo>
                  <a:pt x="34940" y="69500"/>
                </a:lnTo>
                <a:lnTo>
                  <a:pt x="35120" y="69570"/>
                </a:lnTo>
                <a:lnTo>
                  <a:pt x="35190" y="69660"/>
                </a:lnTo>
                <a:lnTo>
                  <a:pt x="35260" y="69720"/>
                </a:lnTo>
                <a:lnTo>
                  <a:pt x="35410" y="69780"/>
                </a:lnTo>
                <a:lnTo>
                  <a:pt x="35250" y="70130"/>
                </a:lnTo>
                <a:lnTo>
                  <a:pt x="35090" y="70320"/>
                </a:lnTo>
                <a:lnTo>
                  <a:pt x="34820" y="70540"/>
                </a:lnTo>
                <a:lnTo>
                  <a:pt x="34500" y="70710"/>
                </a:lnTo>
                <a:lnTo>
                  <a:pt x="34430" y="70770"/>
                </a:lnTo>
                <a:lnTo>
                  <a:pt x="34360" y="70920"/>
                </a:lnTo>
                <a:lnTo>
                  <a:pt x="34310" y="71340"/>
                </a:lnTo>
                <a:lnTo>
                  <a:pt x="34370" y="71390"/>
                </a:lnTo>
                <a:lnTo>
                  <a:pt x="34440" y="71410"/>
                </a:lnTo>
                <a:lnTo>
                  <a:pt x="34830" y="71170"/>
                </a:lnTo>
                <a:lnTo>
                  <a:pt x="35090" y="71050"/>
                </a:lnTo>
                <a:lnTo>
                  <a:pt x="35270" y="71020"/>
                </a:lnTo>
                <a:lnTo>
                  <a:pt x="35360" y="71130"/>
                </a:lnTo>
                <a:lnTo>
                  <a:pt x="35390" y="71240"/>
                </a:lnTo>
                <a:lnTo>
                  <a:pt x="35400" y="71350"/>
                </a:lnTo>
                <a:lnTo>
                  <a:pt x="35390" y="71440"/>
                </a:lnTo>
                <a:lnTo>
                  <a:pt x="35360" y="71580"/>
                </a:lnTo>
                <a:lnTo>
                  <a:pt x="35330" y="71660"/>
                </a:lnTo>
                <a:lnTo>
                  <a:pt x="35280" y="71740"/>
                </a:lnTo>
                <a:lnTo>
                  <a:pt x="34930" y="72100"/>
                </a:lnTo>
                <a:lnTo>
                  <a:pt x="34620" y="72600"/>
                </a:lnTo>
                <a:lnTo>
                  <a:pt x="34570" y="72740"/>
                </a:lnTo>
                <a:lnTo>
                  <a:pt x="34540" y="72860"/>
                </a:lnTo>
                <a:lnTo>
                  <a:pt x="34540" y="72940"/>
                </a:lnTo>
                <a:lnTo>
                  <a:pt x="34550" y="72990"/>
                </a:lnTo>
                <a:lnTo>
                  <a:pt x="34570" y="73020"/>
                </a:lnTo>
                <a:lnTo>
                  <a:pt x="34600" y="73060"/>
                </a:lnTo>
                <a:lnTo>
                  <a:pt x="34670" y="73090"/>
                </a:lnTo>
                <a:lnTo>
                  <a:pt x="34760" y="73090"/>
                </a:lnTo>
                <a:lnTo>
                  <a:pt x="34850" y="73070"/>
                </a:lnTo>
                <a:lnTo>
                  <a:pt x="34940" y="73050"/>
                </a:lnTo>
                <a:lnTo>
                  <a:pt x="35020" y="73070"/>
                </a:lnTo>
                <a:lnTo>
                  <a:pt x="35170" y="73200"/>
                </a:lnTo>
                <a:lnTo>
                  <a:pt x="35250" y="73240"/>
                </a:lnTo>
                <a:lnTo>
                  <a:pt x="35310" y="73250"/>
                </a:lnTo>
                <a:lnTo>
                  <a:pt x="35390" y="73250"/>
                </a:lnTo>
                <a:lnTo>
                  <a:pt x="35450" y="73260"/>
                </a:lnTo>
                <a:lnTo>
                  <a:pt x="35530" y="73300"/>
                </a:lnTo>
                <a:lnTo>
                  <a:pt x="35610" y="73360"/>
                </a:lnTo>
                <a:lnTo>
                  <a:pt x="35680" y="73420"/>
                </a:lnTo>
                <a:lnTo>
                  <a:pt x="35770" y="73480"/>
                </a:lnTo>
                <a:lnTo>
                  <a:pt x="36090" y="73530"/>
                </a:lnTo>
                <a:lnTo>
                  <a:pt x="36190" y="73500"/>
                </a:lnTo>
                <a:lnTo>
                  <a:pt x="36300" y="73450"/>
                </a:lnTo>
                <a:lnTo>
                  <a:pt x="36620" y="73150"/>
                </a:lnTo>
                <a:lnTo>
                  <a:pt x="36750" y="73090"/>
                </a:lnTo>
                <a:lnTo>
                  <a:pt x="36850" y="73000"/>
                </a:lnTo>
                <a:lnTo>
                  <a:pt x="36880" y="72960"/>
                </a:lnTo>
                <a:lnTo>
                  <a:pt x="36930" y="72900"/>
                </a:lnTo>
                <a:lnTo>
                  <a:pt x="37010" y="72830"/>
                </a:lnTo>
                <a:lnTo>
                  <a:pt x="37070" y="72850"/>
                </a:lnTo>
                <a:lnTo>
                  <a:pt x="37100" y="72910"/>
                </a:lnTo>
                <a:lnTo>
                  <a:pt x="37120" y="73010"/>
                </a:lnTo>
                <a:lnTo>
                  <a:pt x="37170" y="73070"/>
                </a:lnTo>
                <a:lnTo>
                  <a:pt x="37300" y="73130"/>
                </a:lnTo>
                <a:lnTo>
                  <a:pt x="37540" y="72890"/>
                </a:lnTo>
                <a:lnTo>
                  <a:pt x="37630" y="72690"/>
                </a:lnTo>
                <a:lnTo>
                  <a:pt x="37710" y="72290"/>
                </a:lnTo>
                <a:lnTo>
                  <a:pt x="37750" y="72170"/>
                </a:lnTo>
                <a:lnTo>
                  <a:pt x="37830" y="72090"/>
                </a:lnTo>
                <a:lnTo>
                  <a:pt x="37910" y="72050"/>
                </a:lnTo>
                <a:lnTo>
                  <a:pt x="38010" y="72040"/>
                </a:lnTo>
                <a:lnTo>
                  <a:pt x="38110" y="72060"/>
                </a:lnTo>
                <a:lnTo>
                  <a:pt x="38200" y="72090"/>
                </a:lnTo>
                <a:lnTo>
                  <a:pt x="38280" y="72100"/>
                </a:lnTo>
                <a:lnTo>
                  <a:pt x="38350" y="72090"/>
                </a:lnTo>
                <a:lnTo>
                  <a:pt x="38490" y="72020"/>
                </a:lnTo>
                <a:lnTo>
                  <a:pt x="38580" y="72010"/>
                </a:lnTo>
                <a:lnTo>
                  <a:pt x="38650" y="72010"/>
                </a:lnTo>
                <a:lnTo>
                  <a:pt x="38720" y="72050"/>
                </a:lnTo>
                <a:lnTo>
                  <a:pt x="38750" y="72280"/>
                </a:lnTo>
                <a:lnTo>
                  <a:pt x="38700" y="73010"/>
                </a:lnTo>
                <a:lnTo>
                  <a:pt x="38960" y="73680"/>
                </a:lnTo>
                <a:lnTo>
                  <a:pt x="39350" y="74340"/>
                </a:lnTo>
                <a:lnTo>
                  <a:pt x="40160" y="75070"/>
                </a:lnTo>
                <a:lnTo>
                  <a:pt x="40200" y="75120"/>
                </a:lnTo>
                <a:lnTo>
                  <a:pt x="40270" y="75230"/>
                </a:lnTo>
                <a:lnTo>
                  <a:pt x="40080" y="75400"/>
                </a:lnTo>
                <a:lnTo>
                  <a:pt x="39840" y="75560"/>
                </a:lnTo>
                <a:lnTo>
                  <a:pt x="39770" y="75600"/>
                </a:lnTo>
                <a:lnTo>
                  <a:pt x="39710" y="75620"/>
                </a:lnTo>
                <a:lnTo>
                  <a:pt x="39290" y="75730"/>
                </a:lnTo>
                <a:lnTo>
                  <a:pt x="39190" y="75790"/>
                </a:lnTo>
                <a:lnTo>
                  <a:pt x="39090" y="75890"/>
                </a:lnTo>
                <a:lnTo>
                  <a:pt x="38960" y="75860"/>
                </a:lnTo>
                <a:lnTo>
                  <a:pt x="38650" y="76010"/>
                </a:lnTo>
                <a:lnTo>
                  <a:pt x="38290" y="76080"/>
                </a:lnTo>
                <a:lnTo>
                  <a:pt x="38000" y="76230"/>
                </a:lnTo>
                <a:lnTo>
                  <a:pt x="37850" y="76270"/>
                </a:lnTo>
                <a:lnTo>
                  <a:pt x="37660" y="76260"/>
                </a:lnTo>
                <a:lnTo>
                  <a:pt x="37580" y="76270"/>
                </a:lnTo>
                <a:lnTo>
                  <a:pt x="37520" y="76300"/>
                </a:lnTo>
                <a:lnTo>
                  <a:pt x="37480" y="76330"/>
                </a:lnTo>
                <a:lnTo>
                  <a:pt x="37430" y="76360"/>
                </a:lnTo>
                <a:lnTo>
                  <a:pt x="37340" y="76370"/>
                </a:lnTo>
                <a:lnTo>
                  <a:pt x="37290" y="76390"/>
                </a:lnTo>
                <a:lnTo>
                  <a:pt x="37190" y="76470"/>
                </a:lnTo>
                <a:lnTo>
                  <a:pt x="37120" y="76480"/>
                </a:lnTo>
                <a:lnTo>
                  <a:pt x="37060" y="76590"/>
                </a:lnTo>
                <a:lnTo>
                  <a:pt x="36970" y="76730"/>
                </a:lnTo>
                <a:lnTo>
                  <a:pt x="36900" y="76890"/>
                </a:lnTo>
                <a:lnTo>
                  <a:pt x="36710" y="77190"/>
                </a:lnTo>
                <a:lnTo>
                  <a:pt x="36630" y="77350"/>
                </a:lnTo>
                <a:lnTo>
                  <a:pt x="36590" y="77500"/>
                </a:lnTo>
                <a:lnTo>
                  <a:pt x="36590" y="77590"/>
                </a:lnTo>
                <a:lnTo>
                  <a:pt x="36630" y="77800"/>
                </a:lnTo>
                <a:lnTo>
                  <a:pt x="36640" y="77910"/>
                </a:lnTo>
                <a:lnTo>
                  <a:pt x="36640" y="77980"/>
                </a:lnTo>
                <a:lnTo>
                  <a:pt x="36560" y="78280"/>
                </a:lnTo>
                <a:lnTo>
                  <a:pt x="36580" y="78490"/>
                </a:lnTo>
                <a:lnTo>
                  <a:pt x="36500" y="78730"/>
                </a:lnTo>
                <a:lnTo>
                  <a:pt x="36440" y="78830"/>
                </a:lnTo>
                <a:lnTo>
                  <a:pt x="36380" y="78910"/>
                </a:lnTo>
                <a:lnTo>
                  <a:pt x="36290" y="78980"/>
                </a:lnTo>
                <a:lnTo>
                  <a:pt x="36210" y="79000"/>
                </a:lnTo>
                <a:lnTo>
                  <a:pt x="36120" y="78970"/>
                </a:lnTo>
                <a:lnTo>
                  <a:pt x="36050" y="78900"/>
                </a:lnTo>
                <a:lnTo>
                  <a:pt x="35920" y="78720"/>
                </a:lnTo>
                <a:lnTo>
                  <a:pt x="35830" y="78630"/>
                </a:lnTo>
                <a:lnTo>
                  <a:pt x="35720" y="78560"/>
                </a:lnTo>
                <a:lnTo>
                  <a:pt x="35460" y="78490"/>
                </a:lnTo>
                <a:lnTo>
                  <a:pt x="35380" y="78470"/>
                </a:lnTo>
                <a:lnTo>
                  <a:pt x="35330" y="78430"/>
                </a:lnTo>
                <a:lnTo>
                  <a:pt x="35260" y="78370"/>
                </a:lnTo>
                <a:lnTo>
                  <a:pt x="35200" y="78310"/>
                </a:lnTo>
                <a:lnTo>
                  <a:pt x="35100" y="78210"/>
                </a:lnTo>
                <a:lnTo>
                  <a:pt x="34660" y="78420"/>
                </a:lnTo>
                <a:lnTo>
                  <a:pt x="34480" y="78600"/>
                </a:lnTo>
                <a:lnTo>
                  <a:pt x="34390" y="78790"/>
                </a:lnTo>
                <a:lnTo>
                  <a:pt x="34360" y="78890"/>
                </a:lnTo>
                <a:lnTo>
                  <a:pt x="34310" y="79260"/>
                </a:lnTo>
                <a:lnTo>
                  <a:pt x="34140" y="79690"/>
                </a:lnTo>
                <a:lnTo>
                  <a:pt x="34100" y="79820"/>
                </a:lnTo>
                <a:lnTo>
                  <a:pt x="34070" y="80200"/>
                </a:lnTo>
                <a:lnTo>
                  <a:pt x="34040" y="80230"/>
                </a:lnTo>
                <a:lnTo>
                  <a:pt x="34020" y="80260"/>
                </a:lnTo>
                <a:lnTo>
                  <a:pt x="33990" y="80280"/>
                </a:lnTo>
                <a:lnTo>
                  <a:pt x="33920" y="80320"/>
                </a:lnTo>
                <a:lnTo>
                  <a:pt x="33720" y="80500"/>
                </a:lnTo>
                <a:lnTo>
                  <a:pt x="33680" y="80520"/>
                </a:lnTo>
                <a:lnTo>
                  <a:pt x="33630" y="80540"/>
                </a:lnTo>
                <a:lnTo>
                  <a:pt x="33600" y="80550"/>
                </a:lnTo>
                <a:lnTo>
                  <a:pt x="33570" y="80550"/>
                </a:lnTo>
                <a:lnTo>
                  <a:pt x="33550" y="80550"/>
                </a:lnTo>
                <a:lnTo>
                  <a:pt x="33510" y="80550"/>
                </a:lnTo>
                <a:lnTo>
                  <a:pt x="33470" y="80530"/>
                </a:lnTo>
                <a:lnTo>
                  <a:pt x="33440" y="80520"/>
                </a:lnTo>
                <a:lnTo>
                  <a:pt x="33390" y="80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