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Extrême-Nord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Cameroon • State Map | Fully Editable Vector Shape</a:t>
            </a:r>
          </a:p>
        </p:txBody>
      </p:sp>
      <p:sp>
        <p:nvSpPr>
          <p:cNvPr id="101" name="Extrême-Nor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490" y="29490"/>
                </a:moveTo>
                <a:lnTo>
                  <a:pt x="64490" y="29480"/>
                </a:lnTo>
                <a:lnTo>
                  <a:pt x="64480" y="29460"/>
                </a:lnTo>
                <a:lnTo>
                  <a:pt x="64550" y="28980"/>
                </a:lnTo>
                <a:lnTo>
                  <a:pt x="64470" y="28850"/>
                </a:lnTo>
                <a:lnTo>
                  <a:pt x="63740" y="28630"/>
                </a:lnTo>
                <a:lnTo>
                  <a:pt x="63620" y="28630"/>
                </a:lnTo>
                <a:lnTo>
                  <a:pt x="63380" y="28580"/>
                </a:lnTo>
                <a:lnTo>
                  <a:pt x="63220" y="28360"/>
                </a:lnTo>
                <a:lnTo>
                  <a:pt x="62970" y="28180"/>
                </a:lnTo>
                <a:lnTo>
                  <a:pt x="62940" y="28150"/>
                </a:lnTo>
                <a:lnTo>
                  <a:pt x="62740" y="27860"/>
                </a:lnTo>
                <a:lnTo>
                  <a:pt x="62630" y="27790"/>
                </a:lnTo>
                <a:lnTo>
                  <a:pt x="62380" y="27700"/>
                </a:lnTo>
                <a:lnTo>
                  <a:pt x="61950" y="27620"/>
                </a:lnTo>
                <a:lnTo>
                  <a:pt x="61790" y="27610"/>
                </a:lnTo>
                <a:lnTo>
                  <a:pt x="61470" y="27640"/>
                </a:lnTo>
                <a:lnTo>
                  <a:pt x="61160" y="27610"/>
                </a:lnTo>
                <a:lnTo>
                  <a:pt x="60660" y="27510"/>
                </a:lnTo>
                <a:lnTo>
                  <a:pt x="60550" y="27520"/>
                </a:lnTo>
                <a:lnTo>
                  <a:pt x="60430" y="27550"/>
                </a:lnTo>
                <a:lnTo>
                  <a:pt x="60300" y="27660"/>
                </a:lnTo>
                <a:lnTo>
                  <a:pt x="60230" y="27760"/>
                </a:lnTo>
                <a:lnTo>
                  <a:pt x="60190" y="27850"/>
                </a:lnTo>
                <a:lnTo>
                  <a:pt x="60190" y="27940"/>
                </a:lnTo>
                <a:lnTo>
                  <a:pt x="60220" y="28030"/>
                </a:lnTo>
                <a:lnTo>
                  <a:pt x="60340" y="28200"/>
                </a:lnTo>
                <a:lnTo>
                  <a:pt x="60380" y="28290"/>
                </a:lnTo>
                <a:lnTo>
                  <a:pt x="60340" y="28370"/>
                </a:lnTo>
                <a:lnTo>
                  <a:pt x="60240" y="28430"/>
                </a:lnTo>
                <a:lnTo>
                  <a:pt x="59740" y="28590"/>
                </a:lnTo>
                <a:lnTo>
                  <a:pt x="59560" y="28680"/>
                </a:lnTo>
                <a:lnTo>
                  <a:pt x="59440" y="28720"/>
                </a:lnTo>
                <a:lnTo>
                  <a:pt x="59280" y="28700"/>
                </a:lnTo>
                <a:lnTo>
                  <a:pt x="58990" y="28690"/>
                </a:lnTo>
                <a:lnTo>
                  <a:pt x="58610" y="28810"/>
                </a:lnTo>
                <a:lnTo>
                  <a:pt x="58510" y="28810"/>
                </a:lnTo>
                <a:lnTo>
                  <a:pt x="58420" y="28770"/>
                </a:lnTo>
                <a:lnTo>
                  <a:pt x="58350" y="28700"/>
                </a:lnTo>
                <a:lnTo>
                  <a:pt x="58190" y="28440"/>
                </a:lnTo>
                <a:lnTo>
                  <a:pt x="58160" y="28380"/>
                </a:lnTo>
                <a:lnTo>
                  <a:pt x="58240" y="28340"/>
                </a:lnTo>
                <a:lnTo>
                  <a:pt x="58400" y="28210"/>
                </a:lnTo>
                <a:lnTo>
                  <a:pt x="58500" y="28090"/>
                </a:lnTo>
                <a:lnTo>
                  <a:pt x="58620" y="27820"/>
                </a:lnTo>
                <a:lnTo>
                  <a:pt x="58640" y="27710"/>
                </a:lnTo>
                <a:lnTo>
                  <a:pt x="58620" y="27620"/>
                </a:lnTo>
                <a:lnTo>
                  <a:pt x="58570" y="27460"/>
                </a:lnTo>
                <a:lnTo>
                  <a:pt x="58570" y="27350"/>
                </a:lnTo>
                <a:lnTo>
                  <a:pt x="58750" y="26860"/>
                </a:lnTo>
                <a:lnTo>
                  <a:pt x="59020" y="25350"/>
                </a:lnTo>
                <a:lnTo>
                  <a:pt x="59310" y="24340"/>
                </a:lnTo>
                <a:lnTo>
                  <a:pt x="59530" y="23880"/>
                </a:lnTo>
                <a:lnTo>
                  <a:pt x="60930" y="21870"/>
                </a:lnTo>
                <a:lnTo>
                  <a:pt x="60980" y="21770"/>
                </a:lnTo>
                <a:lnTo>
                  <a:pt x="61030" y="21640"/>
                </a:lnTo>
                <a:lnTo>
                  <a:pt x="60980" y="21340"/>
                </a:lnTo>
                <a:lnTo>
                  <a:pt x="61020" y="21170"/>
                </a:lnTo>
                <a:lnTo>
                  <a:pt x="61100" y="21040"/>
                </a:lnTo>
                <a:lnTo>
                  <a:pt x="61230" y="20930"/>
                </a:lnTo>
                <a:lnTo>
                  <a:pt x="61530" y="20750"/>
                </a:lnTo>
                <a:lnTo>
                  <a:pt x="61620" y="20630"/>
                </a:lnTo>
                <a:lnTo>
                  <a:pt x="61760" y="20310"/>
                </a:lnTo>
                <a:lnTo>
                  <a:pt x="61950" y="19970"/>
                </a:lnTo>
                <a:lnTo>
                  <a:pt x="62210" y="19640"/>
                </a:lnTo>
                <a:lnTo>
                  <a:pt x="62500" y="19340"/>
                </a:lnTo>
                <a:lnTo>
                  <a:pt x="62810" y="19090"/>
                </a:lnTo>
                <a:lnTo>
                  <a:pt x="63050" y="19090"/>
                </a:lnTo>
                <a:lnTo>
                  <a:pt x="63360" y="19180"/>
                </a:lnTo>
                <a:lnTo>
                  <a:pt x="63910" y="19420"/>
                </a:lnTo>
                <a:lnTo>
                  <a:pt x="64070" y="19440"/>
                </a:lnTo>
                <a:lnTo>
                  <a:pt x="64250" y="19390"/>
                </a:lnTo>
                <a:lnTo>
                  <a:pt x="64420" y="19310"/>
                </a:lnTo>
                <a:lnTo>
                  <a:pt x="64560" y="19200"/>
                </a:lnTo>
                <a:lnTo>
                  <a:pt x="64770" y="18980"/>
                </a:lnTo>
                <a:lnTo>
                  <a:pt x="64870" y="18940"/>
                </a:lnTo>
                <a:lnTo>
                  <a:pt x="65080" y="18910"/>
                </a:lnTo>
                <a:lnTo>
                  <a:pt x="65150" y="18880"/>
                </a:lnTo>
                <a:lnTo>
                  <a:pt x="65850" y="18230"/>
                </a:lnTo>
                <a:lnTo>
                  <a:pt x="65990" y="18150"/>
                </a:lnTo>
                <a:lnTo>
                  <a:pt x="66460" y="18000"/>
                </a:lnTo>
                <a:lnTo>
                  <a:pt x="66630" y="17900"/>
                </a:lnTo>
                <a:lnTo>
                  <a:pt x="66920" y="17640"/>
                </a:lnTo>
                <a:lnTo>
                  <a:pt x="67080" y="17540"/>
                </a:lnTo>
                <a:lnTo>
                  <a:pt x="67490" y="17390"/>
                </a:lnTo>
                <a:lnTo>
                  <a:pt x="67620" y="17320"/>
                </a:lnTo>
                <a:lnTo>
                  <a:pt x="67720" y="17170"/>
                </a:lnTo>
                <a:lnTo>
                  <a:pt x="67800" y="16980"/>
                </a:lnTo>
                <a:lnTo>
                  <a:pt x="67860" y="16780"/>
                </a:lnTo>
                <a:lnTo>
                  <a:pt x="67890" y="16610"/>
                </a:lnTo>
                <a:lnTo>
                  <a:pt x="67890" y="16410"/>
                </a:lnTo>
                <a:lnTo>
                  <a:pt x="67840" y="16250"/>
                </a:lnTo>
                <a:lnTo>
                  <a:pt x="67750" y="16110"/>
                </a:lnTo>
                <a:lnTo>
                  <a:pt x="67620" y="15980"/>
                </a:lnTo>
                <a:lnTo>
                  <a:pt x="67580" y="15930"/>
                </a:lnTo>
                <a:lnTo>
                  <a:pt x="67550" y="15870"/>
                </a:lnTo>
                <a:lnTo>
                  <a:pt x="67520" y="15820"/>
                </a:lnTo>
                <a:lnTo>
                  <a:pt x="67460" y="15780"/>
                </a:lnTo>
                <a:lnTo>
                  <a:pt x="67330" y="15780"/>
                </a:lnTo>
                <a:lnTo>
                  <a:pt x="67300" y="15770"/>
                </a:lnTo>
                <a:lnTo>
                  <a:pt x="67230" y="15680"/>
                </a:lnTo>
                <a:lnTo>
                  <a:pt x="67210" y="15600"/>
                </a:lnTo>
                <a:lnTo>
                  <a:pt x="67250" y="15530"/>
                </a:lnTo>
                <a:lnTo>
                  <a:pt x="67540" y="15150"/>
                </a:lnTo>
                <a:lnTo>
                  <a:pt x="67600" y="15020"/>
                </a:lnTo>
                <a:lnTo>
                  <a:pt x="67770" y="14200"/>
                </a:lnTo>
                <a:lnTo>
                  <a:pt x="67860" y="13940"/>
                </a:lnTo>
                <a:lnTo>
                  <a:pt x="67890" y="13670"/>
                </a:lnTo>
                <a:lnTo>
                  <a:pt x="67880" y="13610"/>
                </a:lnTo>
                <a:lnTo>
                  <a:pt x="67870" y="13530"/>
                </a:lnTo>
                <a:lnTo>
                  <a:pt x="67720" y="13180"/>
                </a:lnTo>
                <a:lnTo>
                  <a:pt x="67710" y="13020"/>
                </a:lnTo>
                <a:lnTo>
                  <a:pt x="67850" y="12930"/>
                </a:lnTo>
                <a:lnTo>
                  <a:pt x="67830" y="12850"/>
                </a:lnTo>
                <a:lnTo>
                  <a:pt x="67970" y="12270"/>
                </a:lnTo>
                <a:lnTo>
                  <a:pt x="68010" y="12180"/>
                </a:lnTo>
                <a:lnTo>
                  <a:pt x="68050" y="12130"/>
                </a:lnTo>
                <a:lnTo>
                  <a:pt x="68070" y="12080"/>
                </a:lnTo>
                <a:lnTo>
                  <a:pt x="68220" y="11920"/>
                </a:lnTo>
                <a:lnTo>
                  <a:pt x="68210" y="11840"/>
                </a:lnTo>
                <a:lnTo>
                  <a:pt x="68170" y="11760"/>
                </a:lnTo>
                <a:lnTo>
                  <a:pt x="68080" y="11710"/>
                </a:lnTo>
                <a:lnTo>
                  <a:pt x="68010" y="11730"/>
                </a:lnTo>
                <a:lnTo>
                  <a:pt x="67900" y="11790"/>
                </a:lnTo>
                <a:lnTo>
                  <a:pt x="67800" y="11830"/>
                </a:lnTo>
                <a:lnTo>
                  <a:pt x="67760" y="11790"/>
                </a:lnTo>
                <a:lnTo>
                  <a:pt x="67700" y="11620"/>
                </a:lnTo>
                <a:lnTo>
                  <a:pt x="67580" y="11520"/>
                </a:lnTo>
                <a:lnTo>
                  <a:pt x="67420" y="11430"/>
                </a:lnTo>
                <a:lnTo>
                  <a:pt x="67270" y="11320"/>
                </a:lnTo>
                <a:lnTo>
                  <a:pt x="67340" y="11280"/>
                </a:lnTo>
                <a:lnTo>
                  <a:pt x="67370" y="11270"/>
                </a:lnTo>
                <a:lnTo>
                  <a:pt x="67370" y="11210"/>
                </a:lnTo>
                <a:lnTo>
                  <a:pt x="67290" y="11170"/>
                </a:lnTo>
                <a:lnTo>
                  <a:pt x="67050" y="10990"/>
                </a:lnTo>
                <a:lnTo>
                  <a:pt x="67000" y="10940"/>
                </a:lnTo>
                <a:lnTo>
                  <a:pt x="66980" y="10860"/>
                </a:lnTo>
                <a:lnTo>
                  <a:pt x="67020" y="10740"/>
                </a:lnTo>
                <a:lnTo>
                  <a:pt x="67000" y="10660"/>
                </a:lnTo>
                <a:lnTo>
                  <a:pt x="66780" y="10550"/>
                </a:lnTo>
                <a:lnTo>
                  <a:pt x="66280" y="10420"/>
                </a:lnTo>
                <a:lnTo>
                  <a:pt x="64660" y="10370"/>
                </a:lnTo>
                <a:lnTo>
                  <a:pt x="64540" y="10350"/>
                </a:lnTo>
                <a:lnTo>
                  <a:pt x="64430" y="10280"/>
                </a:lnTo>
                <a:lnTo>
                  <a:pt x="64360" y="10160"/>
                </a:lnTo>
                <a:lnTo>
                  <a:pt x="64360" y="10070"/>
                </a:lnTo>
                <a:lnTo>
                  <a:pt x="64400" y="9820"/>
                </a:lnTo>
                <a:lnTo>
                  <a:pt x="64410" y="9670"/>
                </a:lnTo>
                <a:lnTo>
                  <a:pt x="64370" y="9530"/>
                </a:lnTo>
                <a:lnTo>
                  <a:pt x="64350" y="9490"/>
                </a:lnTo>
                <a:lnTo>
                  <a:pt x="64340" y="8870"/>
                </a:lnTo>
                <a:lnTo>
                  <a:pt x="63900" y="6720"/>
                </a:lnTo>
                <a:lnTo>
                  <a:pt x="63460" y="4570"/>
                </a:lnTo>
                <a:lnTo>
                  <a:pt x="63620" y="4570"/>
                </a:lnTo>
                <a:lnTo>
                  <a:pt x="66240" y="4550"/>
                </a:lnTo>
                <a:lnTo>
                  <a:pt x="66320" y="4600"/>
                </a:lnTo>
                <a:lnTo>
                  <a:pt x="66380" y="4630"/>
                </a:lnTo>
                <a:lnTo>
                  <a:pt x="66740" y="5200"/>
                </a:lnTo>
                <a:lnTo>
                  <a:pt x="66740" y="5210"/>
                </a:lnTo>
                <a:lnTo>
                  <a:pt x="66860" y="5330"/>
                </a:lnTo>
                <a:lnTo>
                  <a:pt x="66920" y="5450"/>
                </a:lnTo>
                <a:lnTo>
                  <a:pt x="66950" y="5590"/>
                </a:lnTo>
                <a:lnTo>
                  <a:pt x="66930" y="5750"/>
                </a:lnTo>
                <a:lnTo>
                  <a:pt x="66810" y="6120"/>
                </a:lnTo>
                <a:lnTo>
                  <a:pt x="66810" y="6220"/>
                </a:lnTo>
                <a:lnTo>
                  <a:pt x="66890" y="6340"/>
                </a:lnTo>
                <a:lnTo>
                  <a:pt x="67130" y="6520"/>
                </a:lnTo>
                <a:lnTo>
                  <a:pt x="67270" y="6670"/>
                </a:lnTo>
                <a:lnTo>
                  <a:pt x="67270" y="6980"/>
                </a:lnTo>
                <a:lnTo>
                  <a:pt x="67290" y="7050"/>
                </a:lnTo>
                <a:lnTo>
                  <a:pt x="67320" y="7090"/>
                </a:lnTo>
                <a:lnTo>
                  <a:pt x="67360" y="7090"/>
                </a:lnTo>
                <a:lnTo>
                  <a:pt x="67430" y="7060"/>
                </a:lnTo>
                <a:lnTo>
                  <a:pt x="67430" y="7140"/>
                </a:lnTo>
                <a:lnTo>
                  <a:pt x="67440" y="7220"/>
                </a:lnTo>
                <a:lnTo>
                  <a:pt x="67480" y="7260"/>
                </a:lnTo>
                <a:lnTo>
                  <a:pt x="67550" y="7250"/>
                </a:lnTo>
                <a:lnTo>
                  <a:pt x="67560" y="7240"/>
                </a:lnTo>
                <a:lnTo>
                  <a:pt x="67700" y="7130"/>
                </a:lnTo>
                <a:lnTo>
                  <a:pt x="67760" y="7120"/>
                </a:lnTo>
                <a:lnTo>
                  <a:pt x="67770" y="7130"/>
                </a:lnTo>
                <a:lnTo>
                  <a:pt x="67820" y="7150"/>
                </a:lnTo>
                <a:lnTo>
                  <a:pt x="67830" y="7190"/>
                </a:lnTo>
                <a:lnTo>
                  <a:pt x="67840" y="7240"/>
                </a:lnTo>
                <a:lnTo>
                  <a:pt x="67860" y="7290"/>
                </a:lnTo>
                <a:lnTo>
                  <a:pt x="67890" y="7300"/>
                </a:lnTo>
                <a:lnTo>
                  <a:pt x="67940" y="7300"/>
                </a:lnTo>
                <a:lnTo>
                  <a:pt x="67960" y="7310"/>
                </a:lnTo>
                <a:lnTo>
                  <a:pt x="68090" y="7410"/>
                </a:lnTo>
                <a:lnTo>
                  <a:pt x="68100" y="7420"/>
                </a:lnTo>
                <a:lnTo>
                  <a:pt x="68100" y="7430"/>
                </a:lnTo>
                <a:lnTo>
                  <a:pt x="68170" y="7460"/>
                </a:lnTo>
                <a:lnTo>
                  <a:pt x="68230" y="7470"/>
                </a:lnTo>
                <a:lnTo>
                  <a:pt x="68240" y="7470"/>
                </a:lnTo>
                <a:lnTo>
                  <a:pt x="68300" y="7460"/>
                </a:lnTo>
                <a:lnTo>
                  <a:pt x="68410" y="7430"/>
                </a:lnTo>
                <a:lnTo>
                  <a:pt x="68430" y="7440"/>
                </a:lnTo>
                <a:lnTo>
                  <a:pt x="68540" y="7480"/>
                </a:lnTo>
                <a:lnTo>
                  <a:pt x="68590" y="7610"/>
                </a:lnTo>
                <a:lnTo>
                  <a:pt x="68520" y="7780"/>
                </a:lnTo>
                <a:lnTo>
                  <a:pt x="68510" y="7800"/>
                </a:lnTo>
                <a:lnTo>
                  <a:pt x="68510" y="7810"/>
                </a:lnTo>
                <a:lnTo>
                  <a:pt x="68510" y="7860"/>
                </a:lnTo>
                <a:lnTo>
                  <a:pt x="68550" y="7930"/>
                </a:lnTo>
                <a:lnTo>
                  <a:pt x="68560" y="7930"/>
                </a:lnTo>
                <a:lnTo>
                  <a:pt x="68560" y="7940"/>
                </a:lnTo>
                <a:lnTo>
                  <a:pt x="68570" y="7950"/>
                </a:lnTo>
                <a:lnTo>
                  <a:pt x="68600" y="7960"/>
                </a:lnTo>
                <a:lnTo>
                  <a:pt x="68690" y="7810"/>
                </a:lnTo>
                <a:lnTo>
                  <a:pt x="68730" y="7780"/>
                </a:lnTo>
                <a:lnTo>
                  <a:pt x="68740" y="7790"/>
                </a:lnTo>
                <a:lnTo>
                  <a:pt x="68800" y="7810"/>
                </a:lnTo>
                <a:lnTo>
                  <a:pt x="68870" y="7880"/>
                </a:lnTo>
                <a:lnTo>
                  <a:pt x="68920" y="7960"/>
                </a:lnTo>
                <a:lnTo>
                  <a:pt x="68940" y="8030"/>
                </a:lnTo>
                <a:lnTo>
                  <a:pt x="68950" y="8040"/>
                </a:lnTo>
                <a:lnTo>
                  <a:pt x="69000" y="8160"/>
                </a:lnTo>
                <a:lnTo>
                  <a:pt x="69140" y="8180"/>
                </a:lnTo>
                <a:lnTo>
                  <a:pt x="69400" y="8120"/>
                </a:lnTo>
                <a:lnTo>
                  <a:pt x="69420" y="8170"/>
                </a:lnTo>
                <a:lnTo>
                  <a:pt x="69490" y="8290"/>
                </a:lnTo>
                <a:lnTo>
                  <a:pt x="69670" y="8960"/>
                </a:lnTo>
                <a:lnTo>
                  <a:pt x="69750" y="9280"/>
                </a:lnTo>
                <a:lnTo>
                  <a:pt x="69720" y="9320"/>
                </a:lnTo>
                <a:lnTo>
                  <a:pt x="69700" y="9350"/>
                </a:lnTo>
                <a:lnTo>
                  <a:pt x="69660" y="9440"/>
                </a:lnTo>
                <a:lnTo>
                  <a:pt x="69640" y="9500"/>
                </a:lnTo>
                <a:lnTo>
                  <a:pt x="69640" y="9590"/>
                </a:lnTo>
                <a:lnTo>
                  <a:pt x="69650" y="9600"/>
                </a:lnTo>
                <a:lnTo>
                  <a:pt x="69680" y="9610"/>
                </a:lnTo>
                <a:lnTo>
                  <a:pt x="69730" y="9650"/>
                </a:lnTo>
                <a:lnTo>
                  <a:pt x="69740" y="9640"/>
                </a:lnTo>
                <a:lnTo>
                  <a:pt x="69730" y="9630"/>
                </a:lnTo>
                <a:lnTo>
                  <a:pt x="69760" y="9620"/>
                </a:lnTo>
                <a:lnTo>
                  <a:pt x="69770" y="9620"/>
                </a:lnTo>
                <a:lnTo>
                  <a:pt x="69820" y="9640"/>
                </a:lnTo>
                <a:lnTo>
                  <a:pt x="69860" y="9670"/>
                </a:lnTo>
                <a:lnTo>
                  <a:pt x="69870" y="9700"/>
                </a:lnTo>
                <a:lnTo>
                  <a:pt x="69850" y="9790"/>
                </a:lnTo>
                <a:lnTo>
                  <a:pt x="69860" y="9830"/>
                </a:lnTo>
                <a:lnTo>
                  <a:pt x="69970" y="10020"/>
                </a:lnTo>
                <a:lnTo>
                  <a:pt x="70100" y="10640"/>
                </a:lnTo>
                <a:lnTo>
                  <a:pt x="70080" y="10710"/>
                </a:lnTo>
                <a:lnTo>
                  <a:pt x="70080" y="10980"/>
                </a:lnTo>
                <a:lnTo>
                  <a:pt x="70070" y="11270"/>
                </a:lnTo>
                <a:lnTo>
                  <a:pt x="70060" y="11370"/>
                </a:lnTo>
                <a:lnTo>
                  <a:pt x="70020" y="11500"/>
                </a:lnTo>
                <a:lnTo>
                  <a:pt x="70020" y="11600"/>
                </a:lnTo>
                <a:lnTo>
                  <a:pt x="70040" y="11650"/>
                </a:lnTo>
                <a:lnTo>
                  <a:pt x="70040" y="11660"/>
                </a:lnTo>
                <a:lnTo>
                  <a:pt x="70080" y="11690"/>
                </a:lnTo>
                <a:lnTo>
                  <a:pt x="70120" y="11740"/>
                </a:lnTo>
                <a:lnTo>
                  <a:pt x="70120" y="11760"/>
                </a:lnTo>
                <a:lnTo>
                  <a:pt x="70130" y="11820"/>
                </a:lnTo>
                <a:lnTo>
                  <a:pt x="70090" y="11870"/>
                </a:lnTo>
                <a:lnTo>
                  <a:pt x="70030" y="11890"/>
                </a:lnTo>
                <a:lnTo>
                  <a:pt x="69990" y="11920"/>
                </a:lnTo>
                <a:lnTo>
                  <a:pt x="70020" y="12040"/>
                </a:lnTo>
                <a:lnTo>
                  <a:pt x="70030" y="12050"/>
                </a:lnTo>
                <a:lnTo>
                  <a:pt x="70060" y="12090"/>
                </a:lnTo>
                <a:lnTo>
                  <a:pt x="70130" y="12140"/>
                </a:lnTo>
                <a:lnTo>
                  <a:pt x="70260" y="12230"/>
                </a:lnTo>
                <a:lnTo>
                  <a:pt x="70430" y="12440"/>
                </a:lnTo>
                <a:lnTo>
                  <a:pt x="70510" y="12500"/>
                </a:lnTo>
                <a:lnTo>
                  <a:pt x="70560" y="12520"/>
                </a:lnTo>
                <a:lnTo>
                  <a:pt x="70640" y="12510"/>
                </a:lnTo>
                <a:lnTo>
                  <a:pt x="70770" y="12410"/>
                </a:lnTo>
                <a:lnTo>
                  <a:pt x="70780" y="12410"/>
                </a:lnTo>
                <a:lnTo>
                  <a:pt x="70920" y="12390"/>
                </a:lnTo>
                <a:lnTo>
                  <a:pt x="71060" y="12460"/>
                </a:lnTo>
                <a:lnTo>
                  <a:pt x="71130" y="12510"/>
                </a:lnTo>
                <a:lnTo>
                  <a:pt x="71210" y="12590"/>
                </a:lnTo>
                <a:lnTo>
                  <a:pt x="71170" y="12640"/>
                </a:lnTo>
                <a:lnTo>
                  <a:pt x="71140" y="12730"/>
                </a:lnTo>
                <a:lnTo>
                  <a:pt x="71140" y="12820"/>
                </a:lnTo>
                <a:lnTo>
                  <a:pt x="71180" y="12900"/>
                </a:lnTo>
                <a:lnTo>
                  <a:pt x="71240" y="12960"/>
                </a:lnTo>
                <a:lnTo>
                  <a:pt x="71250" y="13010"/>
                </a:lnTo>
                <a:lnTo>
                  <a:pt x="71230" y="13050"/>
                </a:lnTo>
                <a:lnTo>
                  <a:pt x="71230" y="13070"/>
                </a:lnTo>
                <a:lnTo>
                  <a:pt x="71220" y="13150"/>
                </a:lnTo>
                <a:lnTo>
                  <a:pt x="71210" y="13170"/>
                </a:lnTo>
                <a:lnTo>
                  <a:pt x="71290" y="13290"/>
                </a:lnTo>
                <a:lnTo>
                  <a:pt x="71430" y="13410"/>
                </a:lnTo>
                <a:lnTo>
                  <a:pt x="71450" y="13480"/>
                </a:lnTo>
                <a:lnTo>
                  <a:pt x="71440" y="13490"/>
                </a:lnTo>
                <a:lnTo>
                  <a:pt x="71430" y="13500"/>
                </a:lnTo>
                <a:lnTo>
                  <a:pt x="71380" y="13510"/>
                </a:lnTo>
                <a:lnTo>
                  <a:pt x="71320" y="13480"/>
                </a:lnTo>
                <a:lnTo>
                  <a:pt x="71270" y="13490"/>
                </a:lnTo>
                <a:lnTo>
                  <a:pt x="71240" y="13510"/>
                </a:lnTo>
                <a:lnTo>
                  <a:pt x="71240" y="13530"/>
                </a:lnTo>
                <a:lnTo>
                  <a:pt x="71230" y="13540"/>
                </a:lnTo>
                <a:lnTo>
                  <a:pt x="71240" y="13570"/>
                </a:lnTo>
                <a:lnTo>
                  <a:pt x="71250" y="13590"/>
                </a:lnTo>
                <a:lnTo>
                  <a:pt x="71320" y="13730"/>
                </a:lnTo>
                <a:lnTo>
                  <a:pt x="71330" y="13800"/>
                </a:lnTo>
                <a:lnTo>
                  <a:pt x="71330" y="13850"/>
                </a:lnTo>
                <a:lnTo>
                  <a:pt x="71310" y="13900"/>
                </a:lnTo>
                <a:lnTo>
                  <a:pt x="71290" y="13910"/>
                </a:lnTo>
                <a:lnTo>
                  <a:pt x="71290" y="13920"/>
                </a:lnTo>
                <a:lnTo>
                  <a:pt x="71270" y="13930"/>
                </a:lnTo>
                <a:lnTo>
                  <a:pt x="71260" y="13940"/>
                </a:lnTo>
                <a:lnTo>
                  <a:pt x="71230" y="13950"/>
                </a:lnTo>
                <a:lnTo>
                  <a:pt x="71210" y="13960"/>
                </a:lnTo>
                <a:lnTo>
                  <a:pt x="71200" y="13970"/>
                </a:lnTo>
                <a:lnTo>
                  <a:pt x="71180" y="13990"/>
                </a:lnTo>
                <a:lnTo>
                  <a:pt x="71170" y="14000"/>
                </a:lnTo>
                <a:lnTo>
                  <a:pt x="71160" y="14040"/>
                </a:lnTo>
                <a:lnTo>
                  <a:pt x="71160" y="14050"/>
                </a:lnTo>
                <a:lnTo>
                  <a:pt x="71160" y="14070"/>
                </a:lnTo>
                <a:lnTo>
                  <a:pt x="71150" y="14080"/>
                </a:lnTo>
                <a:lnTo>
                  <a:pt x="71160" y="14100"/>
                </a:lnTo>
                <a:lnTo>
                  <a:pt x="71170" y="14150"/>
                </a:lnTo>
                <a:lnTo>
                  <a:pt x="71190" y="14200"/>
                </a:lnTo>
                <a:lnTo>
                  <a:pt x="71210" y="14240"/>
                </a:lnTo>
                <a:lnTo>
                  <a:pt x="71210" y="14270"/>
                </a:lnTo>
                <a:lnTo>
                  <a:pt x="71220" y="14290"/>
                </a:lnTo>
                <a:lnTo>
                  <a:pt x="71220" y="14300"/>
                </a:lnTo>
                <a:lnTo>
                  <a:pt x="71230" y="14390"/>
                </a:lnTo>
                <a:lnTo>
                  <a:pt x="71230" y="14410"/>
                </a:lnTo>
                <a:lnTo>
                  <a:pt x="71250" y="14460"/>
                </a:lnTo>
                <a:lnTo>
                  <a:pt x="71260" y="14470"/>
                </a:lnTo>
                <a:lnTo>
                  <a:pt x="71280" y="14490"/>
                </a:lnTo>
                <a:lnTo>
                  <a:pt x="71300" y="14510"/>
                </a:lnTo>
                <a:lnTo>
                  <a:pt x="71310" y="14530"/>
                </a:lnTo>
                <a:lnTo>
                  <a:pt x="71350" y="14550"/>
                </a:lnTo>
                <a:lnTo>
                  <a:pt x="71360" y="14550"/>
                </a:lnTo>
                <a:lnTo>
                  <a:pt x="71370" y="14540"/>
                </a:lnTo>
                <a:lnTo>
                  <a:pt x="71400" y="14540"/>
                </a:lnTo>
                <a:lnTo>
                  <a:pt x="71420" y="14520"/>
                </a:lnTo>
                <a:lnTo>
                  <a:pt x="71420" y="14500"/>
                </a:lnTo>
                <a:lnTo>
                  <a:pt x="71420" y="14490"/>
                </a:lnTo>
                <a:lnTo>
                  <a:pt x="71420" y="14480"/>
                </a:lnTo>
                <a:lnTo>
                  <a:pt x="71430" y="14460"/>
                </a:lnTo>
                <a:lnTo>
                  <a:pt x="71450" y="14470"/>
                </a:lnTo>
                <a:lnTo>
                  <a:pt x="71500" y="14550"/>
                </a:lnTo>
                <a:lnTo>
                  <a:pt x="71700" y="15020"/>
                </a:lnTo>
                <a:lnTo>
                  <a:pt x="71670" y="15060"/>
                </a:lnTo>
                <a:lnTo>
                  <a:pt x="71670" y="15070"/>
                </a:lnTo>
                <a:lnTo>
                  <a:pt x="71650" y="15080"/>
                </a:lnTo>
                <a:lnTo>
                  <a:pt x="71640" y="15080"/>
                </a:lnTo>
                <a:lnTo>
                  <a:pt x="71620" y="15080"/>
                </a:lnTo>
                <a:lnTo>
                  <a:pt x="71560" y="15090"/>
                </a:lnTo>
                <a:lnTo>
                  <a:pt x="71530" y="15100"/>
                </a:lnTo>
                <a:lnTo>
                  <a:pt x="71520" y="15110"/>
                </a:lnTo>
                <a:lnTo>
                  <a:pt x="71480" y="15140"/>
                </a:lnTo>
                <a:lnTo>
                  <a:pt x="71470" y="15150"/>
                </a:lnTo>
                <a:lnTo>
                  <a:pt x="71460" y="15170"/>
                </a:lnTo>
                <a:lnTo>
                  <a:pt x="71460" y="15190"/>
                </a:lnTo>
                <a:lnTo>
                  <a:pt x="71460" y="15200"/>
                </a:lnTo>
                <a:lnTo>
                  <a:pt x="71470" y="15220"/>
                </a:lnTo>
                <a:lnTo>
                  <a:pt x="71480" y="15230"/>
                </a:lnTo>
                <a:lnTo>
                  <a:pt x="71510" y="15250"/>
                </a:lnTo>
                <a:lnTo>
                  <a:pt x="71480" y="15300"/>
                </a:lnTo>
                <a:lnTo>
                  <a:pt x="71490" y="15330"/>
                </a:lnTo>
                <a:lnTo>
                  <a:pt x="71580" y="15410"/>
                </a:lnTo>
                <a:lnTo>
                  <a:pt x="71590" y="15460"/>
                </a:lnTo>
                <a:lnTo>
                  <a:pt x="71580" y="15460"/>
                </a:lnTo>
                <a:lnTo>
                  <a:pt x="71560" y="15460"/>
                </a:lnTo>
                <a:lnTo>
                  <a:pt x="71550" y="15460"/>
                </a:lnTo>
                <a:lnTo>
                  <a:pt x="71540" y="15450"/>
                </a:lnTo>
                <a:lnTo>
                  <a:pt x="71480" y="15430"/>
                </a:lnTo>
                <a:lnTo>
                  <a:pt x="71460" y="15420"/>
                </a:lnTo>
                <a:lnTo>
                  <a:pt x="71440" y="15420"/>
                </a:lnTo>
                <a:lnTo>
                  <a:pt x="71420" y="15430"/>
                </a:lnTo>
                <a:lnTo>
                  <a:pt x="71400" y="15440"/>
                </a:lnTo>
                <a:lnTo>
                  <a:pt x="71370" y="15470"/>
                </a:lnTo>
                <a:lnTo>
                  <a:pt x="71340" y="15540"/>
                </a:lnTo>
                <a:lnTo>
                  <a:pt x="71340" y="15550"/>
                </a:lnTo>
                <a:lnTo>
                  <a:pt x="71340" y="15560"/>
                </a:lnTo>
                <a:lnTo>
                  <a:pt x="71340" y="15600"/>
                </a:lnTo>
                <a:lnTo>
                  <a:pt x="71350" y="15620"/>
                </a:lnTo>
                <a:lnTo>
                  <a:pt x="71350" y="15640"/>
                </a:lnTo>
                <a:lnTo>
                  <a:pt x="71360" y="15640"/>
                </a:lnTo>
                <a:lnTo>
                  <a:pt x="71360" y="15660"/>
                </a:lnTo>
                <a:lnTo>
                  <a:pt x="71360" y="15670"/>
                </a:lnTo>
                <a:lnTo>
                  <a:pt x="71350" y="15670"/>
                </a:lnTo>
                <a:lnTo>
                  <a:pt x="71350" y="15680"/>
                </a:lnTo>
                <a:lnTo>
                  <a:pt x="71360" y="15700"/>
                </a:lnTo>
                <a:lnTo>
                  <a:pt x="71350" y="15840"/>
                </a:lnTo>
                <a:lnTo>
                  <a:pt x="71370" y="16000"/>
                </a:lnTo>
                <a:lnTo>
                  <a:pt x="71490" y="16360"/>
                </a:lnTo>
                <a:lnTo>
                  <a:pt x="71580" y="16500"/>
                </a:lnTo>
                <a:lnTo>
                  <a:pt x="71610" y="16550"/>
                </a:lnTo>
                <a:lnTo>
                  <a:pt x="71590" y="16580"/>
                </a:lnTo>
                <a:lnTo>
                  <a:pt x="71620" y="16630"/>
                </a:lnTo>
                <a:lnTo>
                  <a:pt x="71630" y="16640"/>
                </a:lnTo>
                <a:lnTo>
                  <a:pt x="71640" y="16650"/>
                </a:lnTo>
                <a:lnTo>
                  <a:pt x="71720" y="16680"/>
                </a:lnTo>
                <a:lnTo>
                  <a:pt x="71800" y="16780"/>
                </a:lnTo>
                <a:lnTo>
                  <a:pt x="71890" y="17040"/>
                </a:lnTo>
                <a:lnTo>
                  <a:pt x="71790" y="17270"/>
                </a:lnTo>
                <a:lnTo>
                  <a:pt x="71780" y="17270"/>
                </a:lnTo>
                <a:lnTo>
                  <a:pt x="71730" y="17300"/>
                </a:lnTo>
                <a:lnTo>
                  <a:pt x="71680" y="17320"/>
                </a:lnTo>
                <a:lnTo>
                  <a:pt x="71670" y="17330"/>
                </a:lnTo>
                <a:lnTo>
                  <a:pt x="71660" y="17350"/>
                </a:lnTo>
                <a:lnTo>
                  <a:pt x="71660" y="17380"/>
                </a:lnTo>
                <a:lnTo>
                  <a:pt x="71650" y="17410"/>
                </a:lnTo>
                <a:lnTo>
                  <a:pt x="71640" y="17410"/>
                </a:lnTo>
                <a:lnTo>
                  <a:pt x="71630" y="17420"/>
                </a:lnTo>
                <a:lnTo>
                  <a:pt x="71610" y="17430"/>
                </a:lnTo>
                <a:lnTo>
                  <a:pt x="71590" y="17440"/>
                </a:lnTo>
                <a:lnTo>
                  <a:pt x="71590" y="17450"/>
                </a:lnTo>
                <a:lnTo>
                  <a:pt x="71590" y="17480"/>
                </a:lnTo>
                <a:lnTo>
                  <a:pt x="71420" y="17670"/>
                </a:lnTo>
                <a:lnTo>
                  <a:pt x="71350" y="17810"/>
                </a:lnTo>
                <a:lnTo>
                  <a:pt x="71300" y="17970"/>
                </a:lnTo>
                <a:lnTo>
                  <a:pt x="71300" y="18000"/>
                </a:lnTo>
                <a:lnTo>
                  <a:pt x="71290" y="18020"/>
                </a:lnTo>
                <a:lnTo>
                  <a:pt x="71280" y="18100"/>
                </a:lnTo>
                <a:lnTo>
                  <a:pt x="71280" y="18110"/>
                </a:lnTo>
                <a:lnTo>
                  <a:pt x="71280" y="18120"/>
                </a:lnTo>
                <a:lnTo>
                  <a:pt x="71280" y="18130"/>
                </a:lnTo>
                <a:lnTo>
                  <a:pt x="71250" y="18380"/>
                </a:lnTo>
                <a:lnTo>
                  <a:pt x="71210" y="18510"/>
                </a:lnTo>
                <a:lnTo>
                  <a:pt x="71210" y="18600"/>
                </a:lnTo>
                <a:lnTo>
                  <a:pt x="71220" y="18620"/>
                </a:lnTo>
                <a:lnTo>
                  <a:pt x="71220" y="18630"/>
                </a:lnTo>
                <a:lnTo>
                  <a:pt x="71220" y="18650"/>
                </a:lnTo>
                <a:lnTo>
                  <a:pt x="71200" y="18690"/>
                </a:lnTo>
                <a:lnTo>
                  <a:pt x="71230" y="18760"/>
                </a:lnTo>
                <a:lnTo>
                  <a:pt x="71230" y="18790"/>
                </a:lnTo>
                <a:lnTo>
                  <a:pt x="71210" y="18820"/>
                </a:lnTo>
                <a:lnTo>
                  <a:pt x="71200" y="18820"/>
                </a:lnTo>
                <a:lnTo>
                  <a:pt x="71130" y="18840"/>
                </a:lnTo>
                <a:lnTo>
                  <a:pt x="71100" y="18860"/>
                </a:lnTo>
                <a:lnTo>
                  <a:pt x="71090" y="18860"/>
                </a:lnTo>
                <a:lnTo>
                  <a:pt x="71090" y="18870"/>
                </a:lnTo>
                <a:lnTo>
                  <a:pt x="71080" y="18890"/>
                </a:lnTo>
                <a:lnTo>
                  <a:pt x="71110" y="18960"/>
                </a:lnTo>
                <a:lnTo>
                  <a:pt x="71110" y="18980"/>
                </a:lnTo>
                <a:lnTo>
                  <a:pt x="71110" y="19000"/>
                </a:lnTo>
                <a:lnTo>
                  <a:pt x="71060" y="19010"/>
                </a:lnTo>
                <a:lnTo>
                  <a:pt x="71050" y="19020"/>
                </a:lnTo>
                <a:lnTo>
                  <a:pt x="71030" y="19040"/>
                </a:lnTo>
                <a:lnTo>
                  <a:pt x="71030" y="19070"/>
                </a:lnTo>
                <a:lnTo>
                  <a:pt x="71070" y="19120"/>
                </a:lnTo>
                <a:lnTo>
                  <a:pt x="71080" y="19140"/>
                </a:lnTo>
                <a:lnTo>
                  <a:pt x="71070" y="19210"/>
                </a:lnTo>
                <a:lnTo>
                  <a:pt x="71050" y="19310"/>
                </a:lnTo>
                <a:lnTo>
                  <a:pt x="71050" y="19320"/>
                </a:lnTo>
                <a:lnTo>
                  <a:pt x="71050" y="19350"/>
                </a:lnTo>
                <a:lnTo>
                  <a:pt x="70990" y="19840"/>
                </a:lnTo>
                <a:lnTo>
                  <a:pt x="71050" y="20660"/>
                </a:lnTo>
                <a:lnTo>
                  <a:pt x="71100" y="21350"/>
                </a:lnTo>
                <a:lnTo>
                  <a:pt x="71320" y="21860"/>
                </a:lnTo>
                <a:lnTo>
                  <a:pt x="71400" y="21980"/>
                </a:lnTo>
                <a:lnTo>
                  <a:pt x="71450" y="22120"/>
                </a:lnTo>
                <a:lnTo>
                  <a:pt x="71420" y="22320"/>
                </a:lnTo>
                <a:lnTo>
                  <a:pt x="71320" y="22670"/>
                </a:lnTo>
                <a:lnTo>
                  <a:pt x="71340" y="22970"/>
                </a:lnTo>
                <a:lnTo>
                  <a:pt x="71940" y="24140"/>
                </a:lnTo>
                <a:lnTo>
                  <a:pt x="72000" y="24330"/>
                </a:lnTo>
                <a:lnTo>
                  <a:pt x="71990" y="24460"/>
                </a:lnTo>
                <a:lnTo>
                  <a:pt x="71910" y="24600"/>
                </a:lnTo>
                <a:lnTo>
                  <a:pt x="71870" y="24790"/>
                </a:lnTo>
                <a:lnTo>
                  <a:pt x="71860" y="24990"/>
                </a:lnTo>
                <a:lnTo>
                  <a:pt x="71910" y="25140"/>
                </a:lnTo>
                <a:lnTo>
                  <a:pt x="71960" y="25190"/>
                </a:lnTo>
                <a:lnTo>
                  <a:pt x="72030" y="25220"/>
                </a:lnTo>
                <a:lnTo>
                  <a:pt x="72120" y="25240"/>
                </a:lnTo>
                <a:lnTo>
                  <a:pt x="72210" y="25250"/>
                </a:lnTo>
                <a:lnTo>
                  <a:pt x="72290" y="25270"/>
                </a:lnTo>
                <a:lnTo>
                  <a:pt x="72350" y="25310"/>
                </a:lnTo>
                <a:lnTo>
                  <a:pt x="72380" y="25340"/>
                </a:lnTo>
                <a:lnTo>
                  <a:pt x="72540" y="25420"/>
                </a:lnTo>
                <a:lnTo>
                  <a:pt x="72610" y="25560"/>
                </a:lnTo>
                <a:lnTo>
                  <a:pt x="72720" y="25850"/>
                </a:lnTo>
                <a:lnTo>
                  <a:pt x="72840" y="25980"/>
                </a:lnTo>
                <a:lnTo>
                  <a:pt x="72940" y="26070"/>
                </a:lnTo>
                <a:lnTo>
                  <a:pt x="73020" y="26160"/>
                </a:lnTo>
                <a:lnTo>
                  <a:pt x="73050" y="26320"/>
                </a:lnTo>
                <a:lnTo>
                  <a:pt x="73050" y="26370"/>
                </a:lnTo>
                <a:lnTo>
                  <a:pt x="73050" y="26400"/>
                </a:lnTo>
                <a:lnTo>
                  <a:pt x="73060" y="26520"/>
                </a:lnTo>
                <a:lnTo>
                  <a:pt x="73110" y="26690"/>
                </a:lnTo>
                <a:lnTo>
                  <a:pt x="73200" y="26820"/>
                </a:lnTo>
                <a:lnTo>
                  <a:pt x="74280" y="27840"/>
                </a:lnTo>
                <a:lnTo>
                  <a:pt x="74580" y="28260"/>
                </a:lnTo>
                <a:lnTo>
                  <a:pt x="74630" y="28290"/>
                </a:lnTo>
                <a:lnTo>
                  <a:pt x="74690" y="28320"/>
                </a:lnTo>
                <a:lnTo>
                  <a:pt x="74680" y="28360"/>
                </a:lnTo>
                <a:lnTo>
                  <a:pt x="74710" y="28380"/>
                </a:lnTo>
                <a:lnTo>
                  <a:pt x="74830" y="28480"/>
                </a:lnTo>
                <a:lnTo>
                  <a:pt x="74930" y="28580"/>
                </a:lnTo>
                <a:lnTo>
                  <a:pt x="75050" y="28670"/>
                </a:lnTo>
                <a:lnTo>
                  <a:pt x="75570" y="28990"/>
                </a:lnTo>
                <a:lnTo>
                  <a:pt x="75810" y="29070"/>
                </a:lnTo>
                <a:lnTo>
                  <a:pt x="75850" y="29080"/>
                </a:lnTo>
                <a:lnTo>
                  <a:pt x="76190" y="29390"/>
                </a:lnTo>
                <a:lnTo>
                  <a:pt x="76050" y="29430"/>
                </a:lnTo>
                <a:lnTo>
                  <a:pt x="74400" y="29840"/>
                </a:lnTo>
                <a:lnTo>
                  <a:pt x="74280" y="29860"/>
                </a:lnTo>
                <a:lnTo>
                  <a:pt x="73840" y="29880"/>
                </a:lnTo>
                <a:lnTo>
                  <a:pt x="72590" y="29470"/>
                </a:lnTo>
                <a:lnTo>
                  <a:pt x="72520" y="29450"/>
                </a:lnTo>
                <a:lnTo>
                  <a:pt x="72130" y="29430"/>
                </a:lnTo>
                <a:lnTo>
                  <a:pt x="72050" y="29430"/>
                </a:lnTo>
                <a:lnTo>
                  <a:pt x="71690" y="29470"/>
                </a:lnTo>
                <a:lnTo>
                  <a:pt x="71620" y="29490"/>
                </a:lnTo>
                <a:lnTo>
                  <a:pt x="71530" y="29540"/>
                </a:lnTo>
                <a:lnTo>
                  <a:pt x="71470" y="29600"/>
                </a:lnTo>
                <a:lnTo>
                  <a:pt x="71390" y="29670"/>
                </a:lnTo>
                <a:lnTo>
                  <a:pt x="71310" y="29720"/>
                </a:lnTo>
                <a:lnTo>
                  <a:pt x="71080" y="29780"/>
                </a:lnTo>
                <a:lnTo>
                  <a:pt x="70840" y="29760"/>
                </a:lnTo>
                <a:lnTo>
                  <a:pt x="70380" y="29650"/>
                </a:lnTo>
                <a:lnTo>
                  <a:pt x="70020" y="29630"/>
                </a:lnTo>
                <a:lnTo>
                  <a:pt x="69910" y="29670"/>
                </a:lnTo>
                <a:lnTo>
                  <a:pt x="69220" y="29890"/>
                </a:lnTo>
                <a:lnTo>
                  <a:pt x="69030" y="29940"/>
                </a:lnTo>
                <a:lnTo>
                  <a:pt x="68760" y="29930"/>
                </a:lnTo>
                <a:lnTo>
                  <a:pt x="68720" y="29930"/>
                </a:lnTo>
                <a:lnTo>
                  <a:pt x="66420" y="29360"/>
                </a:lnTo>
                <a:lnTo>
                  <a:pt x="64520" y="29480"/>
                </a:lnTo>
                <a:lnTo>
                  <a:pt x="64490" y="29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