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290" y="91490"/>
                </a:moveTo>
                <a:lnTo>
                  <a:pt x="60280" y="91470"/>
                </a:lnTo>
                <a:lnTo>
                  <a:pt x="60030" y="86070"/>
                </a:lnTo>
                <a:lnTo>
                  <a:pt x="59960" y="85590"/>
                </a:lnTo>
                <a:lnTo>
                  <a:pt x="59870" y="85620"/>
                </a:lnTo>
                <a:lnTo>
                  <a:pt x="59770" y="85650"/>
                </a:lnTo>
                <a:lnTo>
                  <a:pt x="59680" y="85700"/>
                </a:lnTo>
                <a:lnTo>
                  <a:pt x="59380" y="85950"/>
                </a:lnTo>
                <a:lnTo>
                  <a:pt x="59260" y="85990"/>
                </a:lnTo>
                <a:lnTo>
                  <a:pt x="59250" y="86040"/>
                </a:lnTo>
                <a:lnTo>
                  <a:pt x="59330" y="86170"/>
                </a:lnTo>
                <a:lnTo>
                  <a:pt x="59230" y="86140"/>
                </a:lnTo>
                <a:lnTo>
                  <a:pt x="59120" y="86090"/>
                </a:lnTo>
                <a:lnTo>
                  <a:pt x="59040" y="86080"/>
                </a:lnTo>
                <a:lnTo>
                  <a:pt x="59010" y="86190"/>
                </a:lnTo>
                <a:lnTo>
                  <a:pt x="59060" y="86410"/>
                </a:lnTo>
                <a:lnTo>
                  <a:pt x="59040" y="86500"/>
                </a:lnTo>
                <a:lnTo>
                  <a:pt x="58930" y="86540"/>
                </a:lnTo>
                <a:lnTo>
                  <a:pt x="58470" y="86540"/>
                </a:lnTo>
                <a:lnTo>
                  <a:pt x="58380" y="86510"/>
                </a:lnTo>
                <a:lnTo>
                  <a:pt x="58090" y="86330"/>
                </a:lnTo>
                <a:lnTo>
                  <a:pt x="58070" y="86290"/>
                </a:lnTo>
                <a:lnTo>
                  <a:pt x="58010" y="86230"/>
                </a:lnTo>
                <a:lnTo>
                  <a:pt x="57960" y="86210"/>
                </a:lnTo>
                <a:lnTo>
                  <a:pt x="57930" y="86300"/>
                </a:lnTo>
                <a:lnTo>
                  <a:pt x="57910" y="86330"/>
                </a:lnTo>
                <a:lnTo>
                  <a:pt x="57850" y="86330"/>
                </a:lnTo>
                <a:lnTo>
                  <a:pt x="57740" y="86330"/>
                </a:lnTo>
                <a:lnTo>
                  <a:pt x="57670" y="86290"/>
                </a:lnTo>
                <a:lnTo>
                  <a:pt x="57520" y="86110"/>
                </a:lnTo>
                <a:lnTo>
                  <a:pt x="57450" y="86080"/>
                </a:lnTo>
                <a:lnTo>
                  <a:pt x="57370" y="86020"/>
                </a:lnTo>
                <a:lnTo>
                  <a:pt x="57290" y="86010"/>
                </a:lnTo>
                <a:lnTo>
                  <a:pt x="57220" y="86110"/>
                </a:lnTo>
                <a:lnTo>
                  <a:pt x="57230" y="86170"/>
                </a:lnTo>
                <a:lnTo>
                  <a:pt x="57330" y="86410"/>
                </a:lnTo>
                <a:lnTo>
                  <a:pt x="57380" y="86490"/>
                </a:lnTo>
                <a:lnTo>
                  <a:pt x="57280" y="86490"/>
                </a:lnTo>
                <a:lnTo>
                  <a:pt x="57190" y="86480"/>
                </a:lnTo>
                <a:lnTo>
                  <a:pt x="57140" y="86430"/>
                </a:lnTo>
                <a:lnTo>
                  <a:pt x="57090" y="86240"/>
                </a:lnTo>
                <a:lnTo>
                  <a:pt x="57040" y="86180"/>
                </a:lnTo>
                <a:lnTo>
                  <a:pt x="56850" y="86110"/>
                </a:lnTo>
                <a:lnTo>
                  <a:pt x="56860" y="85990"/>
                </a:lnTo>
                <a:lnTo>
                  <a:pt x="56780" y="85890"/>
                </a:lnTo>
                <a:lnTo>
                  <a:pt x="56670" y="85860"/>
                </a:lnTo>
                <a:lnTo>
                  <a:pt x="56580" y="85950"/>
                </a:lnTo>
                <a:lnTo>
                  <a:pt x="56510" y="85920"/>
                </a:lnTo>
                <a:lnTo>
                  <a:pt x="56470" y="85910"/>
                </a:lnTo>
                <a:lnTo>
                  <a:pt x="56430" y="85920"/>
                </a:lnTo>
                <a:lnTo>
                  <a:pt x="56360" y="85950"/>
                </a:lnTo>
                <a:lnTo>
                  <a:pt x="56270" y="85880"/>
                </a:lnTo>
                <a:lnTo>
                  <a:pt x="56140" y="85860"/>
                </a:lnTo>
                <a:lnTo>
                  <a:pt x="56030" y="85890"/>
                </a:lnTo>
                <a:lnTo>
                  <a:pt x="55980" y="85980"/>
                </a:lnTo>
                <a:lnTo>
                  <a:pt x="55960" y="86040"/>
                </a:lnTo>
                <a:lnTo>
                  <a:pt x="55900" y="86060"/>
                </a:lnTo>
                <a:lnTo>
                  <a:pt x="55850" y="86040"/>
                </a:lnTo>
                <a:lnTo>
                  <a:pt x="55800" y="85900"/>
                </a:lnTo>
                <a:lnTo>
                  <a:pt x="55750" y="85900"/>
                </a:lnTo>
                <a:lnTo>
                  <a:pt x="55700" y="85950"/>
                </a:lnTo>
                <a:lnTo>
                  <a:pt x="55660" y="86010"/>
                </a:lnTo>
                <a:lnTo>
                  <a:pt x="55550" y="85960"/>
                </a:lnTo>
                <a:lnTo>
                  <a:pt x="55200" y="85860"/>
                </a:lnTo>
                <a:lnTo>
                  <a:pt x="55100" y="85870"/>
                </a:lnTo>
                <a:lnTo>
                  <a:pt x="55050" y="85860"/>
                </a:lnTo>
                <a:lnTo>
                  <a:pt x="54910" y="85720"/>
                </a:lnTo>
                <a:lnTo>
                  <a:pt x="54850" y="85680"/>
                </a:lnTo>
                <a:lnTo>
                  <a:pt x="54840" y="85700"/>
                </a:lnTo>
                <a:lnTo>
                  <a:pt x="54690" y="85840"/>
                </a:lnTo>
                <a:lnTo>
                  <a:pt x="54580" y="85770"/>
                </a:lnTo>
                <a:lnTo>
                  <a:pt x="54470" y="85740"/>
                </a:lnTo>
                <a:lnTo>
                  <a:pt x="54210" y="85730"/>
                </a:lnTo>
                <a:lnTo>
                  <a:pt x="54100" y="85700"/>
                </a:lnTo>
                <a:lnTo>
                  <a:pt x="53960" y="85640"/>
                </a:lnTo>
                <a:lnTo>
                  <a:pt x="53770" y="85610"/>
                </a:lnTo>
                <a:lnTo>
                  <a:pt x="53740" y="85590"/>
                </a:lnTo>
                <a:lnTo>
                  <a:pt x="53720" y="85560"/>
                </a:lnTo>
                <a:lnTo>
                  <a:pt x="53660" y="85520"/>
                </a:lnTo>
                <a:lnTo>
                  <a:pt x="53510" y="85460"/>
                </a:lnTo>
                <a:lnTo>
                  <a:pt x="53470" y="85430"/>
                </a:lnTo>
                <a:lnTo>
                  <a:pt x="53240" y="85100"/>
                </a:lnTo>
                <a:lnTo>
                  <a:pt x="53210" y="85000"/>
                </a:lnTo>
                <a:lnTo>
                  <a:pt x="53190" y="84110"/>
                </a:lnTo>
                <a:lnTo>
                  <a:pt x="53110" y="83720"/>
                </a:lnTo>
                <a:lnTo>
                  <a:pt x="52990" y="83370"/>
                </a:lnTo>
                <a:lnTo>
                  <a:pt x="52700" y="82860"/>
                </a:lnTo>
                <a:lnTo>
                  <a:pt x="52490" y="82610"/>
                </a:lnTo>
                <a:lnTo>
                  <a:pt x="51940" y="82090"/>
                </a:lnTo>
                <a:lnTo>
                  <a:pt x="51690" y="81760"/>
                </a:lnTo>
                <a:lnTo>
                  <a:pt x="51600" y="81610"/>
                </a:lnTo>
                <a:lnTo>
                  <a:pt x="51560" y="81520"/>
                </a:lnTo>
                <a:lnTo>
                  <a:pt x="51550" y="81460"/>
                </a:lnTo>
                <a:lnTo>
                  <a:pt x="51540" y="81390"/>
                </a:lnTo>
                <a:lnTo>
                  <a:pt x="51680" y="80440"/>
                </a:lnTo>
                <a:lnTo>
                  <a:pt x="51910" y="79960"/>
                </a:lnTo>
                <a:lnTo>
                  <a:pt x="51990" y="79720"/>
                </a:lnTo>
                <a:lnTo>
                  <a:pt x="52010" y="79520"/>
                </a:lnTo>
                <a:lnTo>
                  <a:pt x="51990" y="79060"/>
                </a:lnTo>
                <a:lnTo>
                  <a:pt x="52010" y="78920"/>
                </a:lnTo>
                <a:lnTo>
                  <a:pt x="51980" y="78820"/>
                </a:lnTo>
                <a:lnTo>
                  <a:pt x="51910" y="78760"/>
                </a:lnTo>
                <a:lnTo>
                  <a:pt x="51440" y="78560"/>
                </a:lnTo>
                <a:lnTo>
                  <a:pt x="51280" y="78400"/>
                </a:lnTo>
                <a:lnTo>
                  <a:pt x="51170" y="78190"/>
                </a:lnTo>
                <a:lnTo>
                  <a:pt x="51160" y="78080"/>
                </a:lnTo>
                <a:lnTo>
                  <a:pt x="51160" y="77990"/>
                </a:lnTo>
                <a:lnTo>
                  <a:pt x="51200" y="77910"/>
                </a:lnTo>
                <a:lnTo>
                  <a:pt x="51250" y="77870"/>
                </a:lnTo>
                <a:lnTo>
                  <a:pt x="51270" y="77850"/>
                </a:lnTo>
                <a:lnTo>
                  <a:pt x="51320" y="77850"/>
                </a:lnTo>
                <a:lnTo>
                  <a:pt x="51460" y="77780"/>
                </a:lnTo>
                <a:lnTo>
                  <a:pt x="51530" y="77680"/>
                </a:lnTo>
                <a:lnTo>
                  <a:pt x="51570" y="77600"/>
                </a:lnTo>
                <a:lnTo>
                  <a:pt x="51610" y="77560"/>
                </a:lnTo>
                <a:lnTo>
                  <a:pt x="51660" y="77530"/>
                </a:lnTo>
                <a:lnTo>
                  <a:pt x="51720" y="77520"/>
                </a:lnTo>
                <a:lnTo>
                  <a:pt x="52190" y="77330"/>
                </a:lnTo>
                <a:lnTo>
                  <a:pt x="52370" y="77330"/>
                </a:lnTo>
                <a:lnTo>
                  <a:pt x="52410" y="77320"/>
                </a:lnTo>
                <a:lnTo>
                  <a:pt x="52430" y="77310"/>
                </a:lnTo>
                <a:lnTo>
                  <a:pt x="52440" y="77300"/>
                </a:lnTo>
                <a:lnTo>
                  <a:pt x="52450" y="77290"/>
                </a:lnTo>
                <a:lnTo>
                  <a:pt x="52470" y="77250"/>
                </a:lnTo>
                <a:lnTo>
                  <a:pt x="52500" y="77230"/>
                </a:lnTo>
                <a:lnTo>
                  <a:pt x="52670" y="77090"/>
                </a:lnTo>
                <a:lnTo>
                  <a:pt x="52680" y="77080"/>
                </a:lnTo>
                <a:lnTo>
                  <a:pt x="52690" y="77050"/>
                </a:lnTo>
                <a:lnTo>
                  <a:pt x="52750" y="76960"/>
                </a:lnTo>
                <a:lnTo>
                  <a:pt x="52910" y="76810"/>
                </a:lnTo>
                <a:lnTo>
                  <a:pt x="52960" y="76770"/>
                </a:lnTo>
                <a:lnTo>
                  <a:pt x="53020" y="76740"/>
                </a:lnTo>
                <a:lnTo>
                  <a:pt x="53130" y="76690"/>
                </a:lnTo>
                <a:lnTo>
                  <a:pt x="53220" y="76670"/>
                </a:lnTo>
                <a:lnTo>
                  <a:pt x="53370" y="76590"/>
                </a:lnTo>
                <a:lnTo>
                  <a:pt x="53430" y="76520"/>
                </a:lnTo>
                <a:lnTo>
                  <a:pt x="53460" y="76430"/>
                </a:lnTo>
                <a:lnTo>
                  <a:pt x="53460" y="76350"/>
                </a:lnTo>
                <a:lnTo>
                  <a:pt x="53430" y="76280"/>
                </a:lnTo>
                <a:lnTo>
                  <a:pt x="53340" y="76150"/>
                </a:lnTo>
                <a:lnTo>
                  <a:pt x="53250" y="76000"/>
                </a:lnTo>
                <a:lnTo>
                  <a:pt x="53250" y="75870"/>
                </a:lnTo>
                <a:lnTo>
                  <a:pt x="53530" y="74960"/>
                </a:lnTo>
                <a:lnTo>
                  <a:pt x="53590" y="74640"/>
                </a:lnTo>
                <a:lnTo>
                  <a:pt x="53590" y="74540"/>
                </a:lnTo>
                <a:lnTo>
                  <a:pt x="53580" y="74460"/>
                </a:lnTo>
                <a:lnTo>
                  <a:pt x="53490" y="74190"/>
                </a:lnTo>
                <a:lnTo>
                  <a:pt x="53750" y="73980"/>
                </a:lnTo>
                <a:lnTo>
                  <a:pt x="53850" y="73780"/>
                </a:lnTo>
                <a:lnTo>
                  <a:pt x="53980" y="73250"/>
                </a:lnTo>
                <a:lnTo>
                  <a:pt x="54100" y="72930"/>
                </a:lnTo>
                <a:lnTo>
                  <a:pt x="54200" y="72770"/>
                </a:lnTo>
                <a:lnTo>
                  <a:pt x="54300" y="72660"/>
                </a:lnTo>
                <a:lnTo>
                  <a:pt x="54670" y="72440"/>
                </a:lnTo>
                <a:lnTo>
                  <a:pt x="54760" y="72400"/>
                </a:lnTo>
                <a:lnTo>
                  <a:pt x="54840" y="72390"/>
                </a:lnTo>
                <a:lnTo>
                  <a:pt x="54900" y="72390"/>
                </a:lnTo>
                <a:lnTo>
                  <a:pt x="54960" y="72410"/>
                </a:lnTo>
                <a:lnTo>
                  <a:pt x="55030" y="72440"/>
                </a:lnTo>
                <a:lnTo>
                  <a:pt x="55090" y="72450"/>
                </a:lnTo>
                <a:lnTo>
                  <a:pt x="55180" y="72460"/>
                </a:lnTo>
                <a:lnTo>
                  <a:pt x="55290" y="72460"/>
                </a:lnTo>
                <a:lnTo>
                  <a:pt x="55500" y="72440"/>
                </a:lnTo>
                <a:lnTo>
                  <a:pt x="55590" y="72450"/>
                </a:lnTo>
                <a:lnTo>
                  <a:pt x="55780" y="72500"/>
                </a:lnTo>
                <a:lnTo>
                  <a:pt x="55870" y="72510"/>
                </a:lnTo>
                <a:lnTo>
                  <a:pt x="55970" y="72480"/>
                </a:lnTo>
                <a:lnTo>
                  <a:pt x="56150" y="72420"/>
                </a:lnTo>
                <a:lnTo>
                  <a:pt x="56230" y="72410"/>
                </a:lnTo>
                <a:lnTo>
                  <a:pt x="56330" y="72420"/>
                </a:lnTo>
                <a:lnTo>
                  <a:pt x="56500" y="72480"/>
                </a:lnTo>
                <a:lnTo>
                  <a:pt x="56590" y="72470"/>
                </a:lnTo>
                <a:lnTo>
                  <a:pt x="56650" y="72430"/>
                </a:lnTo>
                <a:lnTo>
                  <a:pt x="56730" y="72310"/>
                </a:lnTo>
                <a:lnTo>
                  <a:pt x="56940" y="70540"/>
                </a:lnTo>
                <a:lnTo>
                  <a:pt x="56830" y="70240"/>
                </a:lnTo>
                <a:lnTo>
                  <a:pt x="56540" y="69670"/>
                </a:lnTo>
                <a:lnTo>
                  <a:pt x="56420" y="69540"/>
                </a:lnTo>
                <a:lnTo>
                  <a:pt x="56320" y="69490"/>
                </a:lnTo>
                <a:lnTo>
                  <a:pt x="56140" y="69490"/>
                </a:lnTo>
                <a:lnTo>
                  <a:pt x="56050" y="69470"/>
                </a:lnTo>
                <a:lnTo>
                  <a:pt x="55950" y="69450"/>
                </a:lnTo>
                <a:lnTo>
                  <a:pt x="55550" y="69300"/>
                </a:lnTo>
                <a:lnTo>
                  <a:pt x="55450" y="69240"/>
                </a:lnTo>
                <a:lnTo>
                  <a:pt x="55430" y="69160"/>
                </a:lnTo>
                <a:lnTo>
                  <a:pt x="55440" y="69090"/>
                </a:lnTo>
                <a:lnTo>
                  <a:pt x="55460" y="69050"/>
                </a:lnTo>
                <a:lnTo>
                  <a:pt x="55500" y="68870"/>
                </a:lnTo>
                <a:lnTo>
                  <a:pt x="55490" y="68750"/>
                </a:lnTo>
                <a:lnTo>
                  <a:pt x="55440" y="68590"/>
                </a:lnTo>
                <a:lnTo>
                  <a:pt x="55290" y="68320"/>
                </a:lnTo>
                <a:lnTo>
                  <a:pt x="55190" y="68170"/>
                </a:lnTo>
                <a:lnTo>
                  <a:pt x="54300" y="67240"/>
                </a:lnTo>
                <a:lnTo>
                  <a:pt x="53770" y="66830"/>
                </a:lnTo>
                <a:lnTo>
                  <a:pt x="53690" y="66690"/>
                </a:lnTo>
                <a:lnTo>
                  <a:pt x="54090" y="66590"/>
                </a:lnTo>
                <a:lnTo>
                  <a:pt x="54580" y="66600"/>
                </a:lnTo>
                <a:lnTo>
                  <a:pt x="54710" y="66580"/>
                </a:lnTo>
                <a:lnTo>
                  <a:pt x="54810" y="66530"/>
                </a:lnTo>
                <a:lnTo>
                  <a:pt x="54870" y="66460"/>
                </a:lnTo>
                <a:lnTo>
                  <a:pt x="55240" y="65820"/>
                </a:lnTo>
                <a:lnTo>
                  <a:pt x="55580" y="64980"/>
                </a:lnTo>
                <a:lnTo>
                  <a:pt x="55620" y="64770"/>
                </a:lnTo>
                <a:lnTo>
                  <a:pt x="55600" y="64650"/>
                </a:lnTo>
                <a:lnTo>
                  <a:pt x="55470" y="64460"/>
                </a:lnTo>
                <a:lnTo>
                  <a:pt x="55400" y="64280"/>
                </a:lnTo>
                <a:lnTo>
                  <a:pt x="55240" y="64010"/>
                </a:lnTo>
                <a:lnTo>
                  <a:pt x="55120" y="63720"/>
                </a:lnTo>
                <a:lnTo>
                  <a:pt x="55100" y="63600"/>
                </a:lnTo>
                <a:lnTo>
                  <a:pt x="55070" y="63540"/>
                </a:lnTo>
                <a:lnTo>
                  <a:pt x="55040" y="63490"/>
                </a:lnTo>
                <a:lnTo>
                  <a:pt x="54840" y="63260"/>
                </a:lnTo>
                <a:lnTo>
                  <a:pt x="54780" y="63170"/>
                </a:lnTo>
                <a:lnTo>
                  <a:pt x="54740" y="63090"/>
                </a:lnTo>
                <a:lnTo>
                  <a:pt x="54630" y="62730"/>
                </a:lnTo>
                <a:lnTo>
                  <a:pt x="54570" y="62610"/>
                </a:lnTo>
                <a:lnTo>
                  <a:pt x="54380" y="62320"/>
                </a:lnTo>
                <a:lnTo>
                  <a:pt x="54170" y="62080"/>
                </a:lnTo>
                <a:lnTo>
                  <a:pt x="54120" y="61990"/>
                </a:lnTo>
                <a:lnTo>
                  <a:pt x="54100" y="61920"/>
                </a:lnTo>
                <a:lnTo>
                  <a:pt x="54090" y="61880"/>
                </a:lnTo>
                <a:lnTo>
                  <a:pt x="54150" y="61620"/>
                </a:lnTo>
                <a:lnTo>
                  <a:pt x="54140" y="61540"/>
                </a:lnTo>
                <a:lnTo>
                  <a:pt x="54110" y="61370"/>
                </a:lnTo>
                <a:lnTo>
                  <a:pt x="54130" y="61240"/>
                </a:lnTo>
                <a:lnTo>
                  <a:pt x="54150" y="61140"/>
                </a:lnTo>
                <a:lnTo>
                  <a:pt x="57970" y="61140"/>
                </a:lnTo>
                <a:lnTo>
                  <a:pt x="61070" y="61120"/>
                </a:lnTo>
                <a:lnTo>
                  <a:pt x="61800" y="61030"/>
                </a:lnTo>
                <a:lnTo>
                  <a:pt x="62620" y="60710"/>
                </a:lnTo>
                <a:lnTo>
                  <a:pt x="62730" y="60690"/>
                </a:lnTo>
                <a:lnTo>
                  <a:pt x="62870" y="60700"/>
                </a:lnTo>
                <a:lnTo>
                  <a:pt x="63260" y="60840"/>
                </a:lnTo>
                <a:lnTo>
                  <a:pt x="63400" y="60870"/>
                </a:lnTo>
                <a:lnTo>
                  <a:pt x="64040" y="60770"/>
                </a:lnTo>
                <a:lnTo>
                  <a:pt x="64460" y="60720"/>
                </a:lnTo>
                <a:lnTo>
                  <a:pt x="65200" y="60530"/>
                </a:lnTo>
                <a:lnTo>
                  <a:pt x="65610" y="60510"/>
                </a:lnTo>
                <a:lnTo>
                  <a:pt x="65710" y="60470"/>
                </a:lnTo>
                <a:lnTo>
                  <a:pt x="65760" y="60410"/>
                </a:lnTo>
                <a:lnTo>
                  <a:pt x="65800" y="60340"/>
                </a:lnTo>
                <a:lnTo>
                  <a:pt x="65830" y="60300"/>
                </a:lnTo>
                <a:lnTo>
                  <a:pt x="65890" y="60240"/>
                </a:lnTo>
                <a:lnTo>
                  <a:pt x="65960" y="60230"/>
                </a:lnTo>
                <a:lnTo>
                  <a:pt x="66030" y="60250"/>
                </a:lnTo>
                <a:lnTo>
                  <a:pt x="66170" y="60430"/>
                </a:lnTo>
                <a:lnTo>
                  <a:pt x="66330" y="60510"/>
                </a:lnTo>
                <a:lnTo>
                  <a:pt x="66350" y="60510"/>
                </a:lnTo>
                <a:lnTo>
                  <a:pt x="66350" y="60520"/>
                </a:lnTo>
                <a:lnTo>
                  <a:pt x="66360" y="60560"/>
                </a:lnTo>
                <a:lnTo>
                  <a:pt x="66330" y="60630"/>
                </a:lnTo>
                <a:lnTo>
                  <a:pt x="66300" y="60670"/>
                </a:lnTo>
                <a:lnTo>
                  <a:pt x="66270" y="60740"/>
                </a:lnTo>
                <a:lnTo>
                  <a:pt x="66240" y="60770"/>
                </a:lnTo>
                <a:lnTo>
                  <a:pt x="66200" y="60770"/>
                </a:lnTo>
                <a:lnTo>
                  <a:pt x="66120" y="60710"/>
                </a:lnTo>
                <a:lnTo>
                  <a:pt x="66080" y="60710"/>
                </a:lnTo>
                <a:lnTo>
                  <a:pt x="66020" y="60780"/>
                </a:lnTo>
                <a:lnTo>
                  <a:pt x="66000" y="60830"/>
                </a:lnTo>
                <a:lnTo>
                  <a:pt x="66010" y="60900"/>
                </a:lnTo>
                <a:lnTo>
                  <a:pt x="66080" y="60990"/>
                </a:lnTo>
                <a:lnTo>
                  <a:pt x="66140" y="61050"/>
                </a:lnTo>
                <a:lnTo>
                  <a:pt x="66240" y="61160"/>
                </a:lnTo>
                <a:lnTo>
                  <a:pt x="66350" y="61260"/>
                </a:lnTo>
                <a:lnTo>
                  <a:pt x="66470" y="61380"/>
                </a:lnTo>
                <a:lnTo>
                  <a:pt x="66520" y="61510"/>
                </a:lnTo>
                <a:lnTo>
                  <a:pt x="66560" y="61650"/>
                </a:lnTo>
                <a:lnTo>
                  <a:pt x="66610" y="61770"/>
                </a:lnTo>
                <a:lnTo>
                  <a:pt x="66740" y="61860"/>
                </a:lnTo>
                <a:lnTo>
                  <a:pt x="66880" y="61860"/>
                </a:lnTo>
                <a:lnTo>
                  <a:pt x="67130" y="61890"/>
                </a:lnTo>
                <a:lnTo>
                  <a:pt x="67240" y="61870"/>
                </a:lnTo>
                <a:lnTo>
                  <a:pt x="67460" y="61740"/>
                </a:lnTo>
                <a:lnTo>
                  <a:pt x="67550" y="61750"/>
                </a:lnTo>
                <a:lnTo>
                  <a:pt x="67660" y="61910"/>
                </a:lnTo>
                <a:lnTo>
                  <a:pt x="67700" y="62070"/>
                </a:lnTo>
                <a:lnTo>
                  <a:pt x="67810" y="62210"/>
                </a:lnTo>
                <a:lnTo>
                  <a:pt x="67860" y="63060"/>
                </a:lnTo>
                <a:lnTo>
                  <a:pt x="67920" y="63220"/>
                </a:lnTo>
                <a:lnTo>
                  <a:pt x="67860" y="63330"/>
                </a:lnTo>
                <a:lnTo>
                  <a:pt x="67760" y="63760"/>
                </a:lnTo>
                <a:lnTo>
                  <a:pt x="67620" y="64120"/>
                </a:lnTo>
                <a:lnTo>
                  <a:pt x="67590" y="64240"/>
                </a:lnTo>
                <a:lnTo>
                  <a:pt x="67610" y="64380"/>
                </a:lnTo>
                <a:lnTo>
                  <a:pt x="67650" y="64490"/>
                </a:lnTo>
                <a:lnTo>
                  <a:pt x="67760" y="64680"/>
                </a:lnTo>
                <a:lnTo>
                  <a:pt x="67810" y="64800"/>
                </a:lnTo>
                <a:lnTo>
                  <a:pt x="67820" y="64900"/>
                </a:lnTo>
                <a:lnTo>
                  <a:pt x="67810" y="65140"/>
                </a:lnTo>
                <a:lnTo>
                  <a:pt x="67780" y="65220"/>
                </a:lnTo>
                <a:lnTo>
                  <a:pt x="67670" y="65440"/>
                </a:lnTo>
                <a:lnTo>
                  <a:pt x="67640" y="65570"/>
                </a:lnTo>
                <a:lnTo>
                  <a:pt x="67650" y="65800"/>
                </a:lnTo>
                <a:lnTo>
                  <a:pt x="67620" y="65890"/>
                </a:lnTo>
                <a:lnTo>
                  <a:pt x="67510" y="65930"/>
                </a:lnTo>
                <a:lnTo>
                  <a:pt x="67510" y="65990"/>
                </a:lnTo>
                <a:lnTo>
                  <a:pt x="67440" y="66120"/>
                </a:lnTo>
                <a:lnTo>
                  <a:pt x="67360" y="66240"/>
                </a:lnTo>
                <a:lnTo>
                  <a:pt x="67330" y="66280"/>
                </a:lnTo>
                <a:lnTo>
                  <a:pt x="67310" y="66380"/>
                </a:lnTo>
                <a:lnTo>
                  <a:pt x="67270" y="66520"/>
                </a:lnTo>
                <a:lnTo>
                  <a:pt x="67200" y="66650"/>
                </a:lnTo>
                <a:lnTo>
                  <a:pt x="67110" y="66740"/>
                </a:lnTo>
                <a:lnTo>
                  <a:pt x="67040" y="66760"/>
                </a:lnTo>
                <a:lnTo>
                  <a:pt x="67070" y="66840"/>
                </a:lnTo>
                <a:lnTo>
                  <a:pt x="67200" y="66980"/>
                </a:lnTo>
                <a:lnTo>
                  <a:pt x="67360" y="67090"/>
                </a:lnTo>
                <a:lnTo>
                  <a:pt x="67700" y="67200"/>
                </a:lnTo>
                <a:lnTo>
                  <a:pt x="67860" y="67280"/>
                </a:lnTo>
                <a:lnTo>
                  <a:pt x="67990" y="67410"/>
                </a:lnTo>
                <a:lnTo>
                  <a:pt x="68080" y="67570"/>
                </a:lnTo>
                <a:lnTo>
                  <a:pt x="68140" y="67750"/>
                </a:lnTo>
                <a:lnTo>
                  <a:pt x="68170" y="67930"/>
                </a:lnTo>
                <a:lnTo>
                  <a:pt x="68170" y="68330"/>
                </a:lnTo>
                <a:lnTo>
                  <a:pt x="68200" y="68640"/>
                </a:lnTo>
                <a:lnTo>
                  <a:pt x="68150" y="68930"/>
                </a:lnTo>
                <a:lnTo>
                  <a:pt x="68150" y="68960"/>
                </a:lnTo>
                <a:lnTo>
                  <a:pt x="68140" y="69080"/>
                </a:lnTo>
                <a:lnTo>
                  <a:pt x="68170" y="69170"/>
                </a:lnTo>
                <a:lnTo>
                  <a:pt x="68220" y="69240"/>
                </a:lnTo>
                <a:lnTo>
                  <a:pt x="68260" y="69310"/>
                </a:lnTo>
                <a:lnTo>
                  <a:pt x="68240" y="69520"/>
                </a:lnTo>
                <a:lnTo>
                  <a:pt x="68270" y="69600"/>
                </a:lnTo>
                <a:lnTo>
                  <a:pt x="68320" y="69680"/>
                </a:lnTo>
                <a:lnTo>
                  <a:pt x="68360" y="69780"/>
                </a:lnTo>
                <a:lnTo>
                  <a:pt x="68470" y="70520"/>
                </a:lnTo>
                <a:lnTo>
                  <a:pt x="68460" y="70600"/>
                </a:lnTo>
                <a:lnTo>
                  <a:pt x="68430" y="70800"/>
                </a:lnTo>
                <a:lnTo>
                  <a:pt x="68400" y="70880"/>
                </a:lnTo>
                <a:lnTo>
                  <a:pt x="68390" y="70940"/>
                </a:lnTo>
                <a:lnTo>
                  <a:pt x="68440" y="71070"/>
                </a:lnTo>
                <a:lnTo>
                  <a:pt x="68490" y="71670"/>
                </a:lnTo>
                <a:lnTo>
                  <a:pt x="68600" y="72040"/>
                </a:lnTo>
                <a:lnTo>
                  <a:pt x="68800" y="72380"/>
                </a:lnTo>
                <a:lnTo>
                  <a:pt x="69090" y="72650"/>
                </a:lnTo>
                <a:lnTo>
                  <a:pt x="70340" y="73510"/>
                </a:lnTo>
                <a:lnTo>
                  <a:pt x="70680" y="73640"/>
                </a:lnTo>
                <a:lnTo>
                  <a:pt x="70780" y="73690"/>
                </a:lnTo>
                <a:lnTo>
                  <a:pt x="70830" y="73770"/>
                </a:lnTo>
                <a:lnTo>
                  <a:pt x="70880" y="73970"/>
                </a:lnTo>
                <a:lnTo>
                  <a:pt x="70930" y="74080"/>
                </a:lnTo>
                <a:lnTo>
                  <a:pt x="71210" y="74420"/>
                </a:lnTo>
                <a:lnTo>
                  <a:pt x="71330" y="74640"/>
                </a:lnTo>
                <a:lnTo>
                  <a:pt x="71400" y="74860"/>
                </a:lnTo>
                <a:lnTo>
                  <a:pt x="71480" y="75330"/>
                </a:lnTo>
                <a:lnTo>
                  <a:pt x="71490" y="75780"/>
                </a:lnTo>
                <a:lnTo>
                  <a:pt x="71540" y="75990"/>
                </a:lnTo>
                <a:lnTo>
                  <a:pt x="71630" y="76070"/>
                </a:lnTo>
                <a:lnTo>
                  <a:pt x="71750" y="76050"/>
                </a:lnTo>
                <a:lnTo>
                  <a:pt x="71870" y="76100"/>
                </a:lnTo>
                <a:lnTo>
                  <a:pt x="71920" y="76210"/>
                </a:lnTo>
                <a:lnTo>
                  <a:pt x="71950" y="76320"/>
                </a:lnTo>
                <a:lnTo>
                  <a:pt x="71990" y="76370"/>
                </a:lnTo>
                <a:lnTo>
                  <a:pt x="72100" y="76370"/>
                </a:lnTo>
                <a:lnTo>
                  <a:pt x="72220" y="76390"/>
                </a:lnTo>
                <a:lnTo>
                  <a:pt x="72320" y="76460"/>
                </a:lnTo>
                <a:lnTo>
                  <a:pt x="72340" y="76540"/>
                </a:lnTo>
                <a:lnTo>
                  <a:pt x="72180" y="76610"/>
                </a:lnTo>
                <a:lnTo>
                  <a:pt x="72010" y="76650"/>
                </a:lnTo>
                <a:lnTo>
                  <a:pt x="71700" y="76800"/>
                </a:lnTo>
                <a:lnTo>
                  <a:pt x="71550" y="76830"/>
                </a:lnTo>
                <a:lnTo>
                  <a:pt x="71420" y="76810"/>
                </a:lnTo>
                <a:lnTo>
                  <a:pt x="71160" y="76750"/>
                </a:lnTo>
                <a:lnTo>
                  <a:pt x="71030" y="76750"/>
                </a:lnTo>
                <a:lnTo>
                  <a:pt x="71490" y="77860"/>
                </a:lnTo>
                <a:lnTo>
                  <a:pt x="72170" y="78860"/>
                </a:lnTo>
                <a:lnTo>
                  <a:pt x="72810" y="79540"/>
                </a:lnTo>
                <a:lnTo>
                  <a:pt x="72890" y="79620"/>
                </a:lnTo>
                <a:lnTo>
                  <a:pt x="73420" y="80190"/>
                </a:lnTo>
                <a:lnTo>
                  <a:pt x="74080" y="80890"/>
                </a:lnTo>
                <a:lnTo>
                  <a:pt x="74900" y="81760"/>
                </a:lnTo>
                <a:lnTo>
                  <a:pt x="75680" y="82590"/>
                </a:lnTo>
                <a:lnTo>
                  <a:pt x="76420" y="83370"/>
                </a:lnTo>
                <a:lnTo>
                  <a:pt x="77010" y="84000"/>
                </a:lnTo>
                <a:lnTo>
                  <a:pt x="77070" y="84030"/>
                </a:lnTo>
                <a:lnTo>
                  <a:pt x="77130" y="84050"/>
                </a:lnTo>
                <a:lnTo>
                  <a:pt x="77230" y="84070"/>
                </a:lnTo>
                <a:lnTo>
                  <a:pt x="77260" y="84060"/>
                </a:lnTo>
                <a:lnTo>
                  <a:pt x="77350" y="84010"/>
                </a:lnTo>
                <a:lnTo>
                  <a:pt x="77390" y="83990"/>
                </a:lnTo>
                <a:lnTo>
                  <a:pt x="77440" y="84000"/>
                </a:lnTo>
                <a:lnTo>
                  <a:pt x="77530" y="84060"/>
                </a:lnTo>
                <a:lnTo>
                  <a:pt x="77560" y="84070"/>
                </a:lnTo>
                <a:lnTo>
                  <a:pt x="77890" y="84030"/>
                </a:lnTo>
                <a:lnTo>
                  <a:pt x="78020" y="84080"/>
                </a:lnTo>
                <a:lnTo>
                  <a:pt x="78180" y="84200"/>
                </a:lnTo>
                <a:lnTo>
                  <a:pt x="78310" y="84370"/>
                </a:lnTo>
                <a:lnTo>
                  <a:pt x="78370" y="84520"/>
                </a:lnTo>
                <a:lnTo>
                  <a:pt x="78480" y="84920"/>
                </a:lnTo>
                <a:lnTo>
                  <a:pt x="78500" y="84960"/>
                </a:lnTo>
                <a:lnTo>
                  <a:pt x="78520" y="85000"/>
                </a:lnTo>
                <a:lnTo>
                  <a:pt x="78560" y="85030"/>
                </a:lnTo>
                <a:lnTo>
                  <a:pt x="78660" y="84990"/>
                </a:lnTo>
                <a:lnTo>
                  <a:pt x="78750" y="84970"/>
                </a:lnTo>
                <a:lnTo>
                  <a:pt x="78820" y="84980"/>
                </a:lnTo>
                <a:lnTo>
                  <a:pt x="78910" y="85010"/>
                </a:lnTo>
                <a:lnTo>
                  <a:pt x="78970" y="85080"/>
                </a:lnTo>
                <a:lnTo>
                  <a:pt x="79140" y="85320"/>
                </a:lnTo>
                <a:lnTo>
                  <a:pt x="79250" y="85580"/>
                </a:lnTo>
                <a:lnTo>
                  <a:pt x="79350" y="85750"/>
                </a:lnTo>
                <a:lnTo>
                  <a:pt x="79430" y="85930"/>
                </a:lnTo>
                <a:lnTo>
                  <a:pt x="79450" y="86140"/>
                </a:lnTo>
                <a:lnTo>
                  <a:pt x="79380" y="86320"/>
                </a:lnTo>
                <a:lnTo>
                  <a:pt x="79170" y="86530"/>
                </a:lnTo>
                <a:lnTo>
                  <a:pt x="79140" y="86740"/>
                </a:lnTo>
                <a:lnTo>
                  <a:pt x="79170" y="87010"/>
                </a:lnTo>
                <a:lnTo>
                  <a:pt x="79170" y="87120"/>
                </a:lnTo>
                <a:lnTo>
                  <a:pt x="79190" y="87190"/>
                </a:lnTo>
                <a:lnTo>
                  <a:pt x="79270" y="87190"/>
                </a:lnTo>
                <a:lnTo>
                  <a:pt x="79380" y="87170"/>
                </a:lnTo>
                <a:lnTo>
                  <a:pt x="79480" y="87180"/>
                </a:lnTo>
                <a:lnTo>
                  <a:pt x="79570" y="87200"/>
                </a:lnTo>
                <a:lnTo>
                  <a:pt x="79500" y="87310"/>
                </a:lnTo>
                <a:lnTo>
                  <a:pt x="79440" y="87430"/>
                </a:lnTo>
                <a:lnTo>
                  <a:pt x="79410" y="87510"/>
                </a:lnTo>
                <a:lnTo>
                  <a:pt x="79430" y="87680"/>
                </a:lnTo>
                <a:lnTo>
                  <a:pt x="79550" y="87950"/>
                </a:lnTo>
                <a:lnTo>
                  <a:pt x="79580" y="88110"/>
                </a:lnTo>
                <a:lnTo>
                  <a:pt x="79540" y="88260"/>
                </a:lnTo>
                <a:lnTo>
                  <a:pt x="79420" y="88530"/>
                </a:lnTo>
                <a:lnTo>
                  <a:pt x="79410" y="88710"/>
                </a:lnTo>
                <a:lnTo>
                  <a:pt x="79440" y="88810"/>
                </a:lnTo>
                <a:lnTo>
                  <a:pt x="79540" y="88990"/>
                </a:lnTo>
                <a:lnTo>
                  <a:pt x="79580" y="89140"/>
                </a:lnTo>
                <a:lnTo>
                  <a:pt x="79580" y="89430"/>
                </a:lnTo>
                <a:lnTo>
                  <a:pt x="79590" y="89500"/>
                </a:lnTo>
                <a:lnTo>
                  <a:pt x="79650" y="89660"/>
                </a:lnTo>
                <a:lnTo>
                  <a:pt x="79750" y="89860"/>
                </a:lnTo>
                <a:lnTo>
                  <a:pt x="79900" y="90030"/>
                </a:lnTo>
                <a:lnTo>
                  <a:pt x="79950" y="90110"/>
                </a:lnTo>
                <a:lnTo>
                  <a:pt x="79980" y="90180"/>
                </a:lnTo>
                <a:lnTo>
                  <a:pt x="80000" y="90250"/>
                </a:lnTo>
                <a:lnTo>
                  <a:pt x="80010" y="90410"/>
                </a:lnTo>
                <a:lnTo>
                  <a:pt x="80030" y="90450"/>
                </a:lnTo>
                <a:lnTo>
                  <a:pt x="80140" y="90520"/>
                </a:lnTo>
                <a:lnTo>
                  <a:pt x="80170" y="90540"/>
                </a:lnTo>
                <a:lnTo>
                  <a:pt x="80170" y="90610"/>
                </a:lnTo>
                <a:lnTo>
                  <a:pt x="80130" y="90710"/>
                </a:lnTo>
                <a:lnTo>
                  <a:pt x="80120" y="90790"/>
                </a:lnTo>
                <a:lnTo>
                  <a:pt x="80220" y="90840"/>
                </a:lnTo>
                <a:lnTo>
                  <a:pt x="80250" y="90870"/>
                </a:lnTo>
                <a:lnTo>
                  <a:pt x="80290" y="90900"/>
                </a:lnTo>
                <a:lnTo>
                  <a:pt x="80340" y="90970"/>
                </a:lnTo>
                <a:lnTo>
                  <a:pt x="80270" y="91060"/>
                </a:lnTo>
                <a:lnTo>
                  <a:pt x="79950" y="91300"/>
                </a:lnTo>
                <a:lnTo>
                  <a:pt x="79810" y="91160"/>
                </a:lnTo>
                <a:lnTo>
                  <a:pt x="79650" y="91130"/>
                </a:lnTo>
                <a:lnTo>
                  <a:pt x="79520" y="91210"/>
                </a:lnTo>
                <a:lnTo>
                  <a:pt x="79470" y="91380"/>
                </a:lnTo>
                <a:lnTo>
                  <a:pt x="79380" y="91560"/>
                </a:lnTo>
                <a:lnTo>
                  <a:pt x="79360" y="91650"/>
                </a:lnTo>
                <a:lnTo>
                  <a:pt x="79370" y="91750"/>
                </a:lnTo>
                <a:lnTo>
                  <a:pt x="79410" y="91820"/>
                </a:lnTo>
                <a:lnTo>
                  <a:pt x="79430" y="91890"/>
                </a:lnTo>
                <a:lnTo>
                  <a:pt x="79410" y="92000"/>
                </a:lnTo>
                <a:lnTo>
                  <a:pt x="79390" y="92010"/>
                </a:lnTo>
                <a:lnTo>
                  <a:pt x="79360" y="92010"/>
                </a:lnTo>
                <a:lnTo>
                  <a:pt x="79330" y="92020"/>
                </a:lnTo>
                <a:lnTo>
                  <a:pt x="79300" y="92050"/>
                </a:lnTo>
                <a:lnTo>
                  <a:pt x="79290" y="92100"/>
                </a:lnTo>
                <a:lnTo>
                  <a:pt x="79290" y="92140"/>
                </a:lnTo>
                <a:lnTo>
                  <a:pt x="79300" y="92160"/>
                </a:lnTo>
                <a:lnTo>
                  <a:pt x="79310" y="92230"/>
                </a:lnTo>
                <a:lnTo>
                  <a:pt x="79340" y="92290"/>
                </a:lnTo>
                <a:lnTo>
                  <a:pt x="79340" y="92360"/>
                </a:lnTo>
                <a:lnTo>
                  <a:pt x="79220" y="92530"/>
                </a:lnTo>
                <a:lnTo>
                  <a:pt x="79200" y="92610"/>
                </a:lnTo>
                <a:lnTo>
                  <a:pt x="79210" y="92900"/>
                </a:lnTo>
                <a:lnTo>
                  <a:pt x="79240" y="92940"/>
                </a:lnTo>
                <a:lnTo>
                  <a:pt x="79290" y="92960"/>
                </a:lnTo>
                <a:lnTo>
                  <a:pt x="79360" y="93020"/>
                </a:lnTo>
                <a:lnTo>
                  <a:pt x="79500" y="93260"/>
                </a:lnTo>
                <a:lnTo>
                  <a:pt x="79760" y="93950"/>
                </a:lnTo>
                <a:lnTo>
                  <a:pt x="79950" y="94820"/>
                </a:lnTo>
                <a:lnTo>
                  <a:pt x="79930" y="94950"/>
                </a:lnTo>
                <a:lnTo>
                  <a:pt x="79840" y="94980"/>
                </a:lnTo>
                <a:lnTo>
                  <a:pt x="79670" y="94930"/>
                </a:lnTo>
                <a:lnTo>
                  <a:pt x="79600" y="94950"/>
                </a:lnTo>
                <a:lnTo>
                  <a:pt x="79250" y="95450"/>
                </a:lnTo>
                <a:lnTo>
                  <a:pt x="78940" y="95050"/>
                </a:lnTo>
                <a:lnTo>
                  <a:pt x="78870" y="94920"/>
                </a:lnTo>
                <a:lnTo>
                  <a:pt x="78870" y="94840"/>
                </a:lnTo>
                <a:lnTo>
                  <a:pt x="78900" y="94760"/>
                </a:lnTo>
                <a:lnTo>
                  <a:pt x="78910" y="94680"/>
                </a:lnTo>
                <a:lnTo>
                  <a:pt x="78870" y="94590"/>
                </a:lnTo>
                <a:lnTo>
                  <a:pt x="78810" y="94530"/>
                </a:lnTo>
                <a:lnTo>
                  <a:pt x="78720" y="94500"/>
                </a:lnTo>
                <a:lnTo>
                  <a:pt x="78630" y="94500"/>
                </a:lnTo>
                <a:lnTo>
                  <a:pt x="78550" y="94540"/>
                </a:lnTo>
                <a:lnTo>
                  <a:pt x="78410" y="94490"/>
                </a:lnTo>
                <a:lnTo>
                  <a:pt x="78260" y="94450"/>
                </a:lnTo>
                <a:lnTo>
                  <a:pt x="78140" y="94400"/>
                </a:lnTo>
                <a:lnTo>
                  <a:pt x="78120" y="94270"/>
                </a:lnTo>
                <a:lnTo>
                  <a:pt x="78030" y="94320"/>
                </a:lnTo>
                <a:lnTo>
                  <a:pt x="77930" y="94360"/>
                </a:lnTo>
                <a:lnTo>
                  <a:pt x="77830" y="94360"/>
                </a:lnTo>
                <a:lnTo>
                  <a:pt x="77790" y="94300"/>
                </a:lnTo>
                <a:lnTo>
                  <a:pt x="77770" y="94180"/>
                </a:lnTo>
                <a:lnTo>
                  <a:pt x="77720" y="94120"/>
                </a:lnTo>
                <a:lnTo>
                  <a:pt x="77640" y="94080"/>
                </a:lnTo>
                <a:lnTo>
                  <a:pt x="77460" y="93960"/>
                </a:lnTo>
                <a:lnTo>
                  <a:pt x="77250" y="93890"/>
                </a:lnTo>
                <a:lnTo>
                  <a:pt x="77150" y="93840"/>
                </a:lnTo>
                <a:lnTo>
                  <a:pt x="76850" y="93450"/>
                </a:lnTo>
                <a:lnTo>
                  <a:pt x="76790" y="93420"/>
                </a:lnTo>
                <a:lnTo>
                  <a:pt x="76600" y="93390"/>
                </a:lnTo>
                <a:lnTo>
                  <a:pt x="76510" y="93350"/>
                </a:lnTo>
                <a:lnTo>
                  <a:pt x="76420" y="93300"/>
                </a:lnTo>
                <a:lnTo>
                  <a:pt x="76390" y="93270"/>
                </a:lnTo>
                <a:lnTo>
                  <a:pt x="75640" y="93180"/>
                </a:lnTo>
                <a:lnTo>
                  <a:pt x="74970" y="92990"/>
                </a:lnTo>
                <a:lnTo>
                  <a:pt x="74630" y="92920"/>
                </a:lnTo>
                <a:lnTo>
                  <a:pt x="74280" y="92970"/>
                </a:lnTo>
                <a:lnTo>
                  <a:pt x="73880" y="93210"/>
                </a:lnTo>
                <a:lnTo>
                  <a:pt x="73720" y="93260"/>
                </a:lnTo>
                <a:lnTo>
                  <a:pt x="73570" y="93340"/>
                </a:lnTo>
                <a:lnTo>
                  <a:pt x="73480" y="93350"/>
                </a:lnTo>
                <a:lnTo>
                  <a:pt x="73480" y="93330"/>
                </a:lnTo>
                <a:lnTo>
                  <a:pt x="73300" y="93250"/>
                </a:lnTo>
                <a:lnTo>
                  <a:pt x="73260" y="93240"/>
                </a:lnTo>
                <a:lnTo>
                  <a:pt x="73200" y="93180"/>
                </a:lnTo>
                <a:lnTo>
                  <a:pt x="73190" y="93140"/>
                </a:lnTo>
                <a:lnTo>
                  <a:pt x="73200" y="93100"/>
                </a:lnTo>
                <a:lnTo>
                  <a:pt x="73210" y="93000"/>
                </a:lnTo>
                <a:lnTo>
                  <a:pt x="73190" y="92940"/>
                </a:lnTo>
                <a:lnTo>
                  <a:pt x="73150" y="92880"/>
                </a:lnTo>
                <a:lnTo>
                  <a:pt x="73090" y="92830"/>
                </a:lnTo>
                <a:lnTo>
                  <a:pt x="72820" y="92730"/>
                </a:lnTo>
                <a:lnTo>
                  <a:pt x="72780" y="92710"/>
                </a:lnTo>
                <a:lnTo>
                  <a:pt x="72750" y="92650"/>
                </a:lnTo>
                <a:lnTo>
                  <a:pt x="72700" y="92530"/>
                </a:lnTo>
                <a:lnTo>
                  <a:pt x="72660" y="92490"/>
                </a:lnTo>
                <a:lnTo>
                  <a:pt x="72500" y="92420"/>
                </a:lnTo>
                <a:lnTo>
                  <a:pt x="72370" y="92460"/>
                </a:lnTo>
                <a:lnTo>
                  <a:pt x="72270" y="92500"/>
                </a:lnTo>
                <a:lnTo>
                  <a:pt x="72020" y="92410"/>
                </a:lnTo>
                <a:lnTo>
                  <a:pt x="71910" y="92640"/>
                </a:lnTo>
                <a:lnTo>
                  <a:pt x="71800" y="92600"/>
                </a:lnTo>
                <a:lnTo>
                  <a:pt x="71750" y="92600"/>
                </a:lnTo>
                <a:lnTo>
                  <a:pt x="71670" y="92730"/>
                </a:lnTo>
                <a:lnTo>
                  <a:pt x="71540" y="92850"/>
                </a:lnTo>
                <a:lnTo>
                  <a:pt x="71410" y="92890"/>
                </a:lnTo>
                <a:lnTo>
                  <a:pt x="71320" y="92750"/>
                </a:lnTo>
                <a:lnTo>
                  <a:pt x="71170" y="92800"/>
                </a:lnTo>
                <a:lnTo>
                  <a:pt x="71050" y="92770"/>
                </a:lnTo>
                <a:lnTo>
                  <a:pt x="70670" y="92470"/>
                </a:lnTo>
                <a:lnTo>
                  <a:pt x="70590" y="92460"/>
                </a:lnTo>
                <a:lnTo>
                  <a:pt x="70530" y="92650"/>
                </a:lnTo>
                <a:lnTo>
                  <a:pt x="70460" y="92690"/>
                </a:lnTo>
                <a:lnTo>
                  <a:pt x="70290" y="92710"/>
                </a:lnTo>
                <a:lnTo>
                  <a:pt x="69980" y="92680"/>
                </a:lnTo>
                <a:lnTo>
                  <a:pt x="70010" y="92490"/>
                </a:lnTo>
                <a:lnTo>
                  <a:pt x="70090" y="92270"/>
                </a:lnTo>
                <a:lnTo>
                  <a:pt x="69940" y="92160"/>
                </a:lnTo>
                <a:lnTo>
                  <a:pt x="69910" y="92090"/>
                </a:lnTo>
                <a:lnTo>
                  <a:pt x="69810" y="91930"/>
                </a:lnTo>
                <a:lnTo>
                  <a:pt x="69700" y="91820"/>
                </a:lnTo>
                <a:lnTo>
                  <a:pt x="69640" y="91870"/>
                </a:lnTo>
                <a:lnTo>
                  <a:pt x="69640" y="91960"/>
                </a:lnTo>
                <a:lnTo>
                  <a:pt x="69630" y="92060"/>
                </a:lnTo>
                <a:lnTo>
                  <a:pt x="69570" y="92130"/>
                </a:lnTo>
                <a:lnTo>
                  <a:pt x="69450" y="92160"/>
                </a:lnTo>
                <a:lnTo>
                  <a:pt x="68970" y="92220"/>
                </a:lnTo>
                <a:lnTo>
                  <a:pt x="68950" y="92180"/>
                </a:lnTo>
                <a:lnTo>
                  <a:pt x="68950" y="92000"/>
                </a:lnTo>
                <a:lnTo>
                  <a:pt x="68940" y="91950"/>
                </a:lnTo>
                <a:lnTo>
                  <a:pt x="68900" y="91950"/>
                </a:lnTo>
                <a:lnTo>
                  <a:pt x="68830" y="91970"/>
                </a:lnTo>
                <a:lnTo>
                  <a:pt x="68750" y="91970"/>
                </a:lnTo>
                <a:lnTo>
                  <a:pt x="68670" y="91950"/>
                </a:lnTo>
                <a:lnTo>
                  <a:pt x="68720" y="91930"/>
                </a:lnTo>
                <a:lnTo>
                  <a:pt x="68840" y="91840"/>
                </a:lnTo>
                <a:lnTo>
                  <a:pt x="68620" y="91730"/>
                </a:lnTo>
                <a:lnTo>
                  <a:pt x="68570" y="91750"/>
                </a:lnTo>
                <a:lnTo>
                  <a:pt x="68620" y="91950"/>
                </a:lnTo>
                <a:lnTo>
                  <a:pt x="68500" y="91900"/>
                </a:lnTo>
                <a:lnTo>
                  <a:pt x="68350" y="91740"/>
                </a:lnTo>
                <a:lnTo>
                  <a:pt x="68240" y="91670"/>
                </a:lnTo>
                <a:lnTo>
                  <a:pt x="68040" y="91680"/>
                </a:lnTo>
                <a:lnTo>
                  <a:pt x="67960" y="91640"/>
                </a:lnTo>
                <a:lnTo>
                  <a:pt x="68030" y="91520"/>
                </a:lnTo>
                <a:lnTo>
                  <a:pt x="67840" y="91430"/>
                </a:lnTo>
                <a:lnTo>
                  <a:pt x="67580" y="91140"/>
                </a:lnTo>
                <a:lnTo>
                  <a:pt x="67370" y="91090"/>
                </a:lnTo>
                <a:lnTo>
                  <a:pt x="67330" y="91140"/>
                </a:lnTo>
                <a:lnTo>
                  <a:pt x="67260" y="91210"/>
                </a:lnTo>
                <a:lnTo>
                  <a:pt x="67260" y="91280"/>
                </a:lnTo>
                <a:lnTo>
                  <a:pt x="67280" y="91350"/>
                </a:lnTo>
                <a:lnTo>
                  <a:pt x="67260" y="91420"/>
                </a:lnTo>
                <a:lnTo>
                  <a:pt x="67180" y="91440"/>
                </a:lnTo>
                <a:lnTo>
                  <a:pt x="66560" y="91580"/>
                </a:lnTo>
                <a:lnTo>
                  <a:pt x="66400" y="91680"/>
                </a:lnTo>
                <a:lnTo>
                  <a:pt x="66360" y="91690"/>
                </a:lnTo>
                <a:lnTo>
                  <a:pt x="66240" y="91670"/>
                </a:lnTo>
                <a:lnTo>
                  <a:pt x="66090" y="91530"/>
                </a:lnTo>
                <a:lnTo>
                  <a:pt x="65970" y="91450"/>
                </a:lnTo>
                <a:lnTo>
                  <a:pt x="65470" y="91390"/>
                </a:lnTo>
                <a:lnTo>
                  <a:pt x="65120" y="91520"/>
                </a:lnTo>
                <a:lnTo>
                  <a:pt x="65050" y="91530"/>
                </a:lnTo>
                <a:lnTo>
                  <a:pt x="64220" y="91520"/>
                </a:lnTo>
                <a:lnTo>
                  <a:pt x="62970" y="91510"/>
                </a:lnTo>
                <a:lnTo>
                  <a:pt x="61560" y="91500"/>
                </a:lnTo>
                <a:lnTo>
                  <a:pt x="60290" y="91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