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Cameroon • State Map | Fully Editable Vector Shape</a:t>
            </a:r>
          </a:p>
        </p:txBody>
      </p:sp>
      <p:sp>
        <p:nvSpPr>
          <p:cNvPr id="101" name="Cent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680" y="80440"/>
                </a:moveTo>
                <a:lnTo>
                  <a:pt x="51550" y="80310"/>
                </a:lnTo>
                <a:lnTo>
                  <a:pt x="51390" y="80110"/>
                </a:lnTo>
                <a:lnTo>
                  <a:pt x="51200" y="79730"/>
                </a:lnTo>
                <a:lnTo>
                  <a:pt x="51150" y="79660"/>
                </a:lnTo>
                <a:lnTo>
                  <a:pt x="51110" y="79630"/>
                </a:lnTo>
                <a:lnTo>
                  <a:pt x="51050" y="79600"/>
                </a:lnTo>
                <a:lnTo>
                  <a:pt x="50960" y="79600"/>
                </a:lnTo>
                <a:lnTo>
                  <a:pt x="50870" y="79650"/>
                </a:lnTo>
                <a:lnTo>
                  <a:pt x="50430" y="80110"/>
                </a:lnTo>
                <a:lnTo>
                  <a:pt x="49590" y="80790"/>
                </a:lnTo>
                <a:lnTo>
                  <a:pt x="49320" y="81070"/>
                </a:lnTo>
                <a:lnTo>
                  <a:pt x="49220" y="81240"/>
                </a:lnTo>
                <a:lnTo>
                  <a:pt x="48950" y="82250"/>
                </a:lnTo>
                <a:lnTo>
                  <a:pt x="48790" y="82340"/>
                </a:lnTo>
                <a:lnTo>
                  <a:pt x="48410" y="82460"/>
                </a:lnTo>
                <a:lnTo>
                  <a:pt x="48280" y="82470"/>
                </a:lnTo>
                <a:lnTo>
                  <a:pt x="48190" y="82440"/>
                </a:lnTo>
                <a:lnTo>
                  <a:pt x="48170" y="82350"/>
                </a:lnTo>
                <a:lnTo>
                  <a:pt x="48200" y="82300"/>
                </a:lnTo>
                <a:lnTo>
                  <a:pt x="48210" y="82280"/>
                </a:lnTo>
                <a:lnTo>
                  <a:pt x="48250" y="82180"/>
                </a:lnTo>
                <a:lnTo>
                  <a:pt x="48240" y="82120"/>
                </a:lnTo>
                <a:lnTo>
                  <a:pt x="48120" y="82040"/>
                </a:lnTo>
                <a:lnTo>
                  <a:pt x="47230" y="81610"/>
                </a:lnTo>
                <a:lnTo>
                  <a:pt x="47060" y="81490"/>
                </a:lnTo>
                <a:lnTo>
                  <a:pt x="46960" y="81440"/>
                </a:lnTo>
                <a:lnTo>
                  <a:pt x="46680" y="81380"/>
                </a:lnTo>
                <a:lnTo>
                  <a:pt x="46540" y="81270"/>
                </a:lnTo>
                <a:lnTo>
                  <a:pt x="46400" y="81200"/>
                </a:lnTo>
                <a:lnTo>
                  <a:pt x="46150" y="81690"/>
                </a:lnTo>
                <a:lnTo>
                  <a:pt x="46090" y="81770"/>
                </a:lnTo>
                <a:lnTo>
                  <a:pt x="45730" y="81960"/>
                </a:lnTo>
                <a:lnTo>
                  <a:pt x="45570" y="82070"/>
                </a:lnTo>
                <a:lnTo>
                  <a:pt x="45480" y="82120"/>
                </a:lnTo>
                <a:lnTo>
                  <a:pt x="45300" y="82180"/>
                </a:lnTo>
                <a:lnTo>
                  <a:pt x="45220" y="82250"/>
                </a:lnTo>
                <a:lnTo>
                  <a:pt x="44970" y="82710"/>
                </a:lnTo>
                <a:lnTo>
                  <a:pt x="44900" y="82920"/>
                </a:lnTo>
                <a:lnTo>
                  <a:pt x="44790" y="83220"/>
                </a:lnTo>
                <a:lnTo>
                  <a:pt x="44700" y="83280"/>
                </a:lnTo>
                <a:lnTo>
                  <a:pt x="44110" y="83560"/>
                </a:lnTo>
                <a:lnTo>
                  <a:pt x="43730" y="83680"/>
                </a:lnTo>
                <a:lnTo>
                  <a:pt x="43550" y="83700"/>
                </a:lnTo>
                <a:lnTo>
                  <a:pt x="42320" y="83690"/>
                </a:lnTo>
                <a:lnTo>
                  <a:pt x="42000" y="83760"/>
                </a:lnTo>
                <a:lnTo>
                  <a:pt x="41870" y="83770"/>
                </a:lnTo>
                <a:lnTo>
                  <a:pt x="41540" y="83710"/>
                </a:lnTo>
                <a:lnTo>
                  <a:pt x="41320" y="83740"/>
                </a:lnTo>
                <a:lnTo>
                  <a:pt x="41030" y="83790"/>
                </a:lnTo>
                <a:lnTo>
                  <a:pt x="40700" y="83440"/>
                </a:lnTo>
                <a:lnTo>
                  <a:pt x="40600" y="83370"/>
                </a:lnTo>
                <a:lnTo>
                  <a:pt x="40560" y="83290"/>
                </a:lnTo>
                <a:lnTo>
                  <a:pt x="40520" y="83060"/>
                </a:lnTo>
                <a:lnTo>
                  <a:pt x="40480" y="82980"/>
                </a:lnTo>
                <a:lnTo>
                  <a:pt x="40410" y="82930"/>
                </a:lnTo>
                <a:lnTo>
                  <a:pt x="40330" y="82910"/>
                </a:lnTo>
                <a:lnTo>
                  <a:pt x="40240" y="82840"/>
                </a:lnTo>
                <a:lnTo>
                  <a:pt x="40160" y="82720"/>
                </a:lnTo>
                <a:lnTo>
                  <a:pt x="40030" y="82130"/>
                </a:lnTo>
                <a:lnTo>
                  <a:pt x="39940" y="81930"/>
                </a:lnTo>
                <a:lnTo>
                  <a:pt x="39710" y="81640"/>
                </a:lnTo>
                <a:lnTo>
                  <a:pt x="39610" y="81570"/>
                </a:lnTo>
                <a:lnTo>
                  <a:pt x="39520" y="81570"/>
                </a:lnTo>
                <a:lnTo>
                  <a:pt x="39280" y="81610"/>
                </a:lnTo>
                <a:lnTo>
                  <a:pt x="39180" y="81610"/>
                </a:lnTo>
                <a:lnTo>
                  <a:pt x="39110" y="81570"/>
                </a:lnTo>
                <a:lnTo>
                  <a:pt x="39000" y="81520"/>
                </a:lnTo>
                <a:lnTo>
                  <a:pt x="38820" y="81490"/>
                </a:lnTo>
                <a:lnTo>
                  <a:pt x="38450" y="81550"/>
                </a:lnTo>
                <a:lnTo>
                  <a:pt x="38120" y="81560"/>
                </a:lnTo>
                <a:lnTo>
                  <a:pt x="38080" y="81520"/>
                </a:lnTo>
                <a:lnTo>
                  <a:pt x="38050" y="81340"/>
                </a:lnTo>
                <a:lnTo>
                  <a:pt x="38000" y="81180"/>
                </a:lnTo>
                <a:lnTo>
                  <a:pt x="37960" y="81120"/>
                </a:lnTo>
                <a:lnTo>
                  <a:pt x="37900" y="81070"/>
                </a:lnTo>
                <a:lnTo>
                  <a:pt x="37760" y="81050"/>
                </a:lnTo>
                <a:lnTo>
                  <a:pt x="37580" y="81050"/>
                </a:lnTo>
                <a:lnTo>
                  <a:pt x="37070" y="81160"/>
                </a:lnTo>
                <a:lnTo>
                  <a:pt x="36870" y="81220"/>
                </a:lnTo>
                <a:lnTo>
                  <a:pt x="34390" y="81950"/>
                </a:lnTo>
                <a:lnTo>
                  <a:pt x="33770" y="82050"/>
                </a:lnTo>
                <a:lnTo>
                  <a:pt x="33710" y="82020"/>
                </a:lnTo>
                <a:lnTo>
                  <a:pt x="33320" y="80730"/>
                </a:lnTo>
                <a:lnTo>
                  <a:pt x="33390" y="80470"/>
                </a:lnTo>
                <a:lnTo>
                  <a:pt x="33440" y="80520"/>
                </a:lnTo>
                <a:lnTo>
                  <a:pt x="33470" y="80530"/>
                </a:lnTo>
                <a:lnTo>
                  <a:pt x="33510" y="80550"/>
                </a:lnTo>
                <a:lnTo>
                  <a:pt x="33550" y="80550"/>
                </a:lnTo>
                <a:lnTo>
                  <a:pt x="33570" y="80550"/>
                </a:lnTo>
                <a:lnTo>
                  <a:pt x="33600" y="80550"/>
                </a:lnTo>
                <a:lnTo>
                  <a:pt x="33630" y="80540"/>
                </a:lnTo>
                <a:lnTo>
                  <a:pt x="33680" y="80520"/>
                </a:lnTo>
                <a:lnTo>
                  <a:pt x="33720" y="80500"/>
                </a:lnTo>
                <a:lnTo>
                  <a:pt x="33920" y="80320"/>
                </a:lnTo>
                <a:lnTo>
                  <a:pt x="33990" y="80280"/>
                </a:lnTo>
                <a:lnTo>
                  <a:pt x="34020" y="80260"/>
                </a:lnTo>
                <a:lnTo>
                  <a:pt x="34040" y="80230"/>
                </a:lnTo>
                <a:lnTo>
                  <a:pt x="34070" y="80200"/>
                </a:lnTo>
                <a:lnTo>
                  <a:pt x="34100" y="79820"/>
                </a:lnTo>
                <a:lnTo>
                  <a:pt x="34140" y="79690"/>
                </a:lnTo>
                <a:lnTo>
                  <a:pt x="34310" y="79260"/>
                </a:lnTo>
                <a:lnTo>
                  <a:pt x="34360" y="78890"/>
                </a:lnTo>
                <a:lnTo>
                  <a:pt x="34390" y="78790"/>
                </a:lnTo>
                <a:lnTo>
                  <a:pt x="34480" y="78600"/>
                </a:lnTo>
                <a:lnTo>
                  <a:pt x="34660" y="78420"/>
                </a:lnTo>
                <a:lnTo>
                  <a:pt x="35100" y="78210"/>
                </a:lnTo>
                <a:lnTo>
                  <a:pt x="35200" y="78310"/>
                </a:lnTo>
                <a:lnTo>
                  <a:pt x="35260" y="78370"/>
                </a:lnTo>
                <a:lnTo>
                  <a:pt x="35330" y="78430"/>
                </a:lnTo>
                <a:lnTo>
                  <a:pt x="35380" y="78470"/>
                </a:lnTo>
                <a:lnTo>
                  <a:pt x="35460" y="78490"/>
                </a:lnTo>
                <a:lnTo>
                  <a:pt x="35720" y="78560"/>
                </a:lnTo>
                <a:lnTo>
                  <a:pt x="35830" y="78630"/>
                </a:lnTo>
                <a:lnTo>
                  <a:pt x="35920" y="78720"/>
                </a:lnTo>
                <a:lnTo>
                  <a:pt x="36050" y="78900"/>
                </a:lnTo>
                <a:lnTo>
                  <a:pt x="36120" y="78970"/>
                </a:lnTo>
                <a:lnTo>
                  <a:pt x="36210" y="79000"/>
                </a:lnTo>
                <a:lnTo>
                  <a:pt x="36290" y="78980"/>
                </a:lnTo>
                <a:lnTo>
                  <a:pt x="36380" y="78910"/>
                </a:lnTo>
                <a:lnTo>
                  <a:pt x="36440" y="78830"/>
                </a:lnTo>
                <a:lnTo>
                  <a:pt x="36500" y="78730"/>
                </a:lnTo>
                <a:lnTo>
                  <a:pt x="36580" y="78490"/>
                </a:lnTo>
                <a:lnTo>
                  <a:pt x="36560" y="78280"/>
                </a:lnTo>
                <a:lnTo>
                  <a:pt x="36640" y="77980"/>
                </a:lnTo>
                <a:lnTo>
                  <a:pt x="36640" y="77910"/>
                </a:lnTo>
                <a:lnTo>
                  <a:pt x="36630" y="77800"/>
                </a:lnTo>
                <a:lnTo>
                  <a:pt x="36590" y="77590"/>
                </a:lnTo>
                <a:lnTo>
                  <a:pt x="36590" y="77500"/>
                </a:lnTo>
                <a:lnTo>
                  <a:pt x="36630" y="77350"/>
                </a:lnTo>
                <a:lnTo>
                  <a:pt x="36710" y="77190"/>
                </a:lnTo>
                <a:lnTo>
                  <a:pt x="36900" y="76890"/>
                </a:lnTo>
                <a:lnTo>
                  <a:pt x="36970" y="76730"/>
                </a:lnTo>
                <a:lnTo>
                  <a:pt x="37060" y="76590"/>
                </a:lnTo>
                <a:lnTo>
                  <a:pt x="37120" y="76480"/>
                </a:lnTo>
                <a:lnTo>
                  <a:pt x="37190" y="76470"/>
                </a:lnTo>
                <a:lnTo>
                  <a:pt x="37290" y="76390"/>
                </a:lnTo>
                <a:lnTo>
                  <a:pt x="37340" y="76370"/>
                </a:lnTo>
                <a:lnTo>
                  <a:pt x="37430" y="76360"/>
                </a:lnTo>
                <a:lnTo>
                  <a:pt x="37480" y="76330"/>
                </a:lnTo>
                <a:lnTo>
                  <a:pt x="37520" y="76300"/>
                </a:lnTo>
                <a:lnTo>
                  <a:pt x="37580" y="76270"/>
                </a:lnTo>
                <a:lnTo>
                  <a:pt x="37660" y="76260"/>
                </a:lnTo>
                <a:lnTo>
                  <a:pt x="37850" y="76270"/>
                </a:lnTo>
                <a:lnTo>
                  <a:pt x="38000" y="76230"/>
                </a:lnTo>
                <a:lnTo>
                  <a:pt x="38290" y="76080"/>
                </a:lnTo>
                <a:lnTo>
                  <a:pt x="38650" y="76010"/>
                </a:lnTo>
                <a:lnTo>
                  <a:pt x="38960" y="75860"/>
                </a:lnTo>
                <a:lnTo>
                  <a:pt x="39090" y="75890"/>
                </a:lnTo>
                <a:lnTo>
                  <a:pt x="39190" y="75790"/>
                </a:lnTo>
                <a:lnTo>
                  <a:pt x="39290" y="75730"/>
                </a:lnTo>
                <a:lnTo>
                  <a:pt x="39710" y="75620"/>
                </a:lnTo>
                <a:lnTo>
                  <a:pt x="39770" y="75600"/>
                </a:lnTo>
                <a:lnTo>
                  <a:pt x="39840" y="75560"/>
                </a:lnTo>
                <a:lnTo>
                  <a:pt x="40080" y="75400"/>
                </a:lnTo>
                <a:lnTo>
                  <a:pt x="40270" y="75230"/>
                </a:lnTo>
                <a:lnTo>
                  <a:pt x="40200" y="75120"/>
                </a:lnTo>
                <a:lnTo>
                  <a:pt x="40160" y="75070"/>
                </a:lnTo>
                <a:lnTo>
                  <a:pt x="39350" y="74340"/>
                </a:lnTo>
                <a:lnTo>
                  <a:pt x="38960" y="73680"/>
                </a:lnTo>
                <a:lnTo>
                  <a:pt x="38700" y="73010"/>
                </a:lnTo>
                <a:lnTo>
                  <a:pt x="38750" y="72280"/>
                </a:lnTo>
                <a:lnTo>
                  <a:pt x="38720" y="72050"/>
                </a:lnTo>
                <a:lnTo>
                  <a:pt x="38650" y="72010"/>
                </a:lnTo>
                <a:lnTo>
                  <a:pt x="38580" y="72010"/>
                </a:lnTo>
                <a:lnTo>
                  <a:pt x="38490" y="72020"/>
                </a:lnTo>
                <a:lnTo>
                  <a:pt x="38350" y="72090"/>
                </a:lnTo>
                <a:lnTo>
                  <a:pt x="38280" y="72100"/>
                </a:lnTo>
                <a:lnTo>
                  <a:pt x="38200" y="72090"/>
                </a:lnTo>
                <a:lnTo>
                  <a:pt x="38110" y="72060"/>
                </a:lnTo>
                <a:lnTo>
                  <a:pt x="38010" y="72040"/>
                </a:lnTo>
                <a:lnTo>
                  <a:pt x="37910" y="72050"/>
                </a:lnTo>
                <a:lnTo>
                  <a:pt x="37830" y="72090"/>
                </a:lnTo>
                <a:lnTo>
                  <a:pt x="37750" y="72170"/>
                </a:lnTo>
                <a:lnTo>
                  <a:pt x="37710" y="72290"/>
                </a:lnTo>
                <a:lnTo>
                  <a:pt x="37630" y="72690"/>
                </a:lnTo>
                <a:lnTo>
                  <a:pt x="37540" y="72890"/>
                </a:lnTo>
                <a:lnTo>
                  <a:pt x="37300" y="73130"/>
                </a:lnTo>
                <a:lnTo>
                  <a:pt x="37170" y="73070"/>
                </a:lnTo>
                <a:lnTo>
                  <a:pt x="37120" y="73010"/>
                </a:lnTo>
                <a:lnTo>
                  <a:pt x="37100" y="72910"/>
                </a:lnTo>
                <a:lnTo>
                  <a:pt x="37070" y="72850"/>
                </a:lnTo>
                <a:lnTo>
                  <a:pt x="37010" y="72830"/>
                </a:lnTo>
                <a:lnTo>
                  <a:pt x="36930" y="72900"/>
                </a:lnTo>
                <a:lnTo>
                  <a:pt x="36880" y="72960"/>
                </a:lnTo>
                <a:lnTo>
                  <a:pt x="36850" y="73000"/>
                </a:lnTo>
                <a:lnTo>
                  <a:pt x="36750" y="73090"/>
                </a:lnTo>
                <a:lnTo>
                  <a:pt x="36620" y="73150"/>
                </a:lnTo>
                <a:lnTo>
                  <a:pt x="36300" y="73450"/>
                </a:lnTo>
                <a:lnTo>
                  <a:pt x="36190" y="73500"/>
                </a:lnTo>
                <a:lnTo>
                  <a:pt x="36090" y="73530"/>
                </a:lnTo>
                <a:lnTo>
                  <a:pt x="35770" y="73480"/>
                </a:lnTo>
                <a:lnTo>
                  <a:pt x="35680" y="73420"/>
                </a:lnTo>
                <a:lnTo>
                  <a:pt x="35610" y="73360"/>
                </a:lnTo>
                <a:lnTo>
                  <a:pt x="35530" y="73300"/>
                </a:lnTo>
                <a:lnTo>
                  <a:pt x="35450" y="73260"/>
                </a:lnTo>
                <a:lnTo>
                  <a:pt x="35390" y="73250"/>
                </a:lnTo>
                <a:lnTo>
                  <a:pt x="35310" y="73250"/>
                </a:lnTo>
                <a:lnTo>
                  <a:pt x="35250" y="73240"/>
                </a:lnTo>
                <a:lnTo>
                  <a:pt x="35170" y="73200"/>
                </a:lnTo>
                <a:lnTo>
                  <a:pt x="35020" y="73070"/>
                </a:lnTo>
                <a:lnTo>
                  <a:pt x="34940" y="73050"/>
                </a:lnTo>
                <a:lnTo>
                  <a:pt x="34850" y="73070"/>
                </a:lnTo>
                <a:lnTo>
                  <a:pt x="34760" y="73090"/>
                </a:lnTo>
                <a:lnTo>
                  <a:pt x="34670" y="73090"/>
                </a:lnTo>
                <a:lnTo>
                  <a:pt x="34600" y="73060"/>
                </a:lnTo>
                <a:lnTo>
                  <a:pt x="34570" y="73020"/>
                </a:lnTo>
                <a:lnTo>
                  <a:pt x="34550" y="72990"/>
                </a:lnTo>
                <a:lnTo>
                  <a:pt x="34540" y="72940"/>
                </a:lnTo>
                <a:lnTo>
                  <a:pt x="34540" y="72860"/>
                </a:lnTo>
                <a:lnTo>
                  <a:pt x="34570" y="72740"/>
                </a:lnTo>
                <a:lnTo>
                  <a:pt x="34620" y="72600"/>
                </a:lnTo>
                <a:lnTo>
                  <a:pt x="34930" y="72100"/>
                </a:lnTo>
                <a:lnTo>
                  <a:pt x="35280" y="71740"/>
                </a:lnTo>
                <a:lnTo>
                  <a:pt x="35330" y="71660"/>
                </a:lnTo>
                <a:lnTo>
                  <a:pt x="35360" y="71580"/>
                </a:lnTo>
                <a:lnTo>
                  <a:pt x="35390" y="71440"/>
                </a:lnTo>
                <a:lnTo>
                  <a:pt x="35400" y="71350"/>
                </a:lnTo>
                <a:lnTo>
                  <a:pt x="35390" y="71240"/>
                </a:lnTo>
                <a:lnTo>
                  <a:pt x="35360" y="71130"/>
                </a:lnTo>
                <a:lnTo>
                  <a:pt x="35270" y="71020"/>
                </a:lnTo>
                <a:lnTo>
                  <a:pt x="35090" y="71050"/>
                </a:lnTo>
                <a:lnTo>
                  <a:pt x="34830" y="71170"/>
                </a:lnTo>
                <a:lnTo>
                  <a:pt x="34440" y="71410"/>
                </a:lnTo>
                <a:lnTo>
                  <a:pt x="34370" y="71390"/>
                </a:lnTo>
                <a:lnTo>
                  <a:pt x="34310" y="71340"/>
                </a:lnTo>
                <a:lnTo>
                  <a:pt x="34360" y="70920"/>
                </a:lnTo>
                <a:lnTo>
                  <a:pt x="34430" y="70770"/>
                </a:lnTo>
                <a:lnTo>
                  <a:pt x="34500" y="70710"/>
                </a:lnTo>
                <a:lnTo>
                  <a:pt x="34820" y="70540"/>
                </a:lnTo>
                <a:lnTo>
                  <a:pt x="35090" y="70320"/>
                </a:lnTo>
                <a:lnTo>
                  <a:pt x="35250" y="70130"/>
                </a:lnTo>
                <a:lnTo>
                  <a:pt x="35410" y="69780"/>
                </a:lnTo>
                <a:lnTo>
                  <a:pt x="35990" y="69880"/>
                </a:lnTo>
                <a:lnTo>
                  <a:pt x="36100" y="69880"/>
                </a:lnTo>
                <a:lnTo>
                  <a:pt x="36230" y="69850"/>
                </a:lnTo>
                <a:lnTo>
                  <a:pt x="37310" y="69330"/>
                </a:lnTo>
                <a:lnTo>
                  <a:pt x="37390" y="69280"/>
                </a:lnTo>
                <a:lnTo>
                  <a:pt x="37470" y="69210"/>
                </a:lnTo>
                <a:lnTo>
                  <a:pt x="37510" y="69140"/>
                </a:lnTo>
                <a:lnTo>
                  <a:pt x="37540" y="69080"/>
                </a:lnTo>
                <a:lnTo>
                  <a:pt x="37540" y="69060"/>
                </a:lnTo>
                <a:lnTo>
                  <a:pt x="37560" y="69040"/>
                </a:lnTo>
                <a:lnTo>
                  <a:pt x="37580" y="69010"/>
                </a:lnTo>
                <a:lnTo>
                  <a:pt x="37640" y="68950"/>
                </a:lnTo>
                <a:lnTo>
                  <a:pt x="37720" y="68930"/>
                </a:lnTo>
                <a:lnTo>
                  <a:pt x="37830" y="68970"/>
                </a:lnTo>
                <a:lnTo>
                  <a:pt x="37930" y="69030"/>
                </a:lnTo>
                <a:lnTo>
                  <a:pt x="38260" y="69350"/>
                </a:lnTo>
                <a:lnTo>
                  <a:pt x="38370" y="69380"/>
                </a:lnTo>
                <a:lnTo>
                  <a:pt x="38530" y="69400"/>
                </a:lnTo>
                <a:lnTo>
                  <a:pt x="38720" y="69400"/>
                </a:lnTo>
                <a:lnTo>
                  <a:pt x="38810" y="69360"/>
                </a:lnTo>
                <a:lnTo>
                  <a:pt x="38890" y="69300"/>
                </a:lnTo>
                <a:lnTo>
                  <a:pt x="38980" y="69090"/>
                </a:lnTo>
                <a:lnTo>
                  <a:pt x="39000" y="69020"/>
                </a:lnTo>
                <a:lnTo>
                  <a:pt x="39160" y="68590"/>
                </a:lnTo>
                <a:lnTo>
                  <a:pt x="39240" y="68320"/>
                </a:lnTo>
                <a:lnTo>
                  <a:pt x="39270" y="68130"/>
                </a:lnTo>
                <a:lnTo>
                  <a:pt x="39290" y="68030"/>
                </a:lnTo>
                <a:lnTo>
                  <a:pt x="39340" y="67920"/>
                </a:lnTo>
                <a:lnTo>
                  <a:pt x="39460" y="67770"/>
                </a:lnTo>
                <a:lnTo>
                  <a:pt x="39590" y="67670"/>
                </a:lnTo>
                <a:lnTo>
                  <a:pt x="39800" y="67570"/>
                </a:lnTo>
                <a:lnTo>
                  <a:pt x="39960" y="67520"/>
                </a:lnTo>
                <a:lnTo>
                  <a:pt x="39930" y="67420"/>
                </a:lnTo>
                <a:lnTo>
                  <a:pt x="39900" y="67360"/>
                </a:lnTo>
                <a:lnTo>
                  <a:pt x="39900" y="67260"/>
                </a:lnTo>
                <a:lnTo>
                  <a:pt x="39910" y="67200"/>
                </a:lnTo>
                <a:lnTo>
                  <a:pt x="39960" y="66970"/>
                </a:lnTo>
                <a:lnTo>
                  <a:pt x="39960" y="66920"/>
                </a:lnTo>
                <a:lnTo>
                  <a:pt x="39940" y="66750"/>
                </a:lnTo>
                <a:lnTo>
                  <a:pt x="39940" y="66650"/>
                </a:lnTo>
                <a:lnTo>
                  <a:pt x="39960" y="66590"/>
                </a:lnTo>
                <a:lnTo>
                  <a:pt x="39990" y="66530"/>
                </a:lnTo>
                <a:lnTo>
                  <a:pt x="40090" y="66440"/>
                </a:lnTo>
                <a:lnTo>
                  <a:pt x="40150" y="66410"/>
                </a:lnTo>
                <a:lnTo>
                  <a:pt x="40210" y="66390"/>
                </a:lnTo>
                <a:lnTo>
                  <a:pt x="40260" y="66380"/>
                </a:lnTo>
                <a:lnTo>
                  <a:pt x="40300" y="66370"/>
                </a:lnTo>
                <a:lnTo>
                  <a:pt x="40330" y="66360"/>
                </a:lnTo>
                <a:lnTo>
                  <a:pt x="40370" y="66310"/>
                </a:lnTo>
                <a:lnTo>
                  <a:pt x="40570" y="65980"/>
                </a:lnTo>
                <a:lnTo>
                  <a:pt x="40590" y="65970"/>
                </a:lnTo>
                <a:lnTo>
                  <a:pt x="40710" y="65930"/>
                </a:lnTo>
                <a:lnTo>
                  <a:pt x="40740" y="65910"/>
                </a:lnTo>
                <a:lnTo>
                  <a:pt x="40760" y="65870"/>
                </a:lnTo>
                <a:lnTo>
                  <a:pt x="40790" y="65780"/>
                </a:lnTo>
                <a:lnTo>
                  <a:pt x="40810" y="65730"/>
                </a:lnTo>
                <a:lnTo>
                  <a:pt x="40820" y="65680"/>
                </a:lnTo>
                <a:lnTo>
                  <a:pt x="40820" y="65640"/>
                </a:lnTo>
                <a:lnTo>
                  <a:pt x="40710" y="65500"/>
                </a:lnTo>
                <a:lnTo>
                  <a:pt x="40810" y="65360"/>
                </a:lnTo>
                <a:lnTo>
                  <a:pt x="40830" y="65330"/>
                </a:lnTo>
                <a:lnTo>
                  <a:pt x="40870" y="65280"/>
                </a:lnTo>
                <a:lnTo>
                  <a:pt x="40900" y="65210"/>
                </a:lnTo>
                <a:lnTo>
                  <a:pt x="40970" y="64990"/>
                </a:lnTo>
                <a:lnTo>
                  <a:pt x="40980" y="64860"/>
                </a:lnTo>
                <a:lnTo>
                  <a:pt x="40970" y="64570"/>
                </a:lnTo>
                <a:lnTo>
                  <a:pt x="40950" y="64480"/>
                </a:lnTo>
                <a:lnTo>
                  <a:pt x="40940" y="64450"/>
                </a:lnTo>
                <a:lnTo>
                  <a:pt x="40860" y="64310"/>
                </a:lnTo>
                <a:lnTo>
                  <a:pt x="40850" y="64280"/>
                </a:lnTo>
                <a:lnTo>
                  <a:pt x="40840" y="64220"/>
                </a:lnTo>
                <a:lnTo>
                  <a:pt x="40820" y="64130"/>
                </a:lnTo>
                <a:lnTo>
                  <a:pt x="40880" y="64010"/>
                </a:lnTo>
                <a:lnTo>
                  <a:pt x="40980" y="63880"/>
                </a:lnTo>
                <a:lnTo>
                  <a:pt x="41040" y="63750"/>
                </a:lnTo>
                <a:lnTo>
                  <a:pt x="40980" y="63650"/>
                </a:lnTo>
                <a:lnTo>
                  <a:pt x="41150" y="63550"/>
                </a:lnTo>
                <a:lnTo>
                  <a:pt x="41220" y="63480"/>
                </a:lnTo>
                <a:lnTo>
                  <a:pt x="41280" y="63340"/>
                </a:lnTo>
                <a:lnTo>
                  <a:pt x="41340" y="63310"/>
                </a:lnTo>
                <a:lnTo>
                  <a:pt x="41410" y="63300"/>
                </a:lnTo>
                <a:lnTo>
                  <a:pt x="41470" y="63260"/>
                </a:lnTo>
                <a:lnTo>
                  <a:pt x="41510" y="63200"/>
                </a:lnTo>
                <a:lnTo>
                  <a:pt x="41660" y="62900"/>
                </a:lnTo>
                <a:lnTo>
                  <a:pt x="41770" y="62850"/>
                </a:lnTo>
                <a:lnTo>
                  <a:pt x="41790" y="62800"/>
                </a:lnTo>
                <a:lnTo>
                  <a:pt x="41760" y="62690"/>
                </a:lnTo>
                <a:lnTo>
                  <a:pt x="41690" y="62680"/>
                </a:lnTo>
                <a:lnTo>
                  <a:pt x="41600" y="62700"/>
                </a:lnTo>
                <a:lnTo>
                  <a:pt x="41520" y="62670"/>
                </a:lnTo>
                <a:lnTo>
                  <a:pt x="41470" y="62570"/>
                </a:lnTo>
                <a:lnTo>
                  <a:pt x="41480" y="62490"/>
                </a:lnTo>
                <a:lnTo>
                  <a:pt x="41510" y="62420"/>
                </a:lnTo>
                <a:lnTo>
                  <a:pt x="41520" y="62320"/>
                </a:lnTo>
                <a:lnTo>
                  <a:pt x="41510" y="62210"/>
                </a:lnTo>
                <a:lnTo>
                  <a:pt x="41480" y="62150"/>
                </a:lnTo>
                <a:lnTo>
                  <a:pt x="41440" y="62120"/>
                </a:lnTo>
                <a:lnTo>
                  <a:pt x="41410" y="62070"/>
                </a:lnTo>
                <a:lnTo>
                  <a:pt x="41400" y="61980"/>
                </a:lnTo>
                <a:lnTo>
                  <a:pt x="41390" y="61830"/>
                </a:lnTo>
                <a:lnTo>
                  <a:pt x="41360" y="61750"/>
                </a:lnTo>
                <a:lnTo>
                  <a:pt x="41470" y="61670"/>
                </a:lnTo>
                <a:lnTo>
                  <a:pt x="41520" y="61540"/>
                </a:lnTo>
                <a:lnTo>
                  <a:pt x="41510" y="61420"/>
                </a:lnTo>
                <a:lnTo>
                  <a:pt x="41410" y="61370"/>
                </a:lnTo>
                <a:lnTo>
                  <a:pt x="41490" y="61290"/>
                </a:lnTo>
                <a:lnTo>
                  <a:pt x="41610" y="61200"/>
                </a:lnTo>
                <a:lnTo>
                  <a:pt x="41740" y="61130"/>
                </a:lnTo>
                <a:lnTo>
                  <a:pt x="41820" y="61120"/>
                </a:lnTo>
                <a:lnTo>
                  <a:pt x="41950" y="61170"/>
                </a:lnTo>
                <a:lnTo>
                  <a:pt x="42110" y="61130"/>
                </a:lnTo>
                <a:lnTo>
                  <a:pt x="42380" y="60990"/>
                </a:lnTo>
                <a:lnTo>
                  <a:pt x="44170" y="60590"/>
                </a:lnTo>
                <a:lnTo>
                  <a:pt x="44300" y="60530"/>
                </a:lnTo>
                <a:lnTo>
                  <a:pt x="44360" y="60480"/>
                </a:lnTo>
                <a:lnTo>
                  <a:pt x="44540" y="60390"/>
                </a:lnTo>
                <a:lnTo>
                  <a:pt x="44920" y="60040"/>
                </a:lnTo>
                <a:lnTo>
                  <a:pt x="45230" y="59840"/>
                </a:lnTo>
                <a:lnTo>
                  <a:pt x="45380" y="59710"/>
                </a:lnTo>
                <a:lnTo>
                  <a:pt x="45530" y="59610"/>
                </a:lnTo>
                <a:lnTo>
                  <a:pt x="45690" y="59590"/>
                </a:lnTo>
                <a:lnTo>
                  <a:pt x="45850" y="59600"/>
                </a:lnTo>
                <a:lnTo>
                  <a:pt x="46000" y="59580"/>
                </a:lnTo>
                <a:lnTo>
                  <a:pt x="46050" y="59550"/>
                </a:lnTo>
                <a:lnTo>
                  <a:pt x="46080" y="59510"/>
                </a:lnTo>
                <a:lnTo>
                  <a:pt x="46140" y="59480"/>
                </a:lnTo>
                <a:lnTo>
                  <a:pt x="46240" y="59460"/>
                </a:lnTo>
                <a:lnTo>
                  <a:pt x="46340" y="59430"/>
                </a:lnTo>
                <a:lnTo>
                  <a:pt x="46450" y="59280"/>
                </a:lnTo>
                <a:lnTo>
                  <a:pt x="46510" y="59250"/>
                </a:lnTo>
                <a:lnTo>
                  <a:pt x="46580" y="59270"/>
                </a:lnTo>
                <a:lnTo>
                  <a:pt x="46600" y="59300"/>
                </a:lnTo>
                <a:lnTo>
                  <a:pt x="46640" y="59320"/>
                </a:lnTo>
                <a:lnTo>
                  <a:pt x="46700" y="59310"/>
                </a:lnTo>
                <a:lnTo>
                  <a:pt x="46710" y="59280"/>
                </a:lnTo>
                <a:lnTo>
                  <a:pt x="46690" y="59170"/>
                </a:lnTo>
                <a:lnTo>
                  <a:pt x="46700" y="59140"/>
                </a:lnTo>
                <a:lnTo>
                  <a:pt x="46780" y="59110"/>
                </a:lnTo>
                <a:lnTo>
                  <a:pt x="46990" y="59090"/>
                </a:lnTo>
                <a:lnTo>
                  <a:pt x="47040" y="59160"/>
                </a:lnTo>
                <a:lnTo>
                  <a:pt x="47080" y="59210"/>
                </a:lnTo>
                <a:lnTo>
                  <a:pt x="47340" y="59490"/>
                </a:lnTo>
                <a:lnTo>
                  <a:pt x="47520" y="59620"/>
                </a:lnTo>
                <a:lnTo>
                  <a:pt x="47700" y="59720"/>
                </a:lnTo>
                <a:lnTo>
                  <a:pt x="47810" y="59760"/>
                </a:lnTo>
                <a:lnTo>
                  <a:pt x="47940" y="59790"/>
                </a:lnTo>
                <a:lnTo>
                  <a:pt x="48140" y="59810"/>
                </a:lnTo>
                <a:lnTo>
                  <a:pt x="48320" y="59800"/>
                </a:lnTo>
                <a:lnTo>
                  <a:pt x="48410" y="59780"/>
                </a:lnTo>
                <a:lnTo>
                  <a:pt x="48500" y="59760"/>
                </a:lnTo>
                <a:lnTo>
                  <a:pt x="48590" y="59710"/>
                </a:lnTo>
                <a:lnTo>
                  <a:pt x="48770" y="59600"/>
                </a:lnTo>
                <a:lnTo>
                  <a:pt x="48900" y="59540"/>
                </a:lnTo>
                <a:lnTo>
                  <a:pt x="49070" y="59510"/>
                </a:lnTo>
                <a:lnTo>
                  <a:pt x="49360" y="59510"/>
                </a:lnTo>
                <a:lnTo>
                  <a:pt x="49520" y="59540"/>
                </a:lnTo>
                <a:lnTo>
                  <a:pt x="49650" y="59590"/>
                </a:lnTo>
                <a:lnTo>
                  <a:pt x="50660" y="60330"/>
                </a:lnTo>
                <a:lnTo>
                  <a:pt x="50740" y="60410"/>
                </a:lnTo>
                <a:lnTo>
                  <a:pt x="50790" y="60490"/>
                </a:lnTo>
                <a:lnTo>
                  <a:pt x="50830" y="60580"/>
                </a:lnTo>
                <a:lnTo>
                  <a:pt x="50850" y="60660"/>
                </a:lnTo>
                <a:lnTo>
                  <a:pt x="50870" y="60720"/>
                </a:lnTo>
                <a:lnTo>
                  <a:pt x="50900" y="60770"/>
                </a:lnTo>
                <a:lnTo>
                  <a:pt x="51040" y="60920"/>
                </a:lnTo>
                <a:lnTo>
                  <a:pt x="51100" y="60990"/>
                </a:lnTo>
                <a:lnTo>
                  <a:pt x="51120" y="61050"/>
                </a:lnTo>
                <a:lnTo>
                  <a:pt x="51310" y="61120"/>
                </a:lnTo>
                <a:lnTo>
                  <a:pt x="52130" y="61140"/>
                </a:lnTo>
                <a:lnTo>
                  <a:pt x="54150" y="61140"/>
                </a:lnTo>
                <a:lnTo>
                  <a:pt x="54130" y="61240"/>
                </a:lnTo>
                <a:lnTo>
                  <a:pt x="54110" y="61370"/>
                </a:lnTo>
                <a:lnTo>
                  <a:pt x="54140" y="61540"/>
                </a:lnTo>
                <a:lnTo>
                  <a:pt x="54150" y="61620"/>
                </a:lnTo>
                <a:lnTo>
                  <a:pt x="54090" y="61880"/>
                </a:lnTo>
                <a:lnTo>
                  <a:pt x="54100" y="61920"/>
                </a:lnTo>
                <a:lnTo>
                  <a:pt x="54120" y="61990"/>
                </a:lnTo>
                <a:lnTo>
                  <a:pt x="54170" y="62080"/>
                </a:lnTo>
                <a:lnTo>
                  <a:pt x="54380" y="62320"/>
                </a:lnTo>
                <a:lnTo>
                  <a:pt x="54570" y="62610"/>
                </a:lnTo>
                <a:lnTo>
                  <a:pt x="54630" y="62730"/>
                </a:lnTo>
                <a:lnTo>
                  <a:pt x="54740" y="63090"/>
                </a:lnTo>
                <a:lnTo>
                  <a:pt x="54780" y="63170"/>
                </a:lnTo>
                <a:lnTo>
                  <a:pt x="54840" y="63260"/>
                </a:lnTo>
                <a:lnTo>
                  <a:pt x="55040" y="63490"/>
                </a:lnTo>
                <a:lnTo>
                  <a:pt x="55070" y="63540"/>
                </a:lnTo>
                <a:lnTo>
                  <a:pt x="55100" y="63600"/>
                </a:lnTo>
                <a:lnTo>
                  <a:pt x="55120" y="63720"/>
                </a:lnTo>
                <a:lnTo>
                  <a:pt x="55240" y="64010"/>
                </a:lnTo>
                <a:lnTo>
                  <a:pt x="55400" y="64280"/>
                </a:lnTo>
                <a:lnTo>
                  <a:pt x="55470" y="64460"/>
                </a:lnTo>
                <a:lnTo>
                  <a:pt x="55600" y="64650"/>
                </a:lnTo>
                <a:lnTo>
                  <a:pt x="55620" y="64770"/>
                </a:lnTo>
                <a:lnTo>
                  <a:pt x="55580" y="64980"/>
                </a:lnTo>
                <a:lnTo>
                  <a:pt x="55240" y="65820"/>
                </a:lnTo>
                <a:lnTo>
                  <a:pt x="54870" y="66460"/>
                </a:lnTo>
                <a:lnTo>
                  <a:pt x="54810" y="66530"/>
                </a:lnTo>
                <a:lnTo>
                  <a:pt x="54710" y="66580"/>
                </a:lnTo>
                <a:lnTo>
                  <a:pt x="54580" y="66600"/>
                </a:lnTo>
                <a:lnTo>
                  <a:pt x="54090" y="66590"/>
                </a:lnTo>
                <a:lnTo>
                  <a:pt x="53690" y="66690"/>
                </a:lnTo>
                <a:lnTo>
                  <a:pt x="53770" y="66830"/>
                </a:lnTo>
                <a:lnTo>
                  <a:pt x="54300" y="67240"/>
                </a:lnTo>
                <a:lnTo>
                  <a:pt x="55190" y="68170"/>
                </a:lnTo>
                <a:lnTo>
                  <a:pt x="55290" y="68320"/>
                </a:lnTo>
                <a:lnTo>
                  <a:pt x="55440" y="68590"/>
                </a:lnTo>
                <a:lnTo>
                  <a:pt x="55490" y="68750"/>
                </a:lnTo>
                <a:lnTo>
                  <a:pt x="55500" y="68870"/>
                </a:lnTo>
                <a:lnTo>
                  <a:pt x="55460" y="69050"/>
                </a:lnTo>
                <a:lnTo>
                  <a:pt x="55440" y="69090"/>
                </a:lnTo>
                <a:lnTo>
                  <a:pt x="55430" y="69160"/>
                </a:lnTo>
                <a:lnTo>
                  <a:pt x="55450" y="69240"/>
                </a:lnTo>
                <a:lnTo>
                  <a:pt x="55550" y="69300"/>
                </a:lnTo>
                <a:lnTo>
                  <a:pt x="55950" y="69450"/>
                </a:lnTo>
                <a:lnTo>
                  <a:pt x="56050" y="69470"/>
                </a:lnTo>
                <a:lnTo>
                  <a:pt x="56140" y="69490"/>
                </a:lnTo>
                <a:lnTo>
                  <a:pt x="56320" y="69490"/>
                </a:lnTo>
                <a:lnTo>
                  <a:pt x="56420" y="69540"/>
                </a:lnTo>
                <a:lnTo>
                  <a:pt x="56540" y="69670"/>
                </a:lnTo>
                <a:lnTo>
                  <a:pt x="56830" y="70240"/>
                </a:lnTo>
                <a:lnTo>
                  <a:pt x="56940" y="70540"/>
                </a:lnTo>
                <a:lnTo>
                  <a:pt x="56730" y="72310"/>
                </a:lnTo>
                <a:lnTo>
                  <a:pt x="56650" y="72430"/>
                </a:lnTo>
                <a:lnTo>
                  <a:pt x="56590" y="72470"/>
                </a:lnTo>
                <a:lnTo>
                  <a:pt x="56500" y="72480"/>
                </a:lnTo>
                <a:lnTo>
                  <a:pt x="56330" y="72420"/>
                </a:lnTo>
                <a:lnTo>
                  <a:pt x="56230" y="72410"/>
                </a:lnTo>
                <a:lnTo>
                  <a:pt x="56150" y="72420"/>
                </a:lnTo>
                <a:lnTo>
                  <a:pt x="55970" y="72480"/>
                </a:lnTo>
                <a:lnTo>
                  <a:pt x="55870" y="72510"/>
                </a:lnTo>
                <a:lnTo>
                  <a:pt x="55780" y="72500"/>
                </a:lnTo>
                <a:lnTo>
                  <a:pt x="55590" y="72450"/>
                </a:lnTo>
                <a:lnTo>
                  <a:pt x="55500" y="72440"/>
                </a:lnTo>
                <a:lnTo>
                  <a:pt x="55290" y="72460"/>
                </a:lnTo>
                <a:lnTo>
                  <a:pt x="55180" y="72460"/>
                </a:lnTo>
                <a:lnTo>
                  <a:pt x="55090" y="72450"/>
                </a:lnTo>
                <a:lnTo>
                  <a:pt x="55030" y="72440"/>
                </a:lnTo>
                <a:lnTo>
                  <a:pt x="54960" y="72410"/>
                </a:lnTo>
                <a:lnTo>
                  <a:pt x="54900" y="72390"/>
                </a:lnTo>
                <a:lnTo>
                  <a:pt x="54840" y="72390"/>
                </a:lnTo>
                <a:lnTo>
                  <a:pt x="54760" y="72400"/>
                </a:lnTo>
                <a:lnTo>
                  <a:pt x="54670" y="72440"/>
                </a:lnTo>
                <a:lnTo>
                  <a:pt x="54300" y="72660"/>
                </a:lnTo>
                <a:lnTo>
                  <a:pt x="54200" y="72770"/>
                </a:lnTo>
                <a:lnTo>
                  <a:pt x="54100" y="72930"/>
                </a:lnTo>
                <a:lnTo>
                  <a:pt x="53980" y="73250"/>
                </a:lnTo>
                <a:lnTo>
                  <a:pt x="53850" y="73780"/>
                </a:lnTo>
                <a:lnTo>
                  <a:pt x="53750" y="73980"/>
                </a:lnTo>
                <a:lnTo>
                  <a:pt x="53490" y="74190"/>
                </a:lnTo>
                <a:lnTo>
                  <a:pt x="53580" y="74460"/>
                </a:lnTo>
                <a:lnTo>
                  <a:pt x="53590" y="74540"/>
                </a:lnTo>
                <a:lnTo>
                  <a:pt x="53590" y="74640"/>
                </a:lnTo>
                <a:lnTo>
                  <a:pt x="53530" y="74960"/>
                </a:lnTo>
                <a:lnTo>
                  <a:pt x="53250" y="75870"/>
                </a:lnTo>
                <a:lnTo>
                  <a:pt x="53250" y="76000"/>
                </a:lnTo>
                <a:lnTo>
                  <a:pt x="53340" y="76150"/>
                </a:lnTo>
                <a:lnTo>
                  <a:pt x="53430" y="76280"/>
                </a:lnTo>
                <a:lnTo>
                  <a:pt x="53460" y="76350"/>
                </a:lnTo>
                <a:lnTo>
                  <a:pt x="53460" y="76430"/>
                </a:lnTo>
                <a:lnTo>
                  <a:pt x="53430" y="76520"/>
                </a:lnTo>
                <a:lnTo>
                  <a:pt x="53370" y="76590"/>
                </a:lnTo>
                <a:lnTo>
                  <a:pt x="53220" y="76670"/>
                </a:lnTo>
                <a:lnTo>
                  <a:pt x="53130" y="76690"/>
                </a:lnTo>
                <a:lnTo>
                  <a:pt x="53020" y="76740"/>
                </a:lnTo>
                <a:lnTo>
                  <a:pt x="52960" y="76770"/>
                </a:lnTo>
                <a:lnTo>
                  <a:pt x="52910" y="76810"/>
                </a:lnTo>
                <a:lnTo>
                  <a:pt x="52750" y="76960"/>
                </a:lnTo>
                <a:lnTo>
                  <a:pt x="52690" y="77050"/>
                </a:lnTo>
                <a:lnTo>
                  <a:pt x="52680" y="77080"/>
                </a:lnTo>
                <a:lnTo>
                  <a:pt x="52670" y="77090"/>
                </a:lnTo>
                <a:lnTo>
                  <a:pt x="52500" y="77230"/>
                </a:lnTo>
                <a:lnTo>
                  <a:pt x="52470" y="77250"/>
                </a:lnTo>
                <a:lnTo>
                  <a:pt x="52450" y="77290"/>
                </a:lnTo>
                <a:lnTo>
                  <a:pt x="52440" y="77300"/>
                </a:lnTo>
                <a:lnTo>
                  <a:pt x="52430" y="77310"/>
                </a:lnTo>
                <a:lnTo>
                  <a:pt x="52410" y="77320"/>
                </a:lnTo>
                <a:lnTo>
                  <a:pt x="52370" y="77330"/>
                </a:lnTo>
                <a:lnTo>
                  <a:pt x="52190" y="77330"/>
                </a:lnTo>
                <a:lnTo>
                  <a:pt x="51720" y="77520"/>
                </a:lnTo>
                <a:lnTo>
                  <a:pt x="51660" y="77530"/>
                </a:lnTo>
                <a:lnTo>
                  <a:pt x="51610" y="77560"/>
                </a:lnTo>
                <a:lnTo>
                  <a:pt x="51570" y="77600"/>
                </a:lnTo>
                <a:lnTo>
                  <a:pt x="51530" y="77680"/>
                </a:lnTo>
                <a:lnTo>
                  <a:pt x="51460" y="77780"/>
                </a:lnTo>
                <a:lnTo>
                  <a:pt x="51320" y="77850"/>
                </a:lnTo>
                <a:lnTo>
                  <a:pt x="51270" y="77850"/>
                </a:lnTo>
                <a:lnTo>
                  <a:pt x="51250" y="77870"/>
                </a:lnTo>
                <a:lnTo>
                  <a:pt x="51200" y="77910"/>
                </a:lnTo>
                <a:lnTo>
                  <a:pt x="51160" y="77990"/>
                </a:lnTo>
                <a:lnTo>
                  <a:pt x="51160" y="78080"/>
                </a:lnTo>
                <a:lnTo>
                  <a:pt x="51170" y="78190"/>
                </a:lnTo>
                <a:lnTo>
                  <a:pt x="51280" y="78400"/>
                </a:lnTo>
                <a:lnTo>
                  <a:pt x="51440" y="78560"/>
                </a:lnTo>
                <a:lnTo>
                  <a:pt x="51910" y="78760"/>
                </a:lnTo>
                <a:lnTo>
                  <a:pt x="51980" y="78820"/>
                </a:lnTo>
                <a:lnTo>
                  <a:pt x="52010" y="78920"/>
                </a:lnTo>
                <a:lnTo>
                  <a:pt x="51990" y="79060"/>
                </a:lnTo>
                <a:lnTo>
                  <a:pt x="52010" y="79520"/>
                </a:lnTo>
                <a:lnTo>
                  <a:pt x="51990" y="79720"/>
                </a:lnTo>
                <a:lnTo>
                  <a:pt x="51910" y="79960"/>
                </a:lnTo>
                <a:lnTo>
                  <a:pt x="51680" y="80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