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Adamaoua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Adamao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770" y="51100"/>
                </a:moveTo>
                <a:lnTo>
                  <a:pt x="72590" y="51250"/>
                </a:lnTo>
                <a:lnTo>
                  <a:pt x="72440" y="51620"/>
                </a:lnTo>
                <a:lnTo>
                  <a:pt x="72330" y="51810"/>
                </a:lnTo>
                <a:lnTo>
                  <a:pt x="72290" y="51890"/>
                </a:lnTo>
                <a:lnTo>
                  <a:pt x="72280" y="51970"/>
                </a:lnTo>
                <a:lnTo>
                  <a:pt x="72320" y="52430"/>
                </a:lnTo>
                <a:lnTo>
                  <a:pt x="72300" y="52510"/>
                </a:lnTo>
                <a:lnTo>
                  <a:pt x="72230" y="52590"/>
                </a:lnTo>
                <a:lnTo>
                  <a:pt x="72050" y="52680"/>
                </a:lnTo>
                <a:lnTo>
                  <a:pt x="71980" y="52720"/>
                </a:lnTo>
                <a:lnTo>
                  <a:pt x="71900" y="52850"/>
                </a:lnTo>
                <a:lnTo>
                  <a:pt x="71840" y="53000"/>
                </a:lnTo>
                <a:lnTo>
                  <a:pt x="71710" y="53490"/>
                </a:lnTo>
                <a:lnTo>
                  <a:pt x="71460" y="54180"/>
                </a:lnTo>
                <a:lnTo>
                  <a:pt x="71290" y="54510"/>
                </a:lnTo>
                <a:lnTo>
                  <a:pt x="71160" y="54870"/>
                </a:lnTo>
                <a:lnTo>
                  <a:pt x="71100" y="54990"/>
                </a:lnTo>
                <a:lnTo>
                  <a:pt x="71000" y="55070"/>
                </a:lnTo>
                <a:lnTo>
                  <a:pt x="70530" y="55300"/>
                </a:lnTo>
                <a:lnTo>
                  <a:pt x="70400" y="55390"/>
                </a:lnTo>
                <a:lnTo>
                  <a:pt x="70290" y="55510"/>
                </a:lnTo>
                <a:lnTo>
                  <a:pt x="70210" y="55700"/>
                </a:lnTo>
                <a:lnTo>
                  <a:pt x="69310" y="57750"/>
                </a:lnTo>
                <a:lnTo>
                  <a:pt x="69110" y="58020"/>
                </a:lnTo>
                <a:lnTo>
                  <a:pt x="69090" y="58110"/>
                </a:lnTo>
                <a:lnTo>
                  <a:pt x="69120" y="58300"/>
                </a:lnTo>
                <a:lnTo>
                  <a:pt x="69130" y="58390"/>
                </a:lnTo>
                <a:lnTo>
                  <a:pt x="69110" y="58470"/>
                </a:lnTo>
                <a:lnTo>
                  <a:pt x="69030" y="58620"/>
                </a:lnTo>
                <a:lnTo>
                  <a:pt x="68730" y="59000"/>
                </a:lnTo>
                <a:lnTo>
                  <a:pt x="68610" y="59100"/>
                </a:lnTo>
                <a:lnTo>
                  <a:pt x="67490" y="59640"/>
                </a:lnTo>
                <a:lnTo>
                  <a:pt x="67160" y="59640"/>
                </a:lnTo>
                <a:lnTo>
                  <a:pt x="67090" y="59760"/>
                </a:lnTo>
                <a:lnTo>
                  <a:pt x="66970" y="59910"/>
                </a:lnTo>
                <a:lnTo>
                  <a:pt x="66740" y="60140"/>
                </a:lnTo>
                <a:lnTo>
                  <a:pt x="66630" y="60170"/>
                </a:lnTo>
                <a:lnTo>
                  <a:pt x="66440" y="60350"/>
                </a:lnTo>
                <a:lnTo>
                  <a:pt x="66340" y="60440"/>
                </a:lnTo>
                <a:lnTo>
                  <a:pt x="66350" y="60470"/>
                </a:lnTo>
                <a:lnTo>
                  <a:pt x="66350" y="60520"/>
                </a:lnTo>
                <a:lnTo>
                  <a:pt x="66350" y="60510"/>
                </a:lnTo>
                <a:lnTo>
                  <a:pt x="66330" y="60510"/>
                </a:lnTo>
                <a:lnTo>
                  <a:pt x="66170" y="60430"/>
                </a:lnTo>
                <a:lnTo>
                  <a:pt x="66030" y="60250"/>
                </a:lnTo>
                <a:lnTo>
                  <a:pt x="65960" y="60230"/>
                </a:lnTo>
                <a:lnTo>
                  <a:pt x="65890" y="60240"/>
                </a:lnTo>
                <a:lnTo>
                  <a:pt x="65830" y="60300"/>
                </a:lnTo>
                <a:lnTo>
                  <a:pt x="65800" y="60340"/>
                </a:lnTo>
                <a:lnTo>
                  <a:pt x="65760" y="60410"/>
                </a:lnTo>
                <a:lnTo>
                  <a:pt x="65710" y="60470"/>
                </a:lnTo>
                <a:lnTo>
                  <a:pt x="65610" y="60510"/>
                </a:lnTo>
                <a:lnTo>
                  <a:pt x="65200" y="60530"/>
                </a:lnTo>
                <a:lnTo>
                  <a:pt x="64460" y="60720"/>
                </a:lnTo>
                <a:lnTo>
                  <a:pt x="64040" y="60770"/>
                </a:lnTo>
                <a:lnTo>
                  <a:pt x="63400" y="60870"/>
                </a:lnTo>
                <a:lnTo>
                  <a:pt x="63260" y="60840"/>
                </a:lnTo>
                <a:lnTo>
                  <a:pt x="62870" y="60700"/>
                </a:lnTo>
                <a:lnTo>
                  <a:pt x="62730" y="60690"/>
                </a:lnTo>
                <a:lnTo>
                  <a:pt x="62620" y="60710"/>
                </a:lnTo>
                <a:lnTo>
                  <a:pt x="61800" y="61030"/>
                </a:lnTo>
                <a:lnTo>
                  <a:pt x="61070" y="61120"/>
                </a:lnTo>
                <a:lnTo>
                  <a:pt x="57970" y="61140"/>
                </a:lnTo>
                <a:lnTo>
                  <a:pt x="54150" y="61140"/>
                </a:lnTo>
                <a:lnTo>
                  <a:pt x="52130" y="61140"/>
                </a:lnTo>
                <a:lnTo>
                  <a:pt x="51310" y="61120"/>
                </a:lnTo>
                <a:lnTo>
                  <a:pt x="51120" y="61050"/>
                </a:lnTo>
                <a:lnTo>
                  <a:pt x="51100" y="60990"/>
                </a:lnTo>
                <a:lnTo>
                  <a:pt x="51040" y="60920"/>
                </a:lnTo>
                <a:lnTo>
                  <a:pt x="50900" y="60770"/>
                </a:lnTo>
                <a:lnTo>
                  <a:pt x="50870" y="60720"/>
                </a:lnTo>
                <a:lnTo>
                  <a:pt x="50850" y="60660"/>
                </a:lnTo>
                <a:lnTo>
                  <a:pt x="50830" y="60580"/>
                </a:lnTo>
                <a:lnTo>
                  <a:pt x="50790" y="60490"/>
                </a:lnTo>
                <a:lnTo>
                  <a:pt x="50740" y="60410"/>
                </a:lnTo>
                <a:lnTo>
                  <a:pt x="50660" y="60330"/>
                </a:lnTo>
                <a:lnTo>
                  <a:pt x="49650" y="59590"/>
                </a:lnTo>
                <a:lnTo>
                  <a:pt x="49520" y="59540"/>
                </a:lnTo>
                <a:lnTo>
                  <a:pt x="49360" y="59510"/>
                </a:lnTo>
                <a:lnTo>
                  <a:pt x="49070" y="59510"/>
                </a:lnTo>
                <a:lnTo>
                  <a:pt x="48900" y="59540"/>
                </a:lnTo>
                <a:lnTo>
                  <a:pt x="48770" y="59600"/>
                </a:lnTo>
                <a:lnTo>
                  <a:pt x="48590" y="59710"/>
                </a:lnTo>
                <a:lnTo>
                  <a:pt x="48500" y="59760"/>
                </a:lnTo>
                <a:lnTo>
                  <a:pt x="48410" y="59780"/>
                </a:lnTo>
                <a:lnTo>
                  <a:pt x="48320" y="59800"/>
                </a:lnTo>
                <a:lnTo>
                  <a:pt x="48140" y="59810"/>
                </a:lnTo>
                <a:lnTo>
                  <a:pt x="47940" y="59790"/>
                </a:lnTo>
                <a:lnTo>
                  <a:pt x="47810" y="59760"/>
                </a:lnTo>
                <a:lnTo>
                  <a:pt x="47700" y="59720"/>
                </a:lnTo>
                <a:lnTo>
                  <a:pt x="47520" y="59620"/>
                </a:lnTo>
                <a:lnTo>
                  <a:pt x="47340" y="59490"/>
                </a:lnTo>
                <a:lnTo>
                  <a:pt x="47080" y="59210"/>
                </a:lnTo>
                <a:lnTo>
                  <a:pt x="47040" y="59160"/>
                </a:lnTo>
                <a:lnTo>
                  <a:pt x="46990" y="59090"/>
                </a:lnTo>
                <a:lnTo>
                  <a:pt x="46780" y="59110"/>
                </a:lnTo>
                <a:lnTo>
                  <a:pt x="46700" y="59140"/>
                </a:lnTo>
                <a:lnTo>
                  <a:pt x="46690" y="59170"/>
                </a:lnTo>
                <a:lnTo>
                  <a:pt x="46710" y="59280"/>
                </a:lnTo>
                <a:lnTo>
                  <a:pt x="46700" y="59310"/>
                </a:lnTo>
                <a:lnTo>
                  <a:pt x="46640" y="59320"/>
                </a:lnTo>
                <a:lnTo>
                  <a:pt x="46600" y="59300"/>
                </a:lnTo>
                <a:lnTo>
                  <a:pt x="46580" y="59270"/>
                </a:lnTo>
                <a:lnTo>
                  <a:pt x="46510" y="59250"/>
                </a:lnTo>
                <a:lnTo>
                  <a:pt x="46450" y="59280"/>
                </a:lnTo>
                <a:lnTo>
                  <a:pt x="46340" y="59430"/>
                </a:lnTo>
                <a:lnTo>
                  <a:pt x="46240" y="59460"/>
                </a:lnTo>
                <a:lnTo>
                  <a:pt x="46140" y="59480"/>
                </a:lnTo>
                <a:lnTo>
                  <a:pt x="46080" y="59510"/>
                </a:lnTo>
                <a:lnTo>
                  <a:pt x="46050" y="59550"/>
                </a:lnTo>
                <a:lnTo>
                  <a:pt x="46000" y="59580"/>
                </a:lnTo>
                <a:lnTo>
                  <a:pt x="45850" y="59600"/>
                </a:lnTo>
                <a:lnTo>
                  <a:pt x="45690" y="59590"/>
                </a:lnTo>
                <a:lnTo>
                  <a:pt x="45530" y="59610"/>
                </a:lnTo>
                <a:lnTo>
                  <a:pt x="45380" y="59710"/>
                </a:lnTo>
                <a:lnTo>
                  <a:pt x="45230" y="59840"/>
                </a:lnTo>
                <a:lnTo>
                  <a:pt x="44920" y="60040"/>
                </a:lnTo>
                <a:lnTo>
                  <a:pt x="44540" y="60390"/>
                </a:lnTo>
                <a:lnTo>
                  <a:pt x="44360" y="60480"/>
                </a:lnTo>
                <a:lnTo>
                  <a:pt x="44300" y="60530"/>
                </a:lnTo>
                <a:lnTo>
                  <a:pt x="44170" y="60590"/>
                </a:lnTo>
                <a:lnTo>
                  <a:pt x="42380" y="60990"/>
                </a:lnTo>
                <a:lnTo>
                  <a:pt x="42110" y="61130"/>
                </a:lnTo>
                <a:lnTo>
                  <a:pt x="41950" y="61170"/>
                </a:lnTo>
                <a:lnTo>
                  <a:pt x="41820" y="61120"/>
                </a:lnTo>
                <a:lnTo>
                  <a:pt x="41740" y="61130"/>
                </a:lnTo>
                <a:lnTo>
                  <a:pt x="41610" y="61200"/>
                </a:lnTo>
                <a:lnTo>
                  <a:pt x="41650" y="61040"/>
                </a:lnTo>
                <a:lnTo>
                  <a:pt x="41780" y="60720"/>
                </a:lnTo>
                <a:lnTo>
                  <a:pt x="41780" y="60580"/>
                </a:lnTo>
                <a:lnTo>
                  <a:pt x="41730" y="60400"/>
                </a:lnTo>
                <a:lnTo>
                  <a:pt x="41600" y="60070"/>
                </a:lnTo>
                <a:lnTo>
                  <a:pt x="41560" y="59890"/>
                </a:lnTo>
                <a:lnTo>
                  <a:pt x="41550" y="59750"/>
                </a:lnTo>
                <a:lnTo>
                  <a:pt x="41560" y="59570"/>
                </a:lnTo>
                <a:lnTo>
                  <a:pt x="41580" y="59480"/>
                </a:lnTo>
                <a:lnTo>
                  <a:pt x="41660" y="59300"/>
                </a:lnTo>
                <a:lnTo>
                  <a:pt x="41670" y="59210"/>
                </a:lnTo>
                <a:lnTo>
                  <a:pt x="41650" y="59130"/>
                </a:lnTo>
                <a:lnTo>
                  <a:pt x="41530" y="59050"/>
                </a:lnTo>
                <a:lnTo>
                  <a:pt x="41420" y="58990"/>
                </a:lnTo>
                <a:lnTo>
                  <a:pt x="40790" y="58840"/>
                </a:lnTo>
                <a:lnTo>
                  <a:pt x="40870" y="58650"/>
                </a:lnTo>
                <a:lnTo>
                  <a:pt x="40950" y="58310"/>
                </a:lnTo>
                <a:lnTo>
                  <a:pt x="40960" y="58090"/>
                </a:lnTo>
                <a:lnTo>
                  <a:pt x="40910" y="57680"/>
                </a:lnTo>
                <a:lnTo>
                  <a:pt x="41140" y="57660"/>
                </a:lnTo>
                <a:lnTo>
                  <a:pt x="41180" y="57670"/>
                </a:lnTo>
                <a:lnTo>
                  <a:pt x="41270" y="57730"/>
                </a:lnTo>
                <a:lnTo>
                  <a:pt x="41330" y="57740"/>
                </a:lnTo>
                <a:lnTo>
                  <a:pt x="41380" y="57710"/>
                </a:lnTo>
                <a:lnTo>
                  <a:pt x="41460" y="57640"/>
                </a:lnTo>
                <a:lnTo>
                  <a:pt x="41490" y="57620"/>
                </a:lnTo>
                <a:lnTo>
                  <a:pt x="41580" y="57630"/>
                </a:lnTo>
                <a:lnTo>
                  <a:pt x="41750" y="57670"/>
                </a:lnTo>
                <a:lnTo>
                  <a:pt x="41830" y="57680"/>
                </a:lnTo>
                <a:lnTo>
                  <a:pt x="42030" y="57630"/>
                </a:lnTo>
                <a:lnTo>
                  <a:pt x="42230" y="57530"/>
                </a:lnTo>
                <a:lnTo>
                  <a:pt x="42380" y="57390"/>
                </a:lnTo>
                <a:lnTo>
                  <a:pt x="42430" y="57210"/>
                </a:lnTo>
                <a:lnTo>
                  <a:pt x="42480" y="56880"/>
                </a:lnTo>
                <a:lnTo>
                  <a:pt x="42600" y="56610"/>
                </a:lnTo>
                <a:lnTo>
                  <a:pt x="42810" y="56440"/>
                </a:lnTo>
                <a:lnTo>
                  <a:pt x="43120" y="56410"/>
                </a:lnTo>
                <a:lnTo>
                  <a:pt x="43330" y="56290"/>
                </a:lnTo>
                <a:lnTo>
                  <a:pt x="43520" y="56030"/>
                </a:lnTo>
                <a:lnTo>
                  <a:pt x="43750" y="55500"/>
                </a:lnTo>
                <a:lnTo>
                  <a:pt x="43800" y="55280"/>
                </a:lnTo>
                <a:lnTo>
                  <a:pt x="43820" y="55070"/>
                </a:lnTo>
                <a:lnTo>
                  <a:pt x="43780" y="54930"/>
                </a:lnTo>
                <a:lnTo>
                  <a:pt x="43610" y="54730"/>
                </a:lnTo>
                <a:lnTo>
                  <a:pt x="43550" y="54610"/>
                </a:lnTo>
                <a:lnTo>
                  <a:pt x="43600" y="54400"/>
                </a:lnTo>
                <a:lnTo>
                  <a:pt x="43740" y="54200"/>
                </a:lnTo>
                <a:lnTo>
                  <a:pt x="44230" y="53750"/>
                </a:lnTo>
                <a:lnTo>
                  <a:pt x="44680" y="53460"/>
                </a:lnTo>
                <a:lnTo>
                  <a:pt x="44710" y="53420"/>
                </a:lnTo>
                <a:lnTo>
                  <a:pt x="44740" y="53320"/>
                </a:lnTo>
                <a:lnTo>
                  <a:pt x="44770" y="53280"/>
                </a:lnTo>
                <a:lnTo>
                  <a:pt x="44810" y="53270"/>
                </a:lnTo>
                <a:lnTo>
                  <a:pt x="44890" y="53280"/>
                </a:lnTo>
                <a:lnTo>
                  <a:pt x="44980" y="53260"/>
                </a:lnTo>
                <a:lnTo>
                  <a:pt x="45100" y="53250"/>
                </a:lnTo>
                <a:lnTo>
                  <a:pt x="45150" y="53230"/>
                </a:lnTo>
                <a:lnTo>
                  <a:pt x="45200" y="53170"/>
                </a:lnTo>
                <a:lnTo>
                  <a:pt x="45210" y="53100"/>
                </a:lnTo>
                <a:lnTo>
                  <a:pt x="45240" y="53020"/>
                </a:lnTo>
                <a:lnTo>
                  <a:pt x="45350" y="52950"/>
                </a:lnTo>
                <a:lnTo>
                  <a:pt x="45690" y="52640"/>
                </a:lnTo>
                <a:lnTo>
                  <a:pt x="45780" y="52590"/>
                </a:lnTo>
                <a:lnTo>
                  <a:pt x="45890" y="52560"/>
                </a:lnTo>
                <a:lnTo>
                  <a:pt x="45970" y="52560"/>
                </a:lnTo>
                <a:lnTo>
                  <a:pt x="46040" y="52600"/>
                </a:lnTo>
                <a:lnTo>
                  <a:pt x="46110" y="52620"/>
                </a:lnTo>
                <a:lnTo>
                  <a:pt x="46190" y="52580"/>
                </a:lnTo>
                <a:lnTo>
                  <a:pt x="46260" y="52400"/>
                </a:lnTo>
                <a:lnTo>
                  <a:pt x="46160" y="52210"/>
                </a:lnTo>
                <a:lnTo>
                  <a:pt x="45850" y="51870"/>
                </a:lnTo>
                <a:lnTo>
                  <a:pt x="45460" y="51300"/>
                </a:lnTo>
                <a:lnTo>
                  <a:pt x="45350" y="51210"/>
                </a:lnTo>
                <a:lnTo>
                  <a:pt x="45160" y="51170"/>
                </a:lnTo>
                <a:lnTo>
                  <a:pt x="45120" y="51120"/>
                </a:lnTo>
                <a:lnTo>
                  <a:pt x="45180" y="51050"/>
                </a:lnTo>
                <a:lnTo>
                  <a:pt x="45320" y="50950"/>
                </a:lnTo>
                <a:lnTo>
                  <a:pt x="45480" y="50800"/>
                </a:lnTo>
                <a:lnTo>
                  <a:pt x="45970" y="50070"/>
                </a:lnTo>
                <a:lnTo>
                  <a:pt x="46430" y="49610"/>
                </a:lnTo>
                <a:lnTo>
                  <a:pt x="46930" y="49130"/>
                </a:lnTo>
                <a:lnTo>
                  <a:pt x="47140" y="48810"/>
                </a:lnTo>
                <a:lnTo>
                  <a:pt x="47260" y="48730"/>
                </a:lnTo>
                <a:lnTo>
                  <a:pt x="47360" y="48640"/>
                </a:lnTo>
                <a:lnTo>
                  <a:pt x="47390" y="48480"/>
                </a:lnTo>
                <a:lnTo>
                  <a:pt x="47280" y="48010"/>
                </a:lnTo>
                <a:lnTo>
                  <a:pt x="47260" y="47840"/>
                </a:lnTo>
                <a:lnTo>
                  <a:pt x="47290" y="47670"/>
                </a:lnTo>
                <a:lnTo>
                  <a:pt x="47340" y="47500"/>
                </a:lnTo>
                <a:lnTo>
                  <a:pt x="47630" y="46990"/>
                </a:lnTo>
                <a:lnTo>
                  <a:pt x="48410" y="45900"/>
                </a:lnTo>
                <a:lnTo>
                  <a:pt x="48710" y="45580"/>
                </a:lnTo>
                <a:lnTo>
                  <a:pt x="48750" y="45470"/>
                </a:lnTo>
                <a:lnTo>
                  <a:pt x="48730" y="45340"/>
                </a:lnTo>
                <a:lnTo>
                  <a:pt x="48680" y="45140"/>
                </a:lnTo>
                <a:lnTo>
                  <a:pt x="48630" y="44830"/>
                </a:lnTo>
                <a:lnTo>
                  <a:pt x="48630" y="44530"/>
                </a:lnTo>
                <a:lnTo>
                  <a:pt x="48680" y="44330"/>
                </a:lnTo>
                <a:lnTo>
                  <a:pt x="49000" y="43870"/>
                </a:lnTo>
                <a:lnTo>
                  <a:pt x="49030" y="43770"/>
                </a:lnTo>
                <a:lnTo>
                  <a:pt x="49130" y="43860"/>
                </a:lnTo>
                <a:lnTo>
                  <a:pt x="49460" y="44320"/>
                </a:lnTo>
                <a:lnTo>
                  <a:pt x="50960" y="45690"/>
                </a:lnTo>
                <a:lnTo>
                  <a:pt x="51150" y="45780"/>
                </a:lnTo>
                <a:lnTo>
                  <a:pt x="51320" y="45840"/>
                </a:lnTo>
                <a:lnTo>
                  <a:pt x="51520" y="45870"/>
                </a:lnTo>
                <a:lnTo>
                  <a:pt x="51820" y="45880"/>
                </a:lnTo>
                <a:lnTo>
                  <a:pt x="51920" y="45890"/>
                </a:lnTo>
                <a:lnTo>
                  <a:pt x="52050" y="45930"/>
                </a:lnTo>
                <a:lnTo>
                  <a:pt x="52120" y="46010"/>
                </a:lnTo>
                <a:lnTo>
                  <a:pt x="52280" y="46270"/>
                </a:lnTo>
                <a:lnTo>
                  <a:pt x="52310" y="46360"/>
                </a:lnTo>
                <a:lnTo>
                  <a:pt x="52300" y="46440"/>
                </a:lnTo>
                <a:lnTo>
                  <a:pt x="52250" y="46520"/>
                </a:lnTo>
                <a:lnTo>
                  <a:pt x="52200" y="46580"/>
                </a:lnTo>
                <a:lnTo>
                  <a:pt x="52180" y="46670"/>
                </a:lnTo>
                <a:lnTo>
                  <a:pt x="52200" y="46850"/>
                </a:lnTo>
                <a:lnTo>
                  <a:pt x="52210" y="47090"/>
                </a:lnTo>
                <a:lnTo>
                  <a:pt x="52270" y="47220"/>
                </a:lnTo>
                <a:lnTo>
                  <a:pt x="52340" y="47300"/>
                </a:lnTo>
                <a:lnTo>
                  <a:pt x="52440" y="47360"/>
                </a:lnTo>
                <a:lnTo>
                  <a:pt x="52630" y="47430"/>
                </a:lnTo>
                <a:lnTo>
                  <a:pt x="52730" y="47460"/>
                </a:lnTo>
                <a:lnTo>
                  <a:pt x="52810" y="47470"/>
                </a:lnTo>
                <a:lnTo>
                  <a:pt x="53010" y="47560"/>
                </a:lnTo>
                <a:lnTo>
                  <a:pt x="53140" y="47690"/>
                </a:lnTo>
                <a:lnTo>
                  <a:pt x="53780" y="47870"/>
                </a:lnTo>
                <a:lnTo>
                  <a:pt x="55040" y="48060"/>
                </a:lnTo>
                <a:lnTo>
                  <a:pt x="55150" y="48090"/>
                </a:lnTo>
                <a:lnTo>
                  <a:pt x="55830" y="48450"/>
                </a:lnTo>
                <a:lnTo>
                  <a:pt x="55950" y="48480"/>
                </a:lnTo>
                <a:lnTo>
                  <a:pt x="56060" y="48490"/>
                </a:lnTo>
                <a:lnTo>
                  <a:pt x="56230" y="48450"/>
                </a:lnTo>
                <a:lnTo>
                  <a:pt x="56420" y="48400"/>
                </a:lnTo>
                <a:lnTo>
                  <a:pt x="56640" y="48370"/>
                </a:lnTo>
                <a:lnTo>
                  <a:pt x="57050" y="48390"/>
                </a:lnTo>
                <a:lnTo>
                  <a:pt x="57110" y="48300"/>
                </a:lnTo>
                <a:lnTo>
                  <a:pt x="57130" y="47980"/>
                </a:lnTo>
                <a:lnTo>
                  <a:pt x="57150" y="47880"/>
                </a:lnTo>
                <a:lnTo>
                  <a:pt x="57170" y="47810"/>
                </a:lnTo>
                <a:lnTo>
                  <a:pt x="57250" y="47730"/>
                </a:lnTo>
                <a:lnTo>
                  <a:pt x="57310" y="47640"/>
                </a:lnTo>
                <a:lnTo>
                  <a:pt x="57390" y="47590"/>
                </a:lnTo>
                <a:lnTo>
                  <a:pt x="57950" y="47710"/>
                </a:lnTo>
                <a:lnTo>
                  <a:pt x="58160" y="47870"/>
                </a:lnTo>
                <a:lnTo>
                  <a:pt x="58240" y="47970"/>
                </a:lnTo>
                <a:lnTo>
                  <a:pt x="58370" y="48090"/>
                </a:lnTo>
                <a:lnTo>
                  <a:pt x="58510" y="48160"/>
                </a:lnTo>
                <a:lnTo>
                  <a:pt x="58680" y="48240"/>
                </a:lnTo>
                <a:lnTo>
                  <a:pt x="59100" y="48510"/>
                </a:lnTo>
                <a:lnTo>
                  <a:pt x="59200" y="48530"/>
                </a:lnTo>
                <a:lnTo>
                  <a:pt x="59280" y="48500"/>
                </a:lnTo>
                <a:lnTo>
                  <a:pt x="59380" y="48390"/>
                </a:lnTo>
                <a:lnTo>
                  <a:pt x="59460" y="48330"/>
                </a:lnTo>
                <a:lnTo>
                  <a:pt x="59740" y="48230"/>
                </a:lnTo>
                <a:lnTo>
                  <a:pt x="59830" y="48190"/>
                </a:lnTo>
                <a:lnTo>
                  <a:pt x="60020" y="48070"/>
                </a:lnTo>
                <a:lnTo>
                  <a:pt x="60130" y="48030"/>
                </a:lnTo>
                <a:lnTo>
                  <a:pt x="60270" y="48000"/>
                </a:lnTo>
                <a:lnTo>
                  <a:pt x="60380" y="48000"/>
                </a:lnTo>
                <a:lnTo>
                  <a:pt x="60580" y="48070"/>
                </a:lnTo>
                <a:lnTo>
                  <a:pt x="60670" y="48080"/>
                </a:lnTo>
                <a:lnTo>
                  <a:pt x="60760" y="48070"/>
                </a:lnTo>
                <a:lnTo>
                  <a:pt x="61660" y="47870"/>
                </a:lnTo>
                <a:lnTo>
                  <a:pt x="61840" y="47850"/>
                </a:lnTo>
                <a:lnTo>
                  <a:pt x="61940" y="47870"/>
                </a:lnTo>
                <a:lnTo>
                  <a:pt x="62030" y="47970"/>
                </a:lnTo>
                <a:lnTo>
                  <a:pt x="62040" y="48320"/>
                </a:lnTo>
                <a:lnTo>
                  <a:pt x="62100" y="48390"/>
                </a:lnTo>
                <a:lnTo>
                  <a:pt x="62190" y="48460"/>
                </a:lnTo>
                <a:lnTo>
                  <a:pt x="62390" y="48510"/>
                </a:lnTo>
                <a:lnTo>
                  <a:pt x="63760" y="48660"/>
                </a:lnTo>
                <a:lnTo>
                  <a:pt x="63840" y="48690"/>
                </a:lnTo>
                <a:lnTo>
                  <a:pt x="63900" y="48760"/>
                </a:lnTo>
                <a:lnTo>
                  <a:pt x="63960" y="49040"/>
                </a:lnTo>
                <a:lnTo>
                  <a:pt x="63990" y="49130"/>
                </a:lnTo>
                <a:lnTo>
                  <a:pt x="64040" y="49200"/>
                </a:lnTo>
                <a:lnTo>
                  <a:pt x="64080" y="49250"/>
                </a:lnTo>
                <a:lnTo>
                  <a:pt x="64410" y="49500"/>
                </a:lnTo>
                <a:lnTo>
                  <a:pt x="64490" y="49580"/>
                </a:lnTo>
                <a:lnTo>
                  <a:pt x="64540" y="49650"/>
                </a:lnTo>
                <a:lnTo>
                  <a:pt x="64560" y="49780"/>
                </a:lnTo>
                <a:lnTo>
                  <a:pt x="64710" y="50040"/>
                </a:lnTo>
                <a:lnTo>
                  <a:pt x="65130" y="50490"/>
                </a:lnTo>
                <a:lnTo>
                  <a:pt x="65270" y="50600"/>
                </a:lnTo>
                <a:lnTo>
                  <a:pt x="65360" y="50650"/>
                </a:lnTo>
                <a:lnTo>
                  <a:pt x="65480" y="50750"/>
                </a:lnTo>
                <a:lnTo>
                  <a:pt x="65600" y="51000"/>
                </a:lnTo>
                <a:lnTo>
                  <a:pt x="65630" y="51440"/>
                </a:lnTo>
                <a:lnTo>
                  <a:pt x="65610" y="51540"/>
                </a:lnTo>
                <a:lnTo>
                  <a:pt x="65590" y="51640"/>
                </a:lnTo>
                <a:lnTo>
                  <a:pt x="65600" y="51770"/>
                </a:lnTo>
                <a:lnTo>
                  <a:pt x="65660" y="51840"/>
                </a:lnTo>
                <a:lnTo>
                  <a:pt x="65750" y="51890"/>
                </a:lnTo>
                <a:lnTo>
                  <a:pt x="65850" y="51910"/>
                </a:lnTo>
                <a:lnTo>
                  <a:pt x="66040" y="51910"/>
                </a:lnTo>
                <a:lnTo>
                  <a:pt x="66610" y="51860"/>
                </a:lnTo>
                <a:lnTo>
                  <a:pt x="66720" y="51870"/>
                </a:lnTo>
                <a:lnTo>
                  <a:pt x="66820" y="51910"/>
                </a:lnTo>
                <a:lnTo>
                  <a:pt x="66950" y="51990"/>
                </a:lnTo>
                <a:lnTo>
                  <a:pt x="67040" y="52090"/>
                </a:lnTo>
                <a:lnTo>
                  <a:pt x="67110" y="52210"/>
                </a:lnTo>
                <a:lnTo>
                  <a:pt x="67160" y="52320"/>
                </a:lnTo>
                <a:lnTo>
                  <a:pt x="67350" y="52600"/>
                </a:lnTo>
                <a:lnTo>
                  <a:pt x="67840" y="52700"/>
                </a:lnTo>
                <a:lnTo>
                  <a:pt x="67960" y="52880"/>
                </a:lnTo>
                <a:lnTo>
                  <a:pt x="68020" y="52920"/>
                </a:lnTo>
                <a:lnTo>
                  <a:pt x="68120" y="52990"/>
                </a:lnTo>
                <a:lnTo>
                  <a:pt x="68220" y="53020"/>
                </a:lnTo>
                <a:lnTo>
                  <a:pt x="68310" y="53020"/>
                </a:lnTo>
                <a:lnTo>
                  <a:pt x="68400" y="53010"/>
                </a:lnTo>
                <a:lnTo>
                  <a:pt x="68490" y="52990"/>
                </a:lnTo>
                <a:lnTo>
                  <a:pt x="68590" y="52950"/>
                </a:lnTo>
                <a:lnTo>
                  <a:pt x="68680" y="52900"/>
                </a:lnTo>
                <a:lnTo>
                  <a:pt x="69270" y="52540"/>
                </a:lnTo>
                <a:lnTo>
                  <a:pt x="70910" y="51820"/>
                </a:lnTo>
                <a:lnTo>
                  <a:pt x="71030" y="51780"/>
                </a:lnTo>
                <a:lnTo>
                  <a:pt x="71160" y="51760"/>
                </a:lnTo>
                <a:lnTo>
                  <a:pt x="71280" y="51760"/>
                </a:lnTo>
                <a:lnTo>
                  <a:pt x="71460" y="51740"/>
                </a:lnTo>
                <a:lnTo>
                  <a:pt x="71580" y="51700"/>
                </a:lnTo>
                <a:lnTo>
                  <a:pt x="71690" y="51630"/>
                </a:lnTo>
                <a:lnTo>
                  <a:pt x="72180" y="51200"/>
                </a:lnTo>
                <a:lnTo>
                  <a:pt x="72360" y="51100"/>
                </a:lnTo>
                <a:lnTo>
                  <a:pt x="72480" y="51050"/>
                </a:lnTo>
                <a:lnTo>
                  <a:pt x="72590" y="51040"/>
                </a:lnTo>
                <a:lnTo>
                  <a:pt x="72680" y="51060"/>
                </a:lnTo>
                <a:lnTo>
                  <a:pt x="72740" y="51080"/>
                </a:lnTo>
                <a:lnTo>
                  <a:pt x="72760" y="51100"/>
                </a:lnTo>
                <a:lnTo>
                  <a:pt x="72770" y="5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