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Cameroon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Su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880" y="82730"/>
                </a:moveTo>
                <a:lnTo>
                  <a:pt x="30890" y="82730"/>
                </a:lnTo>
                <a:lnTo>
                  <a:pt x="31020" y="82670"/>
                </a:lnTo>
                <a:lnTo>
                  <a:pt x="31070" y="82630"/>
                </a:lnTo>
                <a:lnTo>
                  <a:pt x="31120" y="82590"/>
                </a:lnTo>
                <a:lnTo>
                  <a:pt x="31190" y="82490"/>
                </a:lnTo>
                <a:lnTo>
                  <a:pt x="31270" y="82410"/>
                </a:lnTo>
                <a:lnTo>
                  <a:pt x="31350" y="82340"/>
                </a:lnTo>
                <a:lnTo>
                  <a:pt x="31560" y="82220"/>
                </a:lnTo>
                <a:lnTo>
                  <a:pt x="31610" y="82180"/>
                </a:lnTo>
                <a:lnTo>
                  <a:pt x="31640" y="82140"/>
                </a:lnTo>
                <a:lnTo>
                  <a:pt x="31820" y="81800"/>
                </a:lnTo>
                <a:lnTo>
                  <a:pt x="31830" y="81780"/>
                </a:lnTo>
                <a:lnTo>
                  <a:pt x="31840" y="81760"/>
                </a:lnTo>
                <a:lnTo>
                  <a:pt x="31840" y="81720"/>
                </a:lnTo>
                <a:lnTo>
                  <a:pt x="31830" y="81640"/>
                </a:lnTo>
                <a:lnTo>
                  <a:pt x="31830" y="81600"/>
                </a:lnTo>
                <a:lnTo>
                  <a:pt x="31850" y="81580"/>
                </a:lnTo>
                <a:lnTo>
                  <a:pt x="31920" y="81500"/>
                </a:lnTo>
                <a:lnTo>
                  <a:pt x="31940" y="81470"/>
                </a:lnTo>
                <a:lnTo>
                  <a:pt x="31960" y="81440"/>
                </a:lnTo>
                <a:lnTo>
                  <a:pt x="31960" y="81420"/>
                </a:lnTo>
                <a:lnTo>
                  <a:pt x="31960" y="81390"/>
                </a:lnTo>
                <a:lnTo>
                  <a:pt x="31920" y="81280"/>
                </a:lnTo>
                <a:lnTo>
                  <a:pt x="31920" y="81180"/>
                </a:lnTo>
                <a:lnTo>
                  <a:pt x="31920" y="81020"/>
                </a:lnTo>
                <a:lnTo>
                  <a:pt x="31950" y="80890"/>
                </a:lnTo>
                <a:lnTo>
                  <a:pt x="31970" y="80860"/>
                </a:lnTo>
                <a:lnTo>
                  <a:pt x="32000" y="80840"/>
                </a:lnTo>
                <a:lnTo>
                  <a:pt x="32130" y="80720"/>
                </a:lnTo>
                <a:lnTo>
                  <a:pt x="32190" y="80660"/>
                </a:lnTo>
                <a:lnTo>
                  <a:pt x="32300" y="80490"/>
                </a:lnTo>
                <a:lnTo>
                  <a:pt x="32330" y="80440"/>
                </a:lnTo>
                <a:lnTo>
                  <a:pt x="32360" y="80390"/>
                </a:lnTo>
                <a:lnTo>
                  <a:pt x="32400" y="80330"/>
                </a:lnTo>
                <a:lnTo>
                  <a:pt x="32450" y="80280"/>
                </a:lnTo>
                <a:lnTo>
                  <a:pt x="32470" y="80270"/>
                </a:lnTo>
                <a:lnTo>
                  <a:pt x="32500" y="80250"/>
                </a:lnTo>
                <a:lnTo>
                  <a:pt x="32560" y="80230"/>
                </a:lnTo>
                <a:lnTo>
                  <a:pt x="32600" y="80220"/>
                </a:lnTo>
                <a:lnTo>
                  <a:pt x="32780" y="80190"/>
                </a:lnTo>
                <a:lnTo>
                  <a:pt x="32820" y="80180"/>
                </a:lnTo>
                <a:lnTo>
                  <a:pt x="32840" y="80170"/>
                </a:lnTo>
                <a:lnTo>
                  <a:pt x="32860" y="80160"/>
                </a:lnTo>
                <a:lnTo>
                  <a:pt x="32910" y="80100"/>
                </a:lnTo>
                <a:lnTo>
                  <a:pt x="32920" y="80090"/>
                </a:lnTo>
                <a:lnTo>
                  <a:pt x="32940" y="80080"/>
                </a:lnTo>
                <a:lnTo>
                  <a:pt x="33050" y="80130"/>
                </a:lnTo>
                <a:lnTo>
                  <a:pt x="33200" y="80220"/>
                </a:lnTo>
                <a:lnTo>
                  <a:pt x="33330" y="80320"/>
                </a:lnTo>
                <a:lnTo>
                  <a:pt x="33390" y="80470"/>
                </a:lnTo>
                <a:lnTo>
                  <a:pt x="33320" y="80730"/>
                </a:lnTo>
                <a:lnTo>
                  <a:pt x="33710" y="82020"/>
                </a:lnTo>
                <a:lnTo>
                  <a:pt x="33770" y="82050"/>
                </a:lnTo>
                <a:lnTo>
                  <a:pt x="34390" y="81950"/>
                </a:lnTo>
                <a:lnTo>
                  <a:pt x="36870" y="81220"/>
                </a:lnTo>
                <a:lnTo>
                  <a:pt x="37070" y="81160"/>
                </a:lnTo>
                <a:lnTo>
                  <a:pt x="37580" y="81050"/>
                </a:lnTo>
                <a:lnTo>
                  <a:pt x="37760" y="81050"/>
                </a:lnTo>
                <a:lnTo>
                  <a:pt x="37900" y="81070"/>
                </a:lnTo>
                <a:lnTo>
                  <a:pt x="37960" y="81120"/>
                </a:lnTo>
                <a:lnTo>
                  <a:pt x="38000" y="81180"/>
                </a:lnTo>
                <a:lnTo>
                  <a:pt x="38050" y="81340"/>
                </a:lnTo>
                <a:lnTo>
                  <a:pt x="38080" y="81520"/>
                </a:lnTo>
                <a:lnTo>
                  <a:pt x="38120" y="81560"/>
                </a:lnTo>
                <a:lnTo>
                  <a:pt x="38450" y="81550"/>
                </a:lnTo>
                <a:lnTo>
                  <a:pt x="38820" y="81490"/>
                </a:lnTo>
                <a:lnTo>
                  <a:pt x="39000" y="81520"/>
                </a:lnTo>
                <a:lnTo>
                  <a:pt x="39110" y="81570"/>
                </a:lnTo>
                <a:lnTo>
                  <a:pt x="39180" y="81610"/>
                </a:lnTo>
                <a:lnTo>
                  <a:pt x="39280" y="81610"/>
                </a:lnTo>
                <a:lnTo>
                  <a:pt x="39520" y="81570"/>
                </a:lnTo>
                <a:lnTo>
                  <a:pt x="39610" y="81570"/>
                </a:lnTo>
                <a:lnTo>
                  <a:pt x="39710" y="81640"/>
                </a:lnTo>
                <a:lnTo>
                  <a:pt x="39940" y="81930"/>
                </a:lnTo>
                <a:lnTo>
                  <a:pt x="40030" y="82130"/>
                </a:lnTo>
                <a:lnTo>
                  <a:pt x="40160" y="82720"/>
                </a:lnTo>
                <a:lnTo>
                  <a:pt x="40240" y="82840"/>
                </a:lnTo>
                <a:lnTo>
                  <a:pt x="40330" y="82910"/>
                </a:lnTo>
                <a:lnTo>
                  <a:pt x="40410" y="82930"/>
                </a:lnTo>
                <a:lnTo>
                  <a:pt x="40480" y="82980"/>
                </a:lnTo>
                <a:lnTo>
                  <a:pt x="40520" y="83060"/>
                </a:lnTo>
                <a:lnTo>
                  <a:pt x="40560" y="83290"/>
                </a:lnTo>
                <a:lnTo>
                  <a:pt x="40600" y="83370"/>
                </a:lnTo>
                <a:lnTo>
                  <a:pt x="40700" y="83440"/>
                </a:lnTo>
                <a:lnTo>
                  <a:pt x="41030" y="83790"/>
                </a:lnTo>
                <a:lnTo>
                  <a:pt x="41320" y="83740"/>
                </a:lnTo>
                <a:lnTo>
                  <a:pt x="41540" y="83710"/>
                </a:lnTo>
                <a:lnTo>
                  <a:pt x="41870" y="83770"/>
                </a:lnTo>
                <a:lnTo>
                  <a:pt x="42000" y="83760"/>
                </a:lnTo>
                <a:lnTo>
                  <a:pt x="42320" y="83690"/>
                </a:lnTo>
                <a:lnTo>
                  <a:pt x="43550" y="83700"/>
                </a:lnTo>
                <a:lnTo>
                  <a:pt x="43730" y="83680"/>
                </a:lnTo>
                <a:lnTo>
                  <a:pt x="44110" y="83560"/>
                </a:lnTo>
                <a:lnTo>
                  <a:pt x="44700" y="83280"/>
                </a:lnTo>
                <a:lnTo>
                  <a:pt x="44790" y="83220"/>
                </a:lnTo>
                <a:lnTo>
                  <a:pt x="44900" y="82920"/>
                </a:lnTo>
                <a:lnTo>
                  <a:pt x="44970" y="82710"/>
                </a:lnTo>
                <a:lnTo>
                  <a:pt x="45220" y="82250"/>
                </a:lnTo>
                <a:lnTo>
                  <a:pt x="45300" y="82180"/>
                </a:lnTo>
                <a:lnTo>
                  <a:pt x="45480" y="82120"/>
                </a:lnTo>
                <a:lnTo>
                  <a:pt x="45570" y="82070"/>
                </a:lnTo>
                <a:lnTo>
                  <a:pt x="45730" y="81960"/>
                </a:lnTo>
                <a:lnTo>
                  <a:pt x="46090" y="81770"/>
                </a:lnTo>
                <a:lnTo>
                  <a:pt x="46150" y="81690"/>
                </a:lnTo>
                <a:lnTo>
                  <a:pt x="46400" y="81200"/>
                </a:lnTo>
                <a:lnTo>
                  <a:pt x="46540" y="81270"/>
                </a:lnTo>
                <a:lnTo>
                  <a:pt x="46680" y="81380"/>
                </a:lnTo>
                <a:lnTo>
                  <a:pt x="46960" y="81440"/>
                </a:lnTo>
                <a:lnTo>
                  <a:pt x="47060" y="81490"/>
                </a:lnTo>
                <a:lnTo>
                  <a:pt x="47230" y="81610"/>
                </a:lnTo>
                <a:lnTo>
                  <a:pt x="48120" y="82040"/>
                </a:lnTo>
                <a:lnTo>
                  <a:pt x="48240" y="82120"/>
                </a:lnTo>
                <a:lnTo>
                  <a:pt x="48250" y="82180"/>
                </a:lnTo>
                <a:lnTo>
                  <a:pt x="48210" y="82280"/>
                </a:lnTo>
                <a:lnTo>
                  <a:pt x="48200" y="82300"/>
                </a:lnTo>
                <a:lnTo>
                  <a:pt x="48170" y="82350"/>
                </a:lnTo>
                <a:lnTo>
                  <a:pt x="48190" y="82440"/>
                </a:lnTo>
                <a:lnTo>
                  <a:pt x="48280" y="82470"/>
                </a:lnTo>
                <a:lnTo>
                  <a:pt x="48410" y="82460"/>
                </a:lnTo>
                <a:lnTo>
                  <a:pt x="48790" y="82340"/>
                </a:lnTo>
                <a:lnTo>
                  <a:pt x="48950" y="82250"/>
                </a:lnTo>
                <a:lnTo>
                  <a:pt x="49220" y="81240"/>
                </a:lnTo>
                <a:lnTo>
                  <a:pt x="49320" y="81070"/>
                </a:lnTo>
                <a:lnTo>
                  <a:pt x="49590" y="80790"/>
                </a:lnTo>
                <a:lnTo>
                  <a:pt x="50430" y="80110"/>
                </a:lnTo>
                <a:lnTo>
                  <a:pt x="50870" y="79650"/>
                </a:lnTo>
                <a:lnTo>
                  <a:pt x="50960" y="79600"/>
                </a:lnTo>
                <a:lnTo>
                  <a:pt x="51050" y="79600"/>
                </a:lnTo>
                <a:lnTo>
                  <a:pt x="51110" y="79630"/>
                </a:lnTo>
                <a:lnTo>
                  <a:pt x="51150" y="79660"/>
                </a:lnTo>
                <a:lnTo>
                  <a:pt x="51200" y="79730"/>
                </a:lnTo>
                <a:lnTo>
                  <a:pt x="51390" y="80110"/>
                </a:lnTo>
                <a:lnTo>
                  <a:pt x="51550" y="80310"/>
                </a:lnTo>
                <a:lnTo>
                  <a:pt x="51680" y="80440"/>
                </a:lnTo>
                <a:lnTo>
                  <a:pt x="51540" y="81390"/>
                </a:lnTo>
                <a:lnTo>
                  <a:pt x="51550" y="81460"/>
                </a:lnTo>
                <a:lnTo>
                  <a:pt x="51560" y="81520"/>
                </a:lnTo>
                <a:lnTo>
                  <a:pt x="51600" y="81610"/>
                </a:lnTo>
                <a:lnTo>
                  <a:pt x="51690" y="81760"/>
                </a:lnTo>
                <a:lnTo>
                  <a:pt x="51940" y="82090"/>
                </a:lnTo>
                <a:lnTo>
                  <a:pt x="52490" y="82610"/>
                </a:lnTo>
                <a:lnTo>
                  <a:pt x="52700" y="82860"/>
                </a:lnTo>
                <a:lnTo>
                  <a:pt x="52990" y="83370"/>
                </a:lnTo>
                <a:lnTo>
                  <a:pt x="53110" y="83720"/>
                </a:lnTo>
                <a:lnTo>
                  <a:pt x="53190" y="84110"/>
                </a:lnTo>
                <a:lnTo>
                  <a:pt x="53210" y="85000"/>
                </a:lnTo>
                <a:lnTo>
                  <a:pt x="53240" y="85100"/>
                </a:lnTo>
                <a:lnTo>
                  <a:pt x="53470" y="85430"/>
                </a:lnTo>
                <a:lnTo>
                  <a:pt x="53510" y="85460"/>
                </a:lnTo>
                <a:lnTo>
                  <a:pt x="53660" y="85520"/>
                </a:lnTo>
                <a:lnTo>
                  <a:pt x="53720" y="85560"/>
                </a:lnTo>
                <a:lnTo>
                  <a:pt x="53740" y="85590"/>
                </a:lnTo>
                <a:lnTo>
                  <a:pt x="53770" y="85610"/>
                </a:lnTo>
                <a:lnTo>
                  <a:pt x="53960" y="85640"/>
                </a:lnTo>
                <a:lnTo>
                  <a:pt x="54100" y="85700"/>
                </a:lnTo>
                <a:lnTo>
                  <a:pt x="54210" y="85730"/>
                </a:lnTo>
                <a:lnTo>
                  <a:pt x="54470" y="85740"/>
                </a:lnTo>
                <a:lnTo>
                  <a:pt x="54580" y="85770"/>
                </a:lnTo>
                <a:lnTo>
                  <a:pt x="54690" y="85840"/>
                </a:lnTo>
                <a:lnTo>
                  <a:pt x="54840" y="85700"/>
                </a:lnTo>
                <a:lnTo>
                  <a:pt x="54850" y="85680"/>
                </a:lnTo>
                <a:lnTo>
                  <a:pt x="54910" y="85720"/>
                </a:lnTo>
                <a:lnTo>
                  <a:pt x="55050" y="85860"/>
                </a:lnTo>
                <a:lnTo>
                  <a:pt x="55100" y="85870"/>
                </a:lnTo>
                <a:lnTo>
                  <a:pt x="55200" y="85860"/>
                </a:lnTo>
                <a:lnTo>
                  <a:pt x="55550" y="85960"/>
                </a:lnTo>
                <a:lnTo>
                  <a:pt x="55660" y="86010"/>
                </a:lnTo>
                <a:lnTo>
                  <a:pt x="55700" y="85950"/>
                </a:lnTo>
                <a:lnTo>
                  <a:pt x="55750" y="85900"/>
                </a:lnTo>
                <a:lnTo>
                  <a:pt x="55800" y="85900"/>
                </a:lnTo>
                <a:lnTo>
                  <a:pt x="55850" y="86040"/>
                </a:lnTo>
                <a:lnTo>
                  <a:pt x="55900" y="86060"/>
                </a:lnTo>
                <a:lnTo>
                  <a:pt x="55960" y="86040"/>
                </a:lnTo>
                <a:lnTo>
                  <a:pt x="55980" y="85980"/>
                </a:lnTo>
                <a:lnTo>
                  <a:pt x="56030" y="85890"/>
                </a:lnTo>
                <a:lnTo>
                  <a:pt x="56140" y="85860"/>
                </a:lnTo>
                <a:lnTo>
                  <a:pt x="56270" y="85880"/>
                </a:lnTo>
                <a:lnTo>
                  <a:pt x="56360" y="85950"/>
                </a:lnTo>
                <a:lnTo>
                  <a:pt x="56430" y="85920"/>
                </a:lnTo>
                <a:lnTo>
                  <a:pt x="56470" y="85910"/>
                </a:lnTo>
                <a:lnTo>
                  <a:pt x="56510" y="85920"/>
                </a:lnTo>
                <a:lnTo>
                  <a:pt x="56580" y="85950"/>
                </a:lnTo>
                <a:lnTo>
                  <a:pt x="56670" y="85860"/>
                </a:lnTo>
                <a:lnTo>
                  <a:pt x="56780" y="85890"/>
                </a:lnTo>
                <a:lnTo>
                  <a:pt x="56860" y="85990"/>
                </a:lnTo>
                <a:lnTo>
                  <a:pt x="56850" y="86110"/>
                </a:lnTo>
                <a:lnTo>
                  <a:pt x="57040" y="86180"/>
                </a:lnTo>
                <a:lnTo>
                  <a:pt x="57090" y="86240"/>
                </a:lnTo>
                <a:lnTo>
                  <a:pt x="57140" y="86430"/>
                </a:lnTo>
                <a:lnTo>
                  <a:pt x="57190" y="86480"/>
                </a:lnTo>
                <a:lnTo>
                  <a:pt x="57280" y="86490"/>
                </a:lnTo>
                <a:lnTo>
                  <a:pt x="57380" y="86490"/>
                </a:lnTo>
                <a:lnTo>
                  <a:pt x="57330" y="86410"/>
                </a:lnTo>
                <a:lnTo>
                  <a:pt x="57230" y="86170"/>
                </a:lnTo>
                <a:lnTo>
                  <a:pt x="57220" y="86110"/>
                </a:lnTo>
                <a:lnTo>
                  <a:pt x="57290" y="86010"/>
                </a:lnTo>
                <a:lnTo>
                  <a:pt x="57370" y="86020"/>
                </a:lnTo>
                <a:lnTo>
                  <a:pt x="57450" y="86080"/>
                </a:lnTo>
                <a:lnTo>
                  <a:pt x="57520" y="86110"/>
                </a:lnTo>
                <a:lnTo>
                  <a:pt x="57670" y="86290"/>
                </a:lnTo>
                <a:lnTo>
                  <a:pt x="57740" y="86330"/>
                </a:lnTo>
                <a:lnTo>
                  <a:pt x="57850" y="86330"/>
                </a:lnTo>
                <a:lnTo>
                  <a:pt x="57910" y="86330"/>
                </a:lnTo>
                <a:lnTo>
                  <a:pt x="57930" y="86300"/>
                </a:lnTo>
                <a:lnTo>
                  <a:pt x="57960" y="86210"/>
                </a:lnTo>
                <a:lnTo>
                  <a:pt x="58010" y="86230"/>
                </a:lnTo>
                <a:lnTo>
                  <a:pt x="58070" y="86290"/>
                </a:lnTo>
                <a:lnTo>
                  <a:pt x="58090" y="86330"/>
                </a:lnTo>
                <a:lnTo>
                  <a:pt x="58380" y="86510"/>
                </a:lnTo>
                <a:lnTo>
                  <a:pt x="58470" y="86540"/>
                </a:lnTo>
                <a:lnTo>
                  <a:pt x="58930" y="86540"/>
                </a:lnTo>
                <a:lnTo>
                  <a:pt x="59040" y="86500"/>
                </a:lnTo>
                <a:lnTo>
                  <a:pt x="59060" y="86410"/>
                </a:lnTo>
                <a:lnTo>
                  <a:pt x="59010" y="86190"/>
                </a:lnTo>
                <a:lnTo>
                  <a:pt x="59040" y="86080"/>
                </a:lnTo>
                <a:lnTo>
                  <a:pt x="59120" y="86090"/>
                </a:lnTo>
                <a:lnTo>
                  <a:pt x="59230" y="86140"/>
                </a:lnTo>
                <a:lnTo>
                  <a:pt x="59330" y="86170"/>
                </a:lnTo>
                <a:lnTo>
                  <a:pt x="59250" y="86040"/>
                </a:lnTo>
                <a:lnTo>
                  <a:pt x="59260" y="85990"/>
                </a:lnTo>
                <a:lnTo>
                  <a:pt x="59380" y="85950"/>
                </a:lnTo>
                <a:lnTo>
                  <a:pt x="59680" y="85700"/>
                </a:lnTo>
                <a:lnTo>
                  <a:pt x="59770" y="85650"/>
                </a:lnTo>
                <a:lnTo>
                  <a:pt x="59870" y="85620"/>
                </a:lnTo>
                <a:lnTo>
                  <a:pt x="59960" y="85590"/>
                </a:lnTo>
                <a:lnTo>
                  <a:pt x="60030" y="86070"/>
                </a:lnTo>
                <a:lnTo>
                  <a:pt x="60280" y="91470"/>
                </a:lnTo>
                <a:lnTo>
                  <a:pt x="60290" y="91490"/>
                </a:lnTo>
                <a:lnTo>
                  <a:pt x="59960" y="91490"/>
                </a:lnTo>
                <a:lnTo>
                  <a:pt x="58740" y="91470"/>
                </a:lnTo>
                <a:lnTo>
                  <a:pt x="57390" y="91460"/>
                </a:lnTo>
                <a:lnTo>
                  <a:pt x="57390" y="91270"/>
                </a:lnTo>
                <a:lnTo>
                  <a:pt x="57420" y="91030"/>
                </a:lnTo>
                <a:lnTo>
                  <a:pt x="57390" y="90920"/>
                </a:lnTo>
                <a:lnTo>
                  <a:pt x="57310" y="90820"/>
                </a:lnTo>
                <a:lnTo>
                  <a:pt x="57190" y="90720"/>
                </a:lnTo>
                <a:lnTo>
                  <a:pt x="57070" y="90630"/>
                </a:lnTo>
                <a:lnTo>
                  <a:pt x="56980" y="90590"/>
                </a:lnTo>
                <a:lnTo>
                  <a:pt x="56930" y="90600"/>
                </a:lnTo>
                <a:lnTo>
                  <a:pt x="56820" y="90650"/>
                </a:lnTo>
                <a:lnTo>
                  <a:pt x="56740" y="90650"/>
                </a:lnTo>
                <a:lnTo>
                  <a:pt x="56690" y="90630"/>
                </a:lnTo>
                <a:lnTo>
                  <a:pt x="56580" y="90540"/>
                </a:lnTo>
                <a:lnTo>
                  <a:pt x="56360" y="90500"/>
                </a:lnTo>
                <a:lnTo>
                  <a:pt x="56120" y="90490"/>
                </a:lnTo>
                <a:lnTo>
                  <a:pt x="56050" y="90520"/>
                </a:lnTo>
                <a:lnTo>
                  <a:pt x="55960" y="90580"/>
                </a:lnTo>
                <a:lnTo>
                  <a:pt x="55800" y="90730"/>
                </a:lnTo>
                <a:lnTo>
                  <a:pt x="55730" y="90770"/>
                </a:lnTo>
                <a:lnTo>
                  <a:pt x="55390" y="90810"/>
                </a:lnTo>
                <a:lnTo>
                  <a:pt x="55170" y="90710"/>
                </a:lnTo>
                <a:lnTo>
                  <a:pt x="55050" y="90680"/>
                </a:lnTo>
                <a:lnTo>
                  <a:pt x="54940" y="90730"/>
                </a:lnTo>
                <a:lnTo>
                  <a:pt x="54850" y="90760"/>
                </a:lnTo>
                <a:lnTo>
                  <a:pt x="54710" y="90740"/>
                </a:lnTo>
                <a:lnTo>
                  <a:pt x="54480" y="90650"/>
                </a:lnTo>
                <a:lnTo>
                  <a:pt x="54400" y="90730"/>
                </a:lnTo>
                <a:lnTo>
                  <a:pt x="54310" y="90760"/>
                </a:lnTo>
                <a:lnTo>
                  <a:pt x="54210" y="90750"/>
                </a:lnTo>
                <a:lnTo>
                  <a:pt x="54100" y="90710"/>
                </a:lnTo>
                <a:lnTo>
                  <a:pt x="54030" y="90800"/>
                </a:lnTo>
                <a:lnTo>
                  <a:pt x="53870" y="90770"/>
                </a:lnTo>
                <a:lnTo>
                  <a:pt x="53690" y="90690"/>
                </a:lnTo>
                <a:lnTo>
                  <a:pt x="53560" y="90650"/>
                </a:lnTo>
                <a:lnTo>
                  <a:pt x="53460" y="90690"/>
                </a:lnTo>
                <a:lnTo>
                  <a:pt x="53370" y="90770"/>
                </a:lnTo>
                <a:lnTo>
                  <a:pt x="53260" y="90840"/>
                </a:lnTo>
                <a:lnTo>
                  <a:pt x="53100" y="90870"/>
                </a:lnTo>
                <a:lnTo>
                  <a:pt x="52030" y="90710"/>
                </a:lnTo>
                <a:lnTo>
                  <a:pt x="51850" y="90640"/>
                </a:lnTo>
                <a:lnTo>
                  <a:pt x="51720" y="90540"/>
                </a:lnTo>
                <a:lnTo>
                  <a:pt x="51540" y="90590"/>
                </a:lnTo>
                <a:lnTo>
                  <a:pt x="51400" y="90540"/>
                </a:lnTo>
                <a:lnTo>
                  <a:pt x="50960" y="90400"/>
                </a:lnTo>
                <a:lnTo>
                  <a:pt x="50660" y="90380"/>
                </a:lnTo>
                <a:lnTo>
                  <a:pt x="50220" y="90480"/>
                </a:lnTo>
                <a:lnTo>
                  <a:pt x="50080" y="90450"/>
                </a:lnTo>
                <a:lnTo>
                  <a:pt x="49820" y="90290"/>
                </a:lnTo>
                <a:lnTo>
                  <a:pt x="49730" y="90260"/>
                </a:lnTo>
                <a:lnTo>
                  <a:pt x="49650" y="90270"/>
                </a:lnTo>
                <a:lnTo>
                  <a:pt x="49490" y="90350"/>
                </a:lnTo>
                <a:lnTo>
                  <a:pt x="49400" y="90380"/>
                </a:lnTo>
                <a:lnTo>
                  <a:pt x="49250" y="90400"/>
                </a:lnTo>
                <a:lnTo>
                  <a:pt x="48950" y="90500"/>
                </a:lnTo>
                <a:lnTo>
                  <a:pt x="48790" y="90530"/>
                </a:lnTo>
                <a:lnTo>
                  <a:pt x="48450" y="90510"/>
                </a:lnTo>
                <a:lnTo>
                  <a:pt x="48130" y="90460"/>
                </a:lnTo>
                <a:lnTo>
                  <a:pt x="47990" y="90460"/>
                </a:lnTo>
                <a:lnTo>
                  <a:pt x="47520" y="90490"/>
                </a:lnTo>
                <a:lnTo>
                  <a:pt x="46930" y="90460"/>
                </a:lnTo>
                <a:lnTo>
                  <a:pt x="46320" y="90510"/>
                </a:lnTo>
                <a:lnTo>
                  <a:pt x="45630" y="90490"/>
                </a:lnTo>
                <a:lnTo>
                  <a:pt x="45370" y="90520"/>
                </a:lnTo>
                <a:lnTo>
                  <a:pt x="45250" y="90510"/>
                </a:lnTo>
                <a:lnTo>
                  <a:pt x="44840" y="90380"/>
                </a:lnTo>
                <a:lnTo>
                  <a:pt x="44680" y="90250"/>
                </a:lnTo>
                <a:lnTo>
                  <a:pt x="44600" y="90200"/>
                </a:lnTo>
                <a:lnTo>
                  <a:pt x="44490" y="90190"/>
                </a:lnTo>
                <a:lnTo>
                  <a:pt x="44390" y="90210"/>
                </a:lnTo>
                <a:lnTo>
                  <a:pt x="44190" y="90290"/>
                </a:lnTo>
                <a:lnTo>
                  <a:pt x="42090" y="90360"/>
                </a:lnTo>
                <a:lnTo>
                  <a:pt x="42070" y="90430"/>
                </a:lnTo>
                <a:lnTo>
                  <a:pt x="42110" y="90540"/>
                </a:lnTo>
                <a:lnTo>
                  <a:pt x="42120" y="90640"/>
                </a:lnTo>
                <a:lnTo>
                  <a:pt x="42070" y="90750"/>
                </a:lnTo>
                <a:lnTo>
                  <a:pt x="42010" y="90840"/>
                </a:lnTo>
                <a:lnTo>
                  <a:pt x="41960" y="90930"/>
                </a:lnTo>
                <a:lnTo>
                  <a:pt x="41950" y="91050"/>
                </a:lnTo>
                <a:lnTo>
                  <a:pt x="41950" y="91150"/>
                </a:lnTo>
                <a:lnTo>
                  <a:pt x="41930" y="91250"/>
                </a:lnTo>
                <a:lnTo>
                  <a:pt x="41900" y="91340"/>
                </a:lnTo>
                <a:lnTo>
                  <a:pt x="41850" y="91430"/>
                </a:lnTo>
                <a:lnTo>
                  <a:pt x="39500" y="91430"/>
                </a:lnTo>
                <a:lnTo>
                  <a:pt x="37140" y="91430"/>
                </a:lnTo>
                <a:lnTo>
                  <a:pt x="34780" y="91430"/>
                </a:lnTo>
                <a:lnTo>
                  <a:pt x="34670" y="91430"/>
                </a:lnTo>
                <a:lnTo>
                  <a:pt x="32940" y="91430"/>
                </a:lnTo>
                <a:lnTo>
                  <a:pt x="32430" y="91430"/>
                </a:lnTo>
                <a:lnTo>
                  <a:pt x="31370" y="91430"/>
                </a:lnTo>
                <a:lnTo>
                  <a:pt x="31210" y="91400"/>
                </a:lnTo>
                <a:lnTo>
                  <a:pt x="30710" y="91150"/>
                </a:lnTo>
                <a:lnTo>
                  <a:pt x="30570" y="91120"/>
                </a:lnTo>
                <a:lnTo>
                  <a:pt x="30430" y="91070"/>
                </a:lnTo>
                <a:lnTo>
                  <a:pt x="30230" y="90930"/>
                </a:lnTo>
                <a:lnTo>
                  <a:pt x="30050" y="90770"/>
                </a:lnTo>
                <a:lnTo>
                  <a:pt x="29950" y="90640"/>
                </a:lnTo>
                <a:lnTo>
                  <a:pt x="29930" y="90480"/>
                </a:lnTo>
                <a:lnTo>
                  <a:pt x="29960" y="90320"/>
                </a:lnTo>
                <a:lnTo>
                  <a:pt x="29950" y="90170"/>
                </a:lnTo>
                <a:lnTo>
                  <a:pt x="29860" y="90040"/>
                </a:lnTo>
                <a:lnTo>
                  <a:pt x="29960" y="89950"/>
                </a:lnTo>
                <a:lnTo>
                  <a:pt x="29960" y="89900"/>
                </a:lnTo>
                <a:lnTo>
                  <a:pt x="30020" y="89760"/>
                </a:lnTo>
                <a:lnTo>
                  <a:pt x="30040" y="88290"/>
                </a:lnTo>
                <a:lnTo>
                  <a:pt x="30280" y="87240"/>
                </a:lnTo>
                <a:lnTo>
                  <a:pt x="30420" y="86910"/>
                </a:lnTo>
                <a:lnTo>
                  <a:pt x="30450" y="86780"/>
                </a:lnTo>
                <a:lnTo>
                  <a:pt x="30480" y="85780"/>
                </a:lnTo>
                <a:lnTo>
                  <a:pt x="30560" y="85420"/>
                </a:lnTo>
                <a:lnTo>
                  <a:pt x="30680" y="85100"/>
                </a:lnTo>
                <a:lnTo>
                  <a:pt x="30830" y="84870"/>
                </a:lnTo>
                <a:lnTo>
                  <a:pt x="30990" y="84670"/>
                </a:lnTo>
                <a:lnTo>
                  <a:pt x="31090" y="84450"/>
                </a:lnTo>
                <a:lnTo>
                  <a:pt x="31110" y="84200"/>
                </a:lnTo>
                <a:lnTo>
                  <a:pt x="30810" y="83050"/>
                </a:lnTo>
                <a:lnTo>
                  <a:pt x="30670" y="82860"/>
                </a:lnTo>
                <a:lnTo>
                  <a:pt x="30670" y="82810"/>
                </a:lnTo>
                <a:lnTo>
                  <a:pt x="30740" y="82810"/>
                </a:lnTo>
                <a:lnTo>
                  <a:pt x="30790" y="82800"/>
                </a:lnTo>
                <a:lnTo>
                  <a:pt x="30880" y="82760"/>
                </a:lnTo>
                <a:lnTo>
                  <a:pt x="30880" y="82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Extrême-Nor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490" y="29490"/>
                </a:moveTo>
                <a:lnTo>
                  <a:pt x="64490" y="29480"/>
                </a:lnTo>
                <a:lnTo>
                  <a:pt x="64480" y="29460"/>
                </a:lnTo>
                <a:lnTo>
                  <a:pt x="64550" y="28980"/>
                </a:lnTo>
                <a:lnTo>
                  <a:pt x="64470" y="28850"/>
                </a:lnTo>
                <a:lnTo>
                  <a:pt x="63740" y="28630"/>
                </a:lnTo>
                <a:lnTo>
                  <a:pt x="63620" y="28630"/>
                </a:lnTo>
                <a:lnTo>
                  <a:pt x="63380" y="28580"/>
                </a:lnTo>
                <a:lnTo>
                  <a:pt x="63220" y="28360"/>
                </a:lnTo>
                <a:lnTo>
                  <a:pt x="62970" y="28180"/>
                </a:lnTo>
                <a:lnTo>
                  <a:pt x="62940" y="28150"/>
                </a:lnTo>
                <a:lnTo>
                  <a:pt x="62740" y="27860"/>
                </a:lnTo>
                <a:lnTo>
                  <a:pt x="62630" y="27790"/>
                </a:lnTo>
                <a:lnTo>
                  <a:pt x="62380" y="27700"/>
                </a:lnTo>
                <a:lnTo>
                  <a:pt x="61950" y="27620"/>
                </a:lnTo>
                <a:lnTo>
                  <a:pt x="61790" y="27610"/>
                </a:lnTo>
                <a:lnTo>
                  <a:pt x="61470" y="27640"/>
                </a:lnTo>
                <a:lnTo>
                  <a:pt x="61160" y="27610"/>
                </a:lnTo>
                <a:lnTo>
                  <a:pt x="60660" y="27510"/>
                </a:lnTo>
                <a:lnTo>
                  <a:pt x="60550" y="27520"/>
                </a:lnTo>
                <a:lnTo>
                  <a:pt x="60430" y="27550"/>
                </a:lnTo>
                <a:lnTo>
                  <a:pt x="60300" y="27660"/>
                </a:lnTo>
                <a:lnTo>
                  <a:pt x="60230" y="27760"/>
                </a:lnTo>
                <a:lnTo>
                  <a:pt x="60190" y="27850"/>
                </a:lnTo>
                <a:lnTo>
                  <a:pt x="60190" y="27940"/>
                </a:lnTo>
                <a:lnTo>
                  <a:pt x="60220" y="28030"/>
                </a:lnTo>
                <a:lnTo>
                  <a:pt x="60340" y="28200"/>
                </a:lnTo>
                <a:lnTo>
                  <a:pt x="60380" y="28290"/>
                </a:lnTo>
                <a:lnTo>
                  <a:pt x="60340" y="28370"/>
                </a:lnTo>
                <a:lnTo>
                  <a:pt x="60240" y="28430"/>
                </a:lnTo>
                <a:lnTo>
                  <a:pt x="59740" y="28590"/>
                </a:lnTo>
                <a:lnTo>
                  <a:pt x="59560" y="28680"/>
                </a:lnTo>
                <a:lnTo>
                  <a:pt x="59440" y="28720"/>
                </a:lnTo>
                <a:lnTo>
                  <a:pt x="59280" y="28700"/>
                </a:lnTo>
                <a:lnTo>
                  <a:pt x="58990" y="28690"/>
                </a:lnTo>
                <a:lnTo>
                  <a:pt x="58610" y="28810"/>
                </a:lnTo>
                <a:lnTo>
                  <a:pt x="58510" y="28810"/>
                </a:lnTo>
                <a:lnTo>
                  <a:pt x="58420" y="28770"/>
                </a:lnTo>
                <a:lnTo>
                  <a:pt x="58350" y="28700"/>
                </a:lnTo>
                <a:lnTo>
                  <a:pt x="58190" y="28440"/>
                </a:lnTo>
                <a:lnTo>
                  <a:pt x="58160" y="28380"/>
                </a:lnTo>
                <a:lnTo>
                  <a:pt x="58240" y="28340"/>
                </a:lnTo>
                <a:lnTo>
                  <a:pt x="58400" y="28210"/>
                </a:lnTo>
                <a:lnTo>
                  <a:pt x="58500" y="28090"/>
                </a:lnTo>
                <a:lnTo>
                  <a:pt x="58620" y="27820"/>
                </a:lnTo>
                <a:lnTo>
                  <a:pt x="58640" y="27710"/>
                </a:lnTo>
                <a:lnTo>
                  <a:pt x="58620" y="27620"/>
                </a:lnTo>
                <a:lnTo>
                  <a:pt x="58570" y="27460"/>
                </a:lnTo>
                <a:lnTo>
                  <a:pt x="58570" y="27350"/>
                </a:lnTo>
                <a:lnTo>
                  <a:pt x="58750" y="26860"/>
                </a:lnTo>
                <a:lnTo>
                  <a:pt x="59020" y="25350"/>
                </a:lnTo>
                <a:lnTo>
                  <a:pt x="59310" y="24340"/>
                </a:lnTo>
                <a:lnTo>
                  <a:pt x="59530" y="23880"/>
                </a:lnTo>
                <a:lnTo>
                  <a:pt x="60930" y="21870"/>
                </a:lnTo>
                <a:lnTo>
                  <a:pt x="60980" y="21770"/>
                </a:lnTo>
                <a:lnTo>
                  <a:pt x="61030" y="21640"/>
                </a:lnTo>
                <a:lnTo>
                  <a:pt x="60980" y="21340"/>
                </a:lnTo>
                <a:lnTo>
                  <a:pt x="61020" y="21170"/>
                </a:lnTo>
                <a:lnTo>
                  <a:pt x="61100" y="21040"/>
                </a:lnTo>
                <a:lnTo>
                  <a:pt x="61230" y="20930"/>
                </a:lnTo>
                <a:lnTo>
                  <a:pt x="61530" y="20750"/>
                </a:lnTo>
                <a:lnTo>
                  <a:pt x="61620" y="20630"/>
                </a:lnTo>
                <a:lnTo>
                  <a:pt x="61760" y="20310"/>
                </a:lnTo>
                <a:lnTo>
                  <a:pt x="61950" y="19970"/>
                </a:lnTo>
                <a:lnTo>
                  <a:pt x="62210" y="19640"/>
                </a:lnTo>
                <a:lnTo>
                  <a:pt x="62500" y="19340"/>
                </a:lnTo>
                <a:lnTo>
                  <a:pt x="62810" y="19090"/>
                </a:lnTo>
                <a:lnTo>
                  <a:pt x="63050" y="19090"/>
                </a:lnTo>
                <a:lnTo>
                  <a:pt x="63360" y="19180"/>
                </a:lnTo>
                <a:lnTo>
                  <a:pt x="63910" y="19420"/>
                </a:lnTo>
                <a:lnTo>
                  <a:pt x="64070" y="19440"/>
                </a:lnTo>
                <a:lnTo>
                  <a:pt x="64250" y="19390"/>
                </a:lnTo>
                <a:lnTo>
                  <a:pt x="64420" y="19310"/>
                </a:lnTo>
                <a:lnTo>
                  <a:pt x="64560" y="19200"/>
                </a:lnTo>
                <a:lnTo>
                  <a:pt x="64770" y="18980"/>
                </a:lnTo>
                <a:lnTo>
                  <a:pt x="64870" y="18940"/>
                </a:lnTo>
                <a:lnTo>
                  <a:pt x="65080" y="18910"/>
                </a:lnTo>
                <a:lnTo>
                  <a:pt x="65150" y="18880"/>
                </a:lnTo>
                <a:lnTo>
                  <a:pt x="65850" y="18230"/>
                </a:lnTo>
                <a:lnTo>
                  <a:pt x="65990" y="18150"/>
                </a:lnTo>
                <a:lnTo>
                  <a:pt x="66460" y="18000"/>
                </a:lnTo>
                <a:lnTo>
                  <a:pt x="66630" y="17900"/>
                </a:lnTo>
                <a:lnTo>
                  <a:pt x="66920" y="17640"/>
                </a:lnTo>
                <a:lnTo>
                  <a:pt x="67080" y="17540"/>
                </a:lnTo>
                <a:lnTo>
                  <a:pt x="67490" y="17390"/>
                </a:lnTo>
                <a:lnTo>
                  <a:pt x="67620" y="17320"/>
                </a:lnTo>
                <a:lnTo>
                  <a:pt x="67720" y="17170"/>
                </a:lnTo>
                <a:lnTo>
                  <a:pt x="67800" y="16980"/>
                </a:lnTo>
                <a:lnTo>
                  <a:pt x="67860" y="16780"/>
                </a:lnTo>
                <a:lnTo>
                  <a:pt x="67890" y="16610"/>
                </a:lnTo>
                <a:lnTo>
                  <a:pt x="67890" y="16410"/>
                </a:lnTo>
                <a:lnTo>
                  <a:pt x="67840" y="16250"/>
                </a:lnTo>
                <a:lnTo>
                  <a:pt x="67750" y="16110"/>
                </a:lnTo>
                <a:lnTo>
                  <a:pt x="67620" y="15980"/>
                </a:lnTo>
                <a:lnTo>
                  <a:pt x="67580" y="15930"/>
                </a:lnTo>
                <a:lnTo>
                  <a:pt x="67550" y="15870"/>
                </a:lnTo>
                <a:lnTo>
                  <a:pt x="67520" y="15820"/>
                </a:lnTo>
                <a:lnTo>
                  <a:pt x="67460" y="15780"/>
                </a:lnTo>
                <a:lnTo>
                  <a:pt x="67330" y="15780"/>
                </a:lnTo>
                <a:lnTo>
                  <a:pt x="67300" y="15770"/>
                </a:lnTo>
                <a:lnTo>
                  <a:pt x="67230" y="15680"/>
                </a:lnTo>
                <a:lnTo>
                  <a:pt x="67210" y="15600"/>
                </a:lnTo>
                <a:lnTo>
                  <a:pt x="67250" y="15530"/>
                </a:lnTo>
                <a:lnTo>
                  <a:pt x="67540" y="15150"/>
                </a:lnTo>
                <a:lnTo>
                  <a:pt x="67600" y="15020"/>
                </a:lnTo>
                <a:lnTo>
                  <a:pt x="67770" y="14200"/>
                </a:lnTo>
                <a:lnTo>
                  <a:pt x="67860" y="13940"/>
                </a:lnTo>
                <a:lnTo>
                  <a:pt x="67890" y="13670"/>
                </a:lnTo>
                <a:lnTo>
                  <a:pt x="67880" y="13610"/>
                </a:lnTo>
                <a:lnTo>
                  <a:pt x="67870" y="13530"/>
                </a:lnTo>
                <a:lnTo>
                  <a:pt x="67720" y="13180"/>
                </a:lnTo>
                <a:lnTo>
                  <a:pt x="67710" y="13020"/>
                </a:lnTo>
                <a:lnTo>
                  <a:pt x="67850" y="12930"/>
                </a:lnTo>
                <a:lnTo>
                  <a:pt x="67830" y="12850"/>
                </a:lnTo>
                <a:lnTo>
                  <a:pt x="67970" y="12270"/>
                </a:lnTo>
                <a:lnTo>
                  <a:pt x="68010" y="12180"/>
                </a:lnTo>
                <a:lnTo>
                  <a:pt x="68050" y="12130"/>
                </a:lnTo>
                <a:lnTo>
                  <a:pt x="68070" y="12080"/>
                </a:lnTo>
                <a:lnTo>
                  <a:pt x="68220" y="11920"/>
                </a:lnTo>
                <a:lnTo>
                  <a:pt x="68210" y="11840"/>
                </a:lnTo>
                <a:lnTo>
                  <a:pt x="68170" y="11760"/>
                </a:lnTo>
                <a:lnTo>
                  <a:pt x="68080" y="11710"/>
                </a:lnTo>
                <a:lnTo>
                  <a:pt x="68010" y="11730"/>
                </a:lnTo>
                <a:lnTo>
                  <a:pt x="67900" y="11790"/>
                </a:lnTo>
                <a:lnTo>
                  <a:pt x="67800" y="11830"/>
                </a:lnTo>
                <a:lnTo>
                  <a:pt x="67760" y="11790"/>
                </a:lnTo>
                <a:lnTo>
                  <a:pt x="67700" y="11620"/>
                </a:lnTo>
                <a:lnTo>
                  <a:pt x="67580" y="11520"/>
                </a:lnTo>
                <a:lnTo>
                  <a:pt x="67420" y="11430"/>
                </a:lnTo>
                <a:lnTo>
                  <a:pt x="67270" y="11320"/>
                </a:lnTo>
                <a:lnTo>
                  <a:pt x="67340" y="11280"/>
                </a:lnTo>
                <a:lnTo>
                  <a:pt x="67370" y="11270"/>
                </a:lnTo>
                <a:lnTo>
                  <a:pt x="67370" y="11210"/>
                </a:lnTo>
                <a:lnTo>
                  <a:pt x="67290" y="11170"/>
                </a:lnTo>
                <a:lnTo>
                  <a:pt x="67050" y="10990"/>
                </a:lnTo>
                <a:lnTo>
                  <a:pt x="67000" y="10940"/>
                </a:lnTo>
                <a:lnTo>
                  <a:pt x="66980" y="10860"/>
                </a:lnTo>
                <a:lnTo>
                  <a:pt x="67020" y="10740"/>
                </a:lnTo>
                <a:lnTo>
                  <a:pt x="67000" y="10660"/>
                </a:lnTo>
                <a:lnTo>
                  <a:pt x="66780" y="10550"/>
                </a:lnTo>
                <a:lnTo>
                  <a:pt x="66280" y="10420"/>
                </a:lnTo>
                <a:lnTo>
                  <a:pt x="64660" y="10370"/>
                </a:lnTo>
                <a:lnTo>
                  <a:pt x="64540" y="10350"/>
                </a:lnTo>
                <a:lnTo>
                  <a:pt x="64430" y="10280"/>
                </a:lnTo>
                <a:lnTo>
                  <a:pt x="64360" y="10160"/>
                </a:lnTo>
                <a:lnTo>
                  <a:pt x="64360" y="10070"/>
                </a:lnTo>
                <a:lnTo>
                  <a:pt x="64400" y="9820"/>
                </a:lnTo>
                <a:lnTo>
                  <a:pt x="64410" y="9670"/>
                </a:lnTo>
                <a:lnTo>
                  <a:pt x="64370" y="9530"/>
                </a:lnTo>
                <a:lnTo>
                  <a:pt x="64350" y="9490"/>
                </a:lnTo>
                <a:lnTo>
                  <a:pt x="64340" y="8870"/>
                </a:lnTo>
                <a:lnTo>
                  <a:pt x="63900" y="6720"/>
                </a:lnTo>
                <a:lnTo>
                  <a:pt x="63460" y="4570"/>
                </a:lnTo>
                <a:lnTo>
                  <a:pt x="63620" y="4570"/>
                </a:lnTo>
                <a:lnTo>
                  <a:pt x="66240" y="4550"/>
                </a:lnTo>
                <a:lnTo>
                  <a:pt x="66320" y="4600"/>
                </a:lnTo>
                <a:lnTo>
                  <a:pt x="66380" y="4630"/>
                </a:lnTo>
                <a:lnTo>
                  <a:pt x="66740" y="5200"/>
                </a:lnTo>
                <a:lnTo>
                  <a:pt x="66740" y="5210"/>
                </a:lnTo>
                <a:lnTo>
                  <a:pt x="66860" y="5330"/>
                </a:lnTo>
                <a:lnTo>
                  <a:pt x="66920" y="5450"/>
                </a:lnTo>
                <a:lnTo>
                  <a:pt x="66950" y="5590"/>
                </a:lnTo>
                <a:lnTo>
                  <a:pt x="66930" y="5750"/>
                </a:lnTo>
                <a:lnTo>
                  <a:pt x="66810" y="6120"/>
                </a:lnTo>
                <a:lnTo>
                  <a:pt x="66810" y="6220"/>
                </a:lnTo>
                <a:lnTo>
                  <a:pt x="66890" y="6340"/>
                </a:lnTo>
                <a:lnTo>
                  <a:pt x="67130" y="6520"/>
                </a:lnTo>
                <a:lnTo>
                  <a:pt x="67270" y="6670"/>
                </a:lnTo>
                <a:lnTo>
                  <a:pt x="67270" y="6980"/>
                </a:lnTo>
                <a:lnTo>
                  <a:pt x="67290" y="7050"/>
                </a:lnTo>
                <a:lnTo>
                  <a:pt x="67320" y="7090"/>
                </a:lnTo>
                <a:lnTo>
                  <a:pt x="67360" y="7090"/>
                </a:lnTo>
                <a:lnTo>
                  <a:pt x="67430" y="7060"/>
                </a:lnTo>
                <a:lnTo>
                  <a:pt x="67430" y="7140"/>
                </a:lnTo>
                <a:lnTo>
                  <a:pt x="67440" y="7220"/>
                </a:lnTo>
                <a:lnTo>
                  <a:pt x="67480" y="7260"/>
                </a:lnTo>
                <a:lnTo>
                  <a:pt x="67550" y="7250"/>
                </a:lnTo>
                <a:lnTo>
                  <a:pt x="67560" y="7240"/>
                </a:lnTo>
                <a:lnTo>
                  <a:pt x="67700" y="7130"/>
                </a:lnTo>
                <a:lnTo>
                  <a:pt x="67760" y="7120"/>
                </a:lnTo>
                <a:lnTo>
                  <a:pt x="67770" y="7130"/>
                </a:lnTo>
                <a:lnTo>
                  <a:pt x="67820" y="7150"/>
                </a:lnTo>
                <a:lnTo>
                  <a:pt x="67830" y="7190"/>
                </a:lnTo>
                <a:lnTo>
                  <a:pt x="67840" y="7240"/>
                </a:lnTo>
                <a:lnTo>
                  <a:pt x="67860" y="7290"/>
                </a:lnTo>
                <a:lnTo>
                  <a:pt x="67890" y="7300"/>
                </a:lnTo>
                <a:lnTo>
                  <a:pt x="67940" y="7300"/>
                </a:lnTo>
                <a:lnTo>
                  <a:pt x="67960" y="7310"/>
                </a:lnTo>
                <a:lnTo>
                  <a:pt x="68090" y="7410"/>
                </a:lnTo>
                <a:lnTo>
                  <a:pt x="68100" y="7420"/>
                </a:lnTo>
                <a:lnTo>
                  <a:pt x="68100" y="7430"/>
                </a:lnTo>
                <a:lnTo>
                  <a:pt x="68170" y="7460"/>
                </a:lnTo>
                <a:lnTo>
                  <a:pt x="68230" y="7470"/>
                </a:lnTo>
                <a:lnTo>
                  <a:pt x="68240" y="7470"/>
                </a:lnTo>
                <a:lnTo>
                  <a:pt x="68300" y="7460"/>
                </a:lnTo>
                <a:lnTo>
                  <a:pt x="68410" y="7430"/>
                </a:lnTo>
                <a:lnTo>
                  <a:pt x="68430" y="7440"/>
                </a:lnTo>
                <a:lnTo>
                  <a:pt x="68540" y="7480"/>
                </a:lnTo>
                <a:lnTo>
                  <a:pt x="68590" y="7610"/>
                </a:lnTo>
                <a:lnTo>
                  <a:pt x="68520" y="7780"/>
                </a:lnTo>
                <a:lnTo>
                  <a:pt x="68510" y="7800"/>
                </a:lnTo>
                <a:lnTo>
                  <a:pt x="68510" y="7810"/>
                </a:lnTo>
                <a:lnTo>
                  <a:pt x="68510" y="7860"/>
                </a:lnTo>
                <a:lnTo>
                  <a:pt x="68550" y="7930"/>
                </a:lnTo>
                <a:lnTo>
                  <a:pt x="68560" y="7930"/>
                </a:lnTo>
                <a:lnTo>
                  <a:pt x="68560" y="7940"/>
                </a:lnTo>
                <a:lnTo>
                  <a:pt x="68570" y="7950"/>
                </a:lnTo>
                <a:lnTo>
                  <a:pt x="68600" y="7960"/>
                </a:lnTo>
                <a:lnTo>
                  <a:pt x="68690" y="7810"/>
                </a:lnTo>
                <a:lnTo>
                  <a:pt x="68730" y="7780"/>
                </a:lnTo>
                <a:lnTo>
                  <a:pt x="68740" y="7790"/>
                </a:lnTo>
                <a:lnTo>
                  <a:pt x="68800" y="7810"/>
                </a:lnTo>
                <a:lnTo>
                  <a:pt x="68870" y="7880"/>
                </a:lnTo>
                <a:lnTo>
                  <a:pt x="68920" y="7960"/>
                </a:lnTo>
                <a:lnTo>
                  <a:pt x="68940" y="8030"/>
                </a:lnTo>
                <a:lnTo>
                  <a:pt x="68950" y="8040"/>
                </a:lnTo>
                <a:lnTo>
                  <a:pt x="69000" y="8160"/>
                </a:lnTo>
                <a:lnTo>
                  <a:pt x="69140" y="8180"/>
                </a:lnTo>
                <a:lnTo>
                  <a:pt x="69400" y="8120"/>
                </a:lnTo>
                <a:lnTo>
                  <a:pt x="69420" y="8170"/>
                </a:lnTo>
                <a:lnTo>
                  <a:pt x="69490" y="8290"/>
                </a:lnTo>
                <a:lnTo>
                  <a:pt x="69670" y="8960"/>
                </a:lnTo>
                <a:lnTo>
                  <a:pt x="69750" y="9280"/>
                </a:lnTo>
                <a:lnTo>
                  <a:pt x="69720" y="9320"/>
                </a:lnTo>
                <a:lnTo>
                  <a:pt x="69700" y="9350"/>
                </a:lnTo>
                <a:lnTo>
                  <a:pt x="69660" y="9440"/>
                </a:lnTo>
                <a:lnTo>
                  <a:pt x="69640" y="9500"/>
                </a:lnTo>
                <a:lnTo>
                  <a:pt x="69640" y="9590"/>
                </a:lnTo>
                <a:lnTo>
                  <a:pt x="69650" y="9600"/>
                </a:lnTo>
                <a:lnTo>
                  <a:pt x="69680" y="9610"/>
                </a:lnTo>
                <a:lnTo>
                  <a:pt x="69730" y="9650"/>
                </a:lnTo>
                <a:lnTo>
                  <a:pt x="69740" y="9640"/>
                </a:lnTo>
                <a:lnTo>
                  <a:pt x="69730" y="9630"/>
                </a:lnTo>
                <a:lnTo>
                  <a:pt x="69760" y="9620"/>
                </a:lnTo>
                <a:lnTo>
                  <a:pt x="69770" y="9620"/>
                </a:lnTo>
                <a:lnTo>
                  <a:pt x="69820" y="9640"/>
                </a:lnTo>
                <a:lnTo>
                  <a:pt x="69860" y="9670"/>
                </a:lnTo>
                <a:lnTo>
                  <a:pt x="69870" y="9700"/>
                </a:lnTo>
                <a:lnTo>
                  <a:pt x="69850" y="9790"/>
                </a:lnTo>
                <a:lnTo>
                  <a:pt x="69860" y="9830"/>
                </a:lnTo>
                <a:lnTo>
                  <a:pt x="69970" y="10020"/>
                </a:lnTo>
                <a:lnTo>
                  <a:pt x="70100" y="10640"/>
                </a:lnTo>
                <a:lnTo>
                  <a:pt x="70080" y="10710"/>
                </a:lnTo>
                <a:lnTo>
                  <a:pt x="70080" y="10980"/>
                </a:lnTo>
                <a:lnTo>
                  <a:pt x="70070" y="11270"/>
                </a:lnTo>
                <a:lnTo>
                  <a:pt x="70060" y="11370"/>
                </a:lnTo>
                <a:lnTo>
                  <a:pt x="70020" y="11500"/>
                </a:lnTo>
                <a:lnTo>
                  <a:pt x="70020" y="11600"/>
                </a:lnTo>
                <a:lnTo>
                  <a:pt x="70040" y="11650"/>
                </a:lnTo>
                <a:lnTo>
                  <a:pt x="70040" y="11660"/>
                </a:lnTo>
                <a:lnTo>
                  <a:pt x="70080" y="11690"/>
                </a:lnTo>
                <a:lnTo>
                  <a:pt x="70120" y="11740"/>
                </a:lnTo>
                <a:lnTo>
                  <a:pt x="70120" y="11760"/>
                </a:lnTo>
                <a:lnTo>
                  <a:pt x="70130" y="11820"/>
                </a:lnTo>
                <a:lnTo>
                  <a:pt x="70090" y="11870"/>
                </a:lnTo>
                <a:lnTo>
                  <a:pt x="70030" y="11890"/>
                </a:lnTo>
                <a:lnTo>
                  <a:pt x="69990" y="11920"/>
                </a:lnTo>
                <a:lnTo>
                  <a:pt x="70020" y="12040"/>
                </a:lnTo>
                <a:lnTo>
                  <a:pt x="70030" y="12050"/>
                </a:lnTo>
                <a:lnTo>
                  <a:pt x="70060" y="12090"/>
                </a:lnTo>
                <a:lnTo>
                  <a:pt x="70130" y="12140"/>
                </a:lnTo>
                <a:lnTo>
                  <a:pt x="70260" y="12230"/>
                </a:lnTo>
                <a:lnTo>
                  <a:pt x="70430" y="12440"/>
                </a:lnTo>
                <a:lnTo>
                  <a:pt x="70510" y="12500"/>
                </a:lnTo>
                <a:lnTo>
                  <a:pt x="70560" y="12520"/>
                </a:lnTo>
                <a:lnTo>
                  <a:pt x="70640" y="12510"/>
                </a:lnTo>
                <a:lnTo>
                  <a:pt x="70770" y="12410"/>
                </a:lnTo>
                <a:lnTo>
                  <a:pt x="70780" y="12410"/>
                </a:lnTo>
                <a:lnTo>
                  <a:pt x="70920" y="12390"/>
                </a:lnTo>
                <a:lnTo>
                  <a:pt x="71060" y="12460"/>
                </a:lnTo>
                <a:lnTo>
                  <a:pt x="71130" y="12510"/>
                </a:lnTo>
                <a:lnTo>
                  <a:pt x="71210" y="12590"/>
                </a:lnTo>
                <a:lnTo>
                  <a:pt x="71170" y="12640"/>
                </a:lnTo>
                <a:lnTo>
                  <a:pt x="71140" y="12730"/>
                </a:lnTo>
                <a:lnTo>
                  <a:pt x="71140" y="12820"/>
                </a:lnTo>
                <a:lnTo>
                  <a:pt x="71180" y="12900"/>
                </a:lnTo>
                <a:lnTo>
                  <a:pt x="71240" y="12960"/>
                </a:lnTo>
                <a:lnTo>
                  <a:pt x="71250" y="13010"/>
                </a:lnTo>
                <a:lnTo>
                  <a:pt x="71230" y="13050"/>
                </a:lnTo>
                <a:lnTo>
                  <a:pt x="71230" y="13070"/>
                </a:lnTo>
                <a:lnTo>
                  <a:pt x="71220" y="13150"/>
                </a:lnTo>
                <a:lnTo>
                  <a:pt x="71210" y="13170"/>
                </a:lnTo>
                <a:lnTo>
                  <a:pt x="71290" y="13290"/>
                </a:lnTo>
                <a:lnTo>
                  <a:pt x="71430" y="13410"/>
                </a:lnTo>
                <a:lnTo>
                  <a:pt x="71450" y="13480"/>
                </a:lnTo>
                <a:lnTo>
                  <a:pt x="71440" y="13490"/>
                </a:lnTo>
                <a:lnTo>
                  <a:pt x="71430" y="13500"/>
                </a:lnTo>
                <a:lnTo>
                  <a:pt x="71380" y="13510"/>
                </a:lnTo>
                <a:lnTo>
                  <a:pt x="71320" y="13480"/>
                </a:lnTo>
                <a:lnTo>
                  <a:pt x="71270" y="13490"/>
                </a:lnTo>
                <a:lnTo>
                  <a:pt x="71240" y="13510"/>
                </a:lnTo>
                <a:lnTo>
                  <a:pt x="71240" y="13530"/>
                </a:lnTo>
                <a:lnTo>
                  <a:pt x="71230" y="13540"/>
                </a:lnTo>
                <a:lnTo>
                  <a:pt x="71240" y="13570"/>
                </a:lnTo>
                <a:lnTo>
                  <a:pt x="71250" y="13590"/>
                </a:lnTo>
                <a:lnTo>
                  <a:pt x="71320" y="13730"/>
                </a:lnTo>
                <a:lnTo>
                  <a:pt x="71330" y="13800"/>
                </a:lnTo>
                <a:lnTo>
                  <a:pt x="71330" y="13850"/>
                </a:lnTo>
                <a:lnTo>
                  <a:pt x="71310" y="13900"/>
                </a:lnTo>
                <a:lnTo>
                  <a:pt x="71290" y="13910"/>
                </a:lnTo>
                <a:lnTo>
                  <a:pt x="71290" y="13920"/>
                </a:lnTo>
                <a:lnTo>
                  <a:pt x="71270" y="13930"/>
                </a:lnTo>
                <a:lnTo>
                  <a:pt x="71260" y="13940"/>
                </a:lnTo>
                <a:lnTo>
                  <a:pt x="71230" y="13950"/>
                </a:lnTo>
                <a:lnTo>
                  <a:pt x="71210" y="13960"/>
                </a:lnTo>
                <a:lnTo>
                  <a:pt x="71200" y="13970"/>
                </a:lnTo>
                <a:lnTo>
                  <a:pt x="71180" y="13990"/>
                </a:lnTo>
                <a:lnTo>
                  <a:pt x="71170" y="14000"/>
                </a:lnTo>
                <a:lnTo>
                  <a:pt x="71160" y="14040"/>
                </a:lnTo>
                <a:lnTo>
                  <a:pt x="71160" y="14050"/>
                </a:lnTo>
                <a:lnTo>
                  <a:pt x="71160" y="14070"/>
                </a:lnTo>
                <a:lnTo>
                  <a:pt x="71150" y="14080"/>
                </a:lnTo>
                <a:lnTo>
                  <a:pt x="71160" y="14100"/>
                </a:lnTo>
                <a:lnTo>
                  <a:pt x="71170" y="14150"/>
                </a:lnTo>
                <a:lnTo>
                  <a:pt x="71190" y="14200"/>
                </a:lnTo>
                <a:lnTo>
                  <a:pt x="71210" y="14240"/>
                </a:lnTo>
                <a:lnTo>
                  <a:pt x="71210" y="14270"/>
                </a:lnTo>
                <a:lnTo>
                  <a:pt x="71220" y="14290"/>
                </a:lnTo>
                <a:lnTo>
                  <a:pt x="71220" y="14300"/>
                </a:lnTo>
                <a:lnTo>
                  <a:pt x="71230" y="14390"/>
                </a:lnTo>
                <a:lnTo>
                  <a:pt x="71230" y="14410"/>
                </a:lnTo>
                <a:lnTo>
                  <a:pt x="71250" y="14460"/>
                </a:lnTo>
                <a:lnTo>
                  <a:pt x="71260" y="14470"/>
                </a:lnTo>
                <a:lnTo>
                  <a:pt x="71280" y="14490"/>
                </a:lnTo>
                <a:lnTo>
                  <a:pt x="71300" y="14510"/>
                </a:lnTo>
                <a:lnTo>
                  <a:pt x="71310" y="14530"/>
                </a:lnTo>
                <a:lnTo>
                  <a:pt x="71350" y="14550"/>
                </a:lnTo>
                <a:lnTo>
                  <a:pt x="71360" y="14550"/>
                </a:lnTo>
                <a:lnTo>
                  <a:pt x="71370" y="14540"/>
                </a:lnTo>
                <a:lnTo>
                  <a:pt x="71400" y="14540"/>
                </a:lnTo>
                <a:lnTo>
                  <a:pt x="71420" y="14520"/>
                </a:lnTo>
                <a:lnTo>
                  <a:pt x="71420" y="14500"/>
                </a:lnTo>
                <a:lnTo>
                  <a:pt x="71420" y="14490"/>
                </a:lnTo>
                <a:lnTo>
                  <a:pt x="71420" y="14480"/>
                </a:lnTo>
                <a:lnTo>
                  <a:pt x="71430" y="14460"/>
                </a:lnTo>
                <a:lnTo>
                  <a:pt x="71450" y="14470"/>
                </a:lnTo>
                <a:lnTo>
                  <a:pt x="71500" y="14550"/>
                </a:lnTo>
                <a:lnTo>
                  <a:pt x="71700" y="15020"/>
                </a:lnTo>
                <a:lnTo>
                  <a:pt x="71670" y="15060"/>
                </a:lnTo>
                <a:lnTo>
                  <a:pt x="71670" y="15070"/>
                </a:lnTo>
                <a:lnTo>
                  <a:pt x="71650" y="15080"/>
                </a:lnTo>
                <a:lnTo>
                  <a:pt x="71640" y="15080"/>
                </a:lnTo>
                <a:lnTo>
                  <a:pt x="71620" y="15080"/>
                </a:lnTo>
                <a:lnTo>
                  <a:pt x="71560" y="15090"/>
                </a:lnTo>
                <a:lnTo>
                  <a:pt x="71530" y="15100"/>
                </a:lnTo>
                <a:lnTo>
                  <a:pt x="71520" y="15110"/>
                </a:lnTo>
                <a:lnTo>
                  <a:pt x="71480" y="15140"/>
                </a:lnTo>
                <a:lnTo>
                  <a:pt x="71470" y="15150"/>
                </a:lnTo>
                <a:lnTo>
                  <a:pt x="71460" y="15170"/>
                </a:lnTo>
                <a:lnTo>
                  <a:pt x="71460" y="15190"/>
                </a:lnTo>
                <a:lnTo>
                  <a:pt x="71460" y="15200"/>
                </a:lnTo>
                <a:lnTo>
                  <a:pt x="71470" y="15220"/>
                </a:lnTo>
                <a:lnTo>
                  <a:pt x="71480" y="15230"/>
                </a:lnTo>
                <a:lnTo>
                  <a:pt x="71510" y="15250"/>
                </a:lnTo>
                <a:lnTo>
                  <a:pt x="71480" y="15300"/>
                </a:lnTo>
                <a:lnTo>
                  <a:pt x="71490" y="15330"/>
                </a:lnTo>
                <a:lnTo>
                  <a:pt x="71580" y="15410"/>
                </a:lnTo>
                <a:lnTo>
                  <a:pt x="71590" y="15460"/>
                </a:lnTo>
                <a:lnTo>
                  <a:pt x="71580" y="15460"/>
                </a:lnTo>
                <a:lnTo>
                  <a:pt x="71560" y="15460"/>
                </a:lnTo>
                <a:lnTo>
                  <a:pt x="71550" y="15460"/>
                </a:lnTo>
                <a:lnTo>
                  <a:pt x="71540" y="15450"/>
                </a:lnTo>
                <a:lnTo>
                  <a:pt x="71480" y="15430"/>
                </a:lnTo>
                <a:lnTo>
                  <a:pt x="71460" y="15420"/>
                </a:lnTo>
                <a:lnTo>
                  <a:pt x="71440" y="15420"/>
                </a:lnTo>
                <a:lnTo>
                  <a:pt x="71420" y="15430"/>
                </a:lnTo>
                <a:lnTo>
                  <a:pt x="71400" y="15440"/>
                </a:lnTo>
                <a:lnTo>
                  <a:pt x="71370" y="15470"/>
                </a:lnTo>
                <a:lnTo>
                  <a:pt x="71340" y="15540"/>
                </a:lnTo>
                <a:lnTo>
                  <a:pt x="71340" y="15550"/>
                </a:lnTo>
                <a:lnTo>
                  <a:pt x="71340" y="15560"/>
                </a:lnTo>
                <a:lnTo>
                  <a:pt x="71340" y="15600"/>
                </a:lnTo>
                <a:lnTo>
                  <a:pt x="71350" y="15620"/>
                </a:lnTo>
                <a:lnTo>
                  <a:pt x="71350" y="15640"/>
                </a:lnTo>
                <a:lnTo>
                  <a:pt x="71360" y="15640"/>
                </a:lnTo>
                <a:lnTo>
                  <a:pt x="71360" y="15660"/>
                </a:lnTo>
                <a:lnTo>
                  <a:pt x="71360" y="15670"/>
                </a:lnTo>
                <a:lnTo>
                  <a:pt x="71350" y="15670"/>
                </a:lnTo>
                <a:lnTo>
                  <a:pt x="71350" y="15680"/>
                </a:lnTo>
                <a:lnTo>
                  <a:pt x="71360" y="15700"/>
                </a:lnTo>
                <a:lnTo>
                  <a:pt x="71350" y="15840"/>
                </a:lnTo>
                <a:lnTo>
                  <a:pt x="71370" y="16000"/>
                </a:lnTo>
                <a:lnTo>
                  <a:pt x="71490" y="16360"/>
                </a:lnTo>
                <a:lnTo>
                  <a:pt x="71580" y="16500"/>
                </a:lnTo>
                <a:lnTo>
                  <a:pt x="71610" y="16550"/>
                </a:lnTo>
                <a:lnTo>
                  <a:pt x="71590" y="16580"/>
                </a:lnTo>
                <a:lnTo>
                  <a:pt x="71620" y="16630"/>
                </a:lnTo>
                <a:lnTo>
                  <a:pt x="71630" y="16640"/>
                </a:lnTo>
                <a:lnTo>
                  <a:pt x="71640" y="16650"/>
                </a:lnTo>
                <a:lnTo>
                  <a:pt x="71720" y="16680"/>
                </a:lnTo>
                <a:lnTo>
                  <a:pt x="71800" y="16780"/>
                </a:lnTo>
                <a:lnTo>
                  <a:pt x="71890" y="17040"/>
                </a:lnTo>
                <a:lnTo>
                  <a:pt x="71790" y="17270"/>
                </a:lnTo>
                <a:lnTo>
                  <a:pt x="71780" y="17270"/>
                </a:lnTo>
                <a:lnTo>
                  <a:pt x="71730" y="17300"/>
                </a:lnTo>
                <a:lnTo>
                  <a:pt x="71680" y="17320"/>
                </a:lnTo>
                <a:lnTo>
                  <a:pt x="71670" y="17330"/>
                </a:lnTo>
                <a:lnTo>
                  <a:pt x="71660" y="17350"/>
                </a:lnTo>
                <a:lnTo>
                  <a:pt x="71660" y="17380"/>
                </a:lnTo>
                <a:lnTo>
                  <a:pt x="71650" y="17410"/>
                </a:lnTo>
                <a:lnTo>
                  <a:pt x="71640" y="17410"/>
                </a:lnTo>
                <a:lnTo>
                  <a:pt x="71630" y="17420"/>
                </a:lnTo>
                <a:lnTo>
                  <a:pt x="71610" y="17430"/>
                </a:lnTo>
                <a:lnTo>
                  <a:pt x="71590" y="17440"/>
                </a:lnTo>
                <a:lnTo>
                  <a:pt x="71590" y="17450"/>
                </a:lnTo>
                <a:lnTo>
                  <a:pt x="71590" y="17480"/>
                </a:lnTo>
                <a:lnTo>
                  <a:pt x="71420" y="17670"/>
                </a:lnTo>
                <a:lnTo>
                  <a:pt x="71350" y="17810"/>
                </a:lnTo>
                <a:lnTo>
                  <a:pt x="71300" y="17970"/>
                </a:lnTo>
                <a:lnTo>
                  <a:pt x="71300" y="18000"/>
                </a:lnTo>
                <a:lnTo>
                  <a:pt x="71290" y="18020"/>
                </a:lnTo>
                <a:lnTo>
                  <a:pt x="71280" y="18100"/>
                </a:lnTo>
                <a:lnTo>
                  <a:pt x="71280" y="18110"/>
                </a:lnTo>
                <a:lnTo>
                  <a:pt x="71280" y="18120"/>
                </a:lnTo>
                <a:lnTo>
                  <a:pt x="71280" y="18130"/>
                </a:lnTo>
                <a:lnTo>
                  <a:pt x="71250" y="18380"/>
                </a:lnTo>
                <a:lnTo>
                  <a:pt x="71210" y="18510"/>
                </a:lnTo>
                <a:lnTo>
                  <a:pt x="71210" y="18600"/>
                </a:lnTo>
                <a:lnTo>
                  <a:pt x="71220" y="18620"/>
                </a:lnTo>
                <a:lnTo>
                  <a:pt x="71220" y="18630"/>
                </a:lnTo>
                <a:lnTo>
                  <a:pt x="71220" y="18650"/>
                </a:lnTo>
                <a:lnTo>
                  <a:pt x="71200" y="18690"/>
                </a:lnTo>
                <a:lnTo>
                  <a:pt x="71230" y="18760"/>
                </a:lnTo>
                <a:lnTo>
                  <a:pt x="71230" y="18790"/>
                </a:lnTo>
                <a:lnTo>
                  <a:pt x="71210" y="18820"/>
                </a:lnTo>
                <a:lnTo>
                  <a:pt x="71200" y="18820"/>
                </a:lnTo>
                <a:lnTo>
                  <a:pt x="71130" y="18840"/>
                </a:lnTo>
                <a:lnTo>
                  <a:pt x="71100" y="18860"/>
                </a:lnTo>
                <a:lnTo>
                  <a:pt x="71090" y="18860"/>
                </a:lnTo>
                <a:lnTo>
                  <a:pt x="71090" y="18870"/>
                </a:lnTo>
                <a:lnTo>
                  <a:pt x="71080" y="18890"/>
                </a:lnTo>
                <a:lnTo>
                  <a:pt x="71110" y="18960"/>
                </a:lnTo>
                <a:lnTo>
                  <a:pt x="71110" y="18980"/>
                </a:lnTo>
                <a:lnTo>
                  <a:pt x="71110" y="19000"/>
                </a:lnTo>
                <a:lnTo>
                  <a:pt x="71060" y="19010"/>
                </a:lnTo>
                <a:lnTo>
                  <a:pt x="71050" y="19020"/>
                </a:lnTo>
                <a:lnTo>
                  <a:pt x="71030" y="19040"/>
                </a:lnTo>
                <a:lnTo>
                  <a:pt x="71030" y="19070"/>
                </a:lnTo>
                <a:lnTo>
                  <a:pt x="71070" y="19120"/>
                </a:lnTo>
                <a:lnTo>
                  <a:pt x="71080" y="19140"/>
                </a:lnTo>
                <a:lnTo>
                  <a:pt x="71070" y="19210"/>
                </a:lnTo>
                <a:lnTo>
                  <a:pt x="71050" y="19310"/>
                </a:lnTo>
                <a:lnTo>
                  <a:pt x="71050" y="19320"/>
                </a:lnTo>
                <a:lnTo>
                  <a:pt x="71050" y="19350"/>
                </a:lnTo>
                <a:lnTo>
                  <a:pt x="70990" y="19840"/>
                </a:lnTo>
                <a:lnTo>
                  <a:pt x="71050" y="20660"/>
                </a:lnTo>
                <a:lnTo>
                  <a:pt x="71100" y="21350"/>
                </a:lnTo>
                <a:lnTo>
                  <a:pt x="71320" y="21860"/>
                </a:lnTo>
                <a:lnTo>
                  <a:pt x="71400" y="21980"/>
                </a:lnTo>
                <a:lnTo>
                  <a:pt x="71450" y="22120"/>
                </a:lnTo>
                <a:lnTo>
                  <a:pt x="71420" y="22320"/>
                </a:lnTo>
                <a:lnTo>
                  <a:pt x="71320" y="22670"/>
                </a:lnTo>
                <a:lnTo>
                  <a:pt x="71340" y="22970"/>
                </a:lnTo>
                <a:lnTo>
                  <a:pt x="71940" y="24140"/>
                </a:lnTo>
                <a:lnTo>
                  <a:pt x="72000" y="24330"/>
                </a:lnTo>
                <a:lnTo>
                  <a:pt x="71990" y="24460"/>
                </a:lnTo>
                <a:lnTo>
                  <a:pt x="71910" y="24600"/>
                </a:lnTo>
                <a:lnTo>
                  <a:pt x="71870" y="24790"/>
                </a:lnTo>
                <a:lnTo>
                  <a:pt x="71860" y="24990"/>
                </a:lnTo>
                <a:lnTo>
                  <a:pt x="71910" y="25140"/>
                </a:lnTo>
                <a:lnTo>
                  <a:pt x="71960" y="25190"/>
                </a:lnTo>
                <a:lnTo>
                  <a:pt x="72030" y="25220"/>
                </a:lnTo>
                <a:lnTo>
                  <a:pt x="72120" y="25240"/>
                </a:lnTo>
                <a:lnTo>
                  <a:pt x="72210" y="25250"/>
                </a:lnTo>
                <a:lnTo>
                  <a:pt x="72290" y="25270"/>
                </a:lnTo>
                <a:lnTo>
                  <a:pt x="72350" y="25310"/>
                </a:lnTo>
                <a:lnTo>
                  <a:pt x="72380" y="25340"/>
                </a:lnTo>
                <a:lnTo>
                  <a:pt x="72540" y="25420"/>
                </a:lnTo>
                <a:lnTo>
                  <a:pt x="72610" y="25560"/>
                </a:lnTo>
                <a:lnTo>
                  <a:pt x="72720" y="25850"/>
                </a:lnTo>
                <a:lnTo>
                  <a:pt x="72840" y="25980"/>
                </a:lnTo>
                <a:lnTo>
                  <a:pt x="72940" y="26070"/>
                </a:lnTo>
                <a:lnTo>
                  <a:pt x="73020" y="26160"/>
                </a:lnTo>
                <a:lnTo>
                  <a:pt x="73050" y="26320"/>
                </a:lnTo>
                <a:lnTo>
                  <a:pt x="73050" y="26370"/>
                </a:lnTo>
                <a:lnTo>
                  <a:pt x="73050" y="26400"/>
                </a:lnTo>
                <a:lnTo>
                  <a:pt x="73060" y="26520"/>
                </a:lnTo>
                <a:lnTo>
                  <a:pt x="73110" y="26690"/>
                </a:lnTo>
                <a:lnTo>
                  <a:pt x="73200" y="26820"/>
                </a:lnTo>
                <a:lnTo>
                  <a:pt x="74280" y="27840"/>
                </a:lnTo>
                <a:lnTo>
                  <a:pt x="74580" y="28260"/>
                </a:lnTo>
                <a:lnTo>
                  <a:pt x="74630" y="28290"/>
                </a:lnTo>
                <a:lnTo>
                  <a:pt x="74690" y="28320"/>
                </a:lnTo>
                <a:lnTo>
                  <a:pt x="74680" y="28360"/>
                </a:lnTo>
                <a:lnTo>
                  <a:pt x="74710" y="28380"/>
                </a:lnTo>
                <a:lnTo>
                  <a:pt x="74830" y="28480"/>
                </a:lnTo>
                <a:lnTo>
                  <a:pt x="74930" y="28580"/>
                </a:lnTo>
                <a:lnTo>
                  <a:pt x="75050" y="28670"/>
                </a:lnTo>
                <a:lnTo>
                  <a:pt x="75570" y="28990"/>
                </a:lnTo>
                <a:lnTo>
                  <a:pt x="75810" y="29070"/>
                </a:lnTo>
                <a:lnTo>
                  <a:pt x="75850" y="29080"/>
                </a:lnTo>
                <a:lnTo>
                  <a:pt x="76190" y="29390"/>
                </a:lnTo>
                <a:lnTo>
                  <a:pt x="76050" y="29430"/>
                </a:lnTo>
                <a:lnTo>
                  <a:pt x="74400" y="29840"/>
                </a:lnTo>
                <a:lnTo>
                  <a:pt x="74280" y="29860"/>
                </a:lnTo>
                <a:lnTo>
                  <a:pt x="73840" y="29880"/>
                </a:lnTo>
                <a:lnTo>
                  <a:pt x="72590" y="29470"/>
                </a:lnTo>
                <a:lnTo>
                  <a:pt x="72520" y="29450"/>
                </a:lnTo>
                <a:lnTo>
                  <a:pt x="72130" y="29430"/>
                </a:lnTo>
                <a:lnTo>
                  <a:pt x="72050" y="29430"/>
                </a:lnTo>
                <a:lnTo>
                  <a:pt x="71690" y="29470"/>
                </a:lnTo>
                <a:lnTo>
                  <a:pt x="71620" y="29490"/>
                </a:lnTo>
                <a:lnTo>
                  <a:pt x="71530" y="29540"/>
                </a:lnTo>
                <a:lnTo>
                  <a:pt x="71470" y="29600"/>
                </a:lnTo>
                <a:lnTo>
                  <a:pt x="71390" y="29670"/>
                </a:lnTo>
                <a:lnTo>
                  <a:pt x="71310" y="29720"/>
                </a:lnTo>
                <a:lnTo>
                  <a:pt x="71080" y="29780"/>
                </a:lnTo>
                <a:lnTo>
                  <a:pt x="70840" y="29760"/>
                </a:lnTo>
                <a:lnTo>
                  <a:pt x="70380" y="29650"/>
                </a:lnTo>
                <a:lnTo>
                  <a:pt x="70020" y="29630"/>
                </a:lnTo>
                <a:lnTo>
                  <a:pt x="69910" y="29670"/>
                </a:lnTo>
                <a:lnTo>
                  <a:pt x="69220" y="29890"/>
                </a:lnTo>
                <a:lnTo>
                  <a:pt x="69030" y="29940"/>
                </a:lnTo>
                <a:lnTo>
                  <a:pt x="68760" y="29930"/>
                </a:lnTo>
                <a:lnTo>
                  <a:pt x="68720" y="29930"/>
                </a:lnTo>
                <a:lnTo>
                  <a:pt x="66420" y="29360"/>
                </a:lnTo>
                <a:lnTo>
                  <a:pt x="64520" y="29480"/>
                </a:lnTo>
                <a:lnTo>
                  <a:pt x="64490" y="29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Nor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2770" y="51100"/>
                </a:moveTo>
                <a:lnTo>
                  <a:pt x="72760" y="51100"/>
                </a:lnTo>
                <a:lnTo>
                  <a:pt x="72740" y="51080"/>
                </a:lnTo>
                <a:lnTo>
                  <a:pt x="72680" y="51060"/>
                </a:lnTo>
                <a:lnTo>
                  <a:pt x="72590" y="51040"/>
                </a:lnTo>
                <a:lnTo>
                  <a:pt x="72480" y="51050"/>
                </a:lnTo>
                <a:lnTo>
                  <a:pt x="72360" y="51100"/>
                </a:lnTo>
                <a:lnTo>
                  <a:pt x="72180" y="51200"/>
                </a:lnTo>
                <a:lnTo>
                  <a:pt x="71690" y="51630"/>
                </a:lnTo>
                <a:lnTo>
                  <a:pt x="71580" y="51700"/>
                </a:lnTo>
                <a:lnTo>
                  <a:pt x="71460" y="51740"/>
                </a:lnTo>
                <a:lnTo>
                  <a:pt x="71280" y="51760"/>
                </a:lnTo>
                <a:lnTo>
                  <a:pt x="71160" y="51760"/>
                </a:lnTo>
                <a:lnTo>
                  <a:pt x="71030" y="51780"/>
                </a:lnTo>
                <a:lnTo>
                  <a:pt x="70910" y="51820"/>
                </a:lnTo>
                <a:lnTo>
                  <a:pt x="69270" y="52540"/>
                </a:lnTo>
                <a:lnTo>
                  <a:pt x="68680" y="52900"/>
                </a:lnTo>
                <a:lnTo>
                  <a:pt x="68590" y="52950"/>
                </a:lnTo>
                <a:lnTo>
                  <a:pt x="68490" y="52990"/>
                </a:lnTo>
                <a:lnTo>
                  <a:pt x="68400" y="53010"/>
                </a:lnTo>
                <a:lnTo>
                  <a:pt x="68310" y="53020"/>
                </a:lnTo>
                <a:lnTo>
                  <a:pt x="68220" y="53020"/>
                </a:lnTo>
                <a:lnTo>
                  <a:pt x="68120" y="52990"/>
                </a:lnTo>
                <a:lnTo>
                  <a:pt x="68020" y="52920"/>
                </a:lnTo>
                <a:lnTo>
                  <a:pt x="67960" y="52880"/>
                </a:lnTo>
                <a:lnTo>
                  <a:pt x="67840" y="52700"/>
                </a:lnTo>
                <a:lnTo>
                  <a:pt x="67350" y="52600"/>
                </a:lnTo>
                <a:lnTo>
                  <a:pt x="67160" y="52320"/>
                </a:lnTo>
                <a:lnTo>
                  <a:pt x="67110" y="52210"/>
                </a:lnTo>
                <a:lnTo>
                  <a:pt x="67040" y="52090"/>
                </a:lnTo>
                <a:lnTo>
                  <a:pt x="66950" y="51990"/>
                </a:lnTo>
                <a:lnTo>
                  <a:pt x="66820" y="51910"/>
                </a:lnTo>
                <a:lnTo>
                  <a:pt x="66720" y="51870"/>
                </a:lnTo>
                <a:lnTo>
                  <a:pt x="66610" y="51860"/>
                </a:lnTo>
                <a:lnTo>
                  <a:pt x="66040" y="51910"/>
                </a:lnTo>
                <a:lnTo>
                  <a:pt x="65850" y="51910"/>
                </a:lnTo>
                <a:lnTo>
                  <a:pt x="65750" y="51890"/>
                </a:lnTo>
                <a:lnTo>
                  <a:pt x="65660" y="51840"/>
                </a:lnTo>
                <a:lnTo>
                  <a:pt x="65600" y="51770"/>
                </a:lnTo>
                <a:lnTo>
                  <a:pt x="65590" y="51640"/>
                </a:lnTo>
                <a:lnTo>
                  <a:pt x="65610" y="51540"/>
                </a:lnTo>
                <a:lnTo>
                  <a:pt x="65630" y="51440"/>
                </a:lnTo>
                <a:lnTo>
                  <a:pt x="65600" y="51000"/>
                </a:lnTo>
                <a:lnTo>
                  <a:pt x="65480" y="50750"/>
                </a:lnTo>
                <a:lnTo>
                  <a:pt x="65360" y="50650"/>
                </a:lnTo>
                <a:lnTo>
                  <a:pt x="65270" y="50600"/>
                </a:lnTo>
                <a:lnTo>
                  <a:pt x="65130" y="50490"/>
                </a:lnTo>
                <a:lnTo>
                  <a:pt x="64710" y="50040"/>
                </a:lnTo>
                <a:lnTo>
                  <a:pt x="64560" y="49780"/>
                </a:lnTo>
                <a:lnTo>
                  <a:pt x="64540" y="49650"/>
                </a:lnTo>
                <a:lnTo>
                  <a:pt x="64490" y="49580"/>
                </a:lnTo>
                <a:lnTo>
                  <a:pt x="64410" y="49500"/>
                </a:lnTo>
                <a:lnTo>
                  <a:pt x="64080" y="49250"/>
                </a:lnTo>
                <a:lnTo>
                  <a:pt x="64040" y="49200"/>
                </a:lnTo>
                <a:lnTo>
                  <a:pt x="63990" y="49130"/>
                </a:lnTo>
                <a:lnTo>
                  <a:pt x="63960" y="49040"/>
                </a:lnTo>
                <a:lnTo>
                  <a:pt x="63900" y="48760"/>
                </a:lnTo>
                <a:lnTo>
                  <a:pt x="63840" y="48690"/>
                </a:lnTo>
                <a:lnTo>
                  <a:pt x="63760" y="48660"/>
                </a:lnTo>
                <a:lnTo>
                  <a:pt x="62390" y="48510"/>
                </a:lnTo>
                <a:lnTo>
                  <a:pt x="62190" y="48460"/>
                </a:lnTo>
                <a:lnTo>
                  <a:pt x="62100" y="48390"/>
                </a:lnTo>
                <a:lnTo>
                  <a:pt x="62040" y="48320"/>
                </a:lnTo>
                <a:lnTo>
                  <a:pt x="62030" y="47970"/>
                </a:lnTo>
                <a:lnTo>
                  <a:pt x="61940" y="47870"/>
                </a:lnTo>
                <a:lnTo>
                  <a:pt x="61840" y="47850"/>
                </a:lnTo>
                <a:lnTo>
                  <a:pt x="61660" y="47870"/>
                </a:lnTo>
                <a:lnTo>
                  <a:pt x="60760" y="48070"/>
                </a:lnTo>
                <a:lnTo>
                  <a:pt x="60670" y="48080"/>
                </a:lnTo>
                <a:lnTo>
                  <a:pt x="60580" y="48070"/>
                </a:lnTo>
                <a:lnTo>
                  <a:pt x="60380" y="48000"/>
                </a:lnTo>
                <a:lnTo>
                  <a:pt x="60270" y="48000"/>
                </a:lnTo>
                <a:lnTo>
                  <a:pt x="60130" y="48030"/>
                </a:lnTo>
                <a:lnTo>
                  <a:pt x="60020" y="48070"/>
                </a:lnTo>
                <a:lnTo>
                  <a:pt x="59830" y="48190"/>
                </a:lnTo>
                <a:lnTo>
                  <a:pt x="59740" y="48230"/>
                </a:lnTo>
                <a:lnTo>
                  <a:pt x="59460" y="48330"/>
                </a:lnTo>
                <a:lnTo>
                  <a:pt x="59380" y="48390"/>
                </a:lnTo>
                <a:lnTo>
                  <a:pt x="59280" y="48500"/>
                </a:lnTo>
                <a:lnTo>
                  <a:pt x="59200" y="48530"/>
                </a:lnTo>
                <a:lnTo>
                  <a:pt x="59100" y="48510"/>
                </a:lnTo>
                <a:lnTo>
                  <a:pt x="58680" y="48240"/>
                </a:lnTo>
                <a:lnTo>
                  <a:pt x="58510" y="48160"/>
                </a:lnTo>
                <a:lnTo>
                  <a:pt x="58370" y="48090"/>
                </a:lnTo>
                <a:lnTo>
                  <a:pt x="58240" y="47970"/>
                </a:lnTo>
                <a:lnTo>
                  <a:pt x="58160" y="47870"/>
                </a:lnTo>
                <a:lnTo>
                  <a:pt x="57950" y="47710"/>
                </a:lnTo>
                <a:lnTo>
                  <a:pt x="57390" y="47590"/>
                </a:lnTo>
                <a:lnTo>
                  <a:pt x="57310" y="47640"/>
                </a:lnTo>
                <a:lnTo>
                  <a:pt x="57250" y="47730"/>
                </a:lnTo>
                <a:lnTo>
                  <a:pt x="57170" y="47810"/>
                </a:lnTo>
                <a:lnTo>
                  <a:pt x="57150" y="47880"/>
                </a:lnTo>
                <a:lnTo>
                  <a:pt x="57130" y="47980"/>
                </a:lnTo>
                <a:lnTo>
                  <a:pt x="57110" y="48300"/>
                </a:lnTo>
                <a:lnTo>
                  <a:pt x="57050" y="48390"/>
                </a:lnTo>
                <a:lnTo>
                  <a:pt x="56640" y="48370"/>
                </a:lnTo>
                <a:lnTo>
                  <a:pt x="56420" y="48400"/>
                </a:lnTo>
                <a:lnTo>
                  <a:pt x="56230" y="48450"/>
                </a:lnTo>
                <a:lnTo>
                  <a:pt x="56060" y="48490"/>
                </a:lnTo>
                <a:lnTo>
                  <a:pt x="55950" y="48480"/>
                </a:lnTo>
                <a:lnTo>
                  <a:pt x="55830" y="48450"/>
                </a:lnTo>
                <a:lnTo>
                  <a:pt x="55150" y="48090"/>
                </a:lnTo>
                <a:lnTo>
                  <a:pt x="55040" y="48060"/>
                </a:lnTo>
                <a:lnTo>
                  <a:pt x="53780" y="47870"/>
                </a:lnTo>
                <a:lnTo>
                  <a:pt x="53140" y="47690"/>
                </a:lnTo>
                <a:lnTo>
                  <a:pt x="53010" y="47560"/>
                </a:lnTo>
                <a:lnTo>
                  <a:pt x="52810" y="47470"/>
                </a:lnTo>
                <a:lnTo>
                  <a:pt x="52730" y="47460"/>
                </a:lnTo>
                <a:lnTo>
                  <a:pt x="52630" y="47430"/>
                </a:lnTo>
                <a:lnTo>
                  <a:pt x="52440" y="47360"/>
                </a:lnTo>
                <a:lnTo>
                  <a:pt x="52340" y="47300"/>
                </a:lnTo>
                <a:lnTo>
                  <a:pt x="52270" y="47220"/>
                </a:lnTo>
                <a:lnTo>
                  <a:pt x="52210" y="47090"/>
                </a:lnTo>
                <a:lnTo>
                  <a:pt x="52200" y="46850"/>
                </a:lnTo>
                <a:lnTo>
                  <a:pt x="52180" y="46670"/>
                </a:lnTo>
                <a:lnTo>
                  <a:pt x="52200" y="46580"/>
                </a:lnTo>
                <a:lnTo>
                  <a:pt x="52250" y="46520"/>
                </a:lnTo>
                <a:lnTo>
                  <a:pt x="52300" y="46440"/>
                </a:lnTo>
                <a:lnTo>
                  <a:pt x="52310" y="46360"/>
                </a:lnTo>
                <a:lnTo>
                  <a:pt x="52280" y="46270"/>
                </a:lnTo>
                <a:lnTo>
                  <a:pt x="52120" y="46010"/>
                </a:lnTo>
                <a:lnTo>
                  <a:pt x="52050" y="45930"/>
                </a:lnTo>
                <a:lnTo>
                  <a:pt x="51920" y="45890"/>
                </a:lnTo>
                <a:lnTo>
                  <a:pt x="51820" y="45880"/>
                </a:lnTo>
                <a:lnTo>
                  <a:pt x="51520" y="45870"/>
                </a:lnTo>
                <a:lnTo>
                  <a:pt x="51320" y="45840"/>
                </a:lnTo>
                <a:lnTo>
                  <a:pt x="51150" y="45780"/>
                </a:lnTo>
                <a:lnTo>
                  <a:pt x="50960" y="45690"/>
                </a:lnTo>
                <a:lnTo>
                  <a:pt x="49460" y="44320"/>
                </a:lnTo>
                <a:lnTo>
                  <a:pt x="49130" y="43860"/>
                </a:lnTo>
                <a:lnTo>
                  <a:pt x="49030" y="43770"/>
                </a:lnTo>
                <a:lnTo>
                  <a:pt x="49060" y="43700"/>
                </a:lnTo>
                <a:lnTo>
                  <a:pt x="49060" y="43540"/>
                </a:lnTo>
                <a:lnTo>
                  <a:pt x="48940" y="42900"/>
                </a:lnTo>
                <a:lnTo>
                  <a:pt x="48920" y="42540"/>
                </a:lnTo>
                <a:lnTo>
                  <a:pt x="48980" y="42200"/>
                </a:lnTo>
                <a:lnTo>
                  <a:pt x="49160" y="41940"/>
                </a:lnTo>
                <a:lnTo>
                  <a:pt x="49330" y="41860"/>
                </a:lnTo>
                <a:lnTo>
                  <a:pt x="49640" y="41920"/>
                </a:lnTo>
                <a:lnTo>
                  <a:pt x="49800" y="41890"/>
                </a:lnTo>
                <a:lnTo>
                  <a:pt x="49900" y="41830"/>
                </a:lnTo>
                <a:lnTo>
                  <a:pt x="49960" y="41730"/>
                </a:lnTo>
                <a:lnTo>
                  <a:pt x="50010" y="41640"/>
                </a:lnTo>
                <a:lnTo>
                  <a:pt x="50070" y="41560"/>
                </a:lnTo>
                <a:lnTo>
                  <a:pt x="50310" y="41390"/>
                </a:lnTo>
                <a:lnTo>
                  <a:pt x="50370" y="41320"/>
                </a:lnTo>
                <a:lnTo>
                  <a:pt x="50370" y="41100"/>
                </a:lnTo>
                <a:lnTo>
                  <a:pt x="50350" y="40980"/>
                </a:lnTo>
                <a:lnTo>
                  <a:pt x="50160" y="40530"/>
                </a:lnTo>
                <a:lnTo>
                  <a:pt x="50100" y="40420"/>
                </a:lnTo>
                <a:lnTo>
                  <a:pt x="50310" y="40490"/>
                </a:lnTo>
                <a:lnTo>
                  <a:pt x="50430" y="40510"/>
                </a:lnTo>
                <a:lnTo>
                  <a:pt x="50540" y="40490"/>
                </a:lnTo>
                <a:lnTo>
                  <a:pt x="50660" y="40440"/>
                </a:lnTo>
                <a:lnTo>
                  <a:pt x="50750" y="40380"/>
                </a:lnTo>
                <a:lnTo>
                  <a:pt x="50850" y="40320"/>
                </a:lnTo>
                <a:lnTo>
                  <a:pt x="50990" y="40310"/>
                </a:lnTo>
                <a:lnTo>
                  <a:pt x="51100" y="40340"/>
                </a:lnTo>
                <a:lnTo>
                  <a:pt x="51350" y="40450"/>
                </a:lnTo>
                <a:lnTo>
                  <a:pt x="51470" y="40480"/>
                </a:lnTo>
                <a:lnTo>
                  <a:pt x="51590" y="40450"/>
                </a:lnTo>
                <a:lnTo>
                  <a:pt x="52390" y="40020"/>
                </a:lnTo>
                <a:lnTo>
                  <a:pt x="52530" y="39870"/>
                </a:lnTo>
                <a:lnTo>
                  <a:pt x="52650" y="39610"/>
                </a:lnTo>
                <a:lnTo>
                  <a:pt x="52720" y="39380"/>
                </a:lnTo>
                <a:lnTo>
                  <a:pt x="52780" y="39290"/>
                </a:lnTo>
                <a:lnTo>
                  <a:pt x="52870" y="39250"/>
                </a:lnTo>
                <a:lnTo>
                  <a:pt x="52980" y="39250"/>
                </a:lnTo>
                <a:lnTo>
                  <a:pt x="53080" y="39270"/>
                </a:lnTo>
                <a:lnTo>
                  <a:pt x="53180" y="39270"/>
                </a:lnTo>
                <a:lnTo>
                  <a:pt x="53280" y="39230"/>
                </a:lnTo>
                <a:lnTo>
                  <a:pt x="53450" y="38990"/>
                </a:lnTo>
                <a:lnTo>
                  <a:pt x="53540" y="38650"/>
                </a:lnTo>
                <a:lnTo>
                  <a:pt x="53720" y="37150"/>
                </a:lnTo>
                <a:lnTo>
                  <a:pt x="53660" y="36860"/>
                </a:lnTo>
                <a:lnTo>
                  <a:pt x="53670" y="36530"/>
                </a:lnTo>
                <a:lnTo>
                  <a:pt x="53830" y="36150"/>
                </a:lnTo>
                <a:lnTo>
                  <a:pt x="54190" y="35500"/>
                </a:lnTo>
                <a:lnTo>
                  <a:pt x="54240" y="35360"/>
                </a:lnTo>
                <a:lnTo>
                  <a:pt x="54270" y="35210"/>
                </a:lnTo>
                <a:lnTo>
                  <a:pt x="54280" y="34900"/>
                </a:lnTo>
                <a:lnTo>
                  <a:pt x="54210" y="34660"/>
                </a:lnTo>
                <a:lnTo>
                  <a:pt x="54140" y="34490"/>
                </a:lnTo>
                <a:lnTo>
                  <a:pt x="53910" y="34460"/>
                </a:lnTo>
                <a:lnTo>
                  <a:pt x="53880" y="34430"/>
                </a:lnTo>
                <a:lnTo>
                  <a:pt x="53930" y="34290"/>
                </a:lnTo>
                <a:lnTo>
                  <a:pt x="53980" y="34250"/>
                </a:lnTo>
                <a:lnTo>
                  <a:pt x="54450" y="34030"/>
                </a:lnTo>
                <a:lnTo>
                  <a:pt x="54510" y="33980"/>
                </a:lnTo>
                <a:lnTo>
                  <a:pt x="54600" y="33900"/>
                </a:lnTo>
                <a:lnTo>
                  <a:pt x="54830" y="33600"/>
                </a:lnTo>
                <a:lnTo>
                  <a:pt x="54930" y="33520"/>
                </a:lnTo>
                <a:lnTo>
                  <a:pt x="55480" y="33280"/>
                </a:lnTo>
                <a:lnTo>
                  <a:pt x="56100" y="33180"/>
                </a:lnTo>
                <a:lnTo>
                  <a:pt x="56610" y="32980"/>
                </a:lnTo>
                <a:lnTo>
                  <a:pt x="56830" y="32410"/>
                </a:lnTo>
                <a:lnTo>
                  <a:pt x="56870" y="31890"/>
                </a:lnTo>
                <a:lnTo>
                  <a:pt x="56970" y="31350"/>
                </a:lnTo>
                <a:lnTo>
                  <a:pt x="57050" y="31160"/>
                </a:lnTo>
                <a:lnTo>
                  <a:pt x="57120" y="31030"/>
                </a:lnTo>
                <a:lnTo>
                  <a:pt x="57140" y="30900"/>
                </a:lnTo>
                <a:lnTo>
                  <a:pt x="57050" y="30720"/>
                </a:lnTo>
                <a:lnTo>
                  <a:pt x="56830" y="30490"/>
                </a:lnTo>
                <a:lnTo>
                  <a:pt x="56750" y="30360"/>
                </a:lnTo>
                <a:lnTo>
                  <a:pt x="56730" y="30180"/>
                </a:lnTo>
                <a:lnTo>
                  <a:pt x="56790" y="30010"/>
                </a:lnTo>
                <a:lnTo>
                  <a:pt x="56980" y="29720"/>
                </a:lnTo>
                <a:lnTo>
                  <a:pt x="57010" y="29530"/>
                </a:lnTo>
                <a:lnTo>
                  <a:pt x="56980" y="29380"/>
                </a:lnTo>
                <a:lnTo>
                  <a:pt x="56890" y="29120"/>
                </a:lnTo>
                <a:lnTo>
                  <a:pt x="56880" y="28960"/>
                </a:lnTo>
                <a:lnTo>
                  <a:pt x="57020" y="28680"/>
                </a:lnTo>
                <a:lnTo>
                  <a:pt x="57290" y="28580"/>
                </a:lnTo>
                <a:lnTo>
                  <a:pt x="57900" y="28510"/>
                </a:lnTo>
                <a:lnTo>
                  <a:pt x="58050" y="28450"/>
                </a:lnTo>
                <a:lnTo>
                  <a:pt x="58160" y="28380"/>
                </a:lnTo>
                <a:lnTo>
                  <a:pt x="58190" y="28440"/>
                </a:lnTo>
                <a:lnTo>
                  <a:pt x="58350" y="28700"/>
                </a:lnTo>
                <a:lnTo>
                  <a:pt x="58420" y="28770"/>
                </a:lnTo>
                <a:lnTo>
                  <a:pt x="58510" y="28810"/>
                </a:lnTo>
                <a:lnTo>
                  <a:pt x="58610" y="28810"/>
                </a:lnTo>
                <a:lnTo>
                  <a:pt x="58990" y="28690"/>
                </a:lnTo>
                <a:lnTo>
                  <a:pt x="59280" y="28700"/>
                </a:lnTo>
                <a:lnTo>
                  <a:pt x="59440" y="28720"/>
                </a:lnTo>
                <a:lnTo>
                  <a:pt x="59560" y="28680"/>
                </a:lnTo>
                <a:lnTo>
                  <a:pt x="59740" y="28590"/>
                </a:lnTo>
                <a:lnTo>
                  <a:pt x="60240" y="28430"/>
                </a:lnTo>
                <a:lnTo>
                  <a:pt x="60340" y="28370"/>
                </a:lnTo>
                <a:lnTo>
                  <a:pt x="60380" y="28290"/>
                </a:lnTo>
                <a:lnTo>
                  <a:pt x="60340" y="28200"/>
                </a:lnTo>
                <a:lnTo>
                  <a:pt x="60220" y="28030"/>
                </a:lnTo>
                <a:lnTo>
                  <a:pt x="60190" y="27940"/>
                </a:lnTo>
                <a:lnTo>
                  <a:pt x="60190" y="27850"/>
                </a:lnTo>
                <a:lnTo>
                  <a:pt x="60230" y="27760"/>
                </a:lnTo>
                <a:lnTo>
                  <a:pt x="60300" y="27660"/>
                </a:lnTo>
                <a:lnTo>
                  <a:pt x="60430" y="27550"/>
                </a:lnTo>
                <a:lnTo>
                  <a:pt x="60550" y="27520"/>
                </a:lnTo>
                <a:lnTo>
                  <a:pt x="60660" y="27510"/>
                </a:lnTo>
                <a:lnTo>
                  <a:pt x="61160" y="27610"/>
                </a:lnTo>
                <a:lnTo>
                  <a:pt x="61470" y="27640"/>
                </a:lnTo>
                <a:lnTo>
                  <a:pt x="61790" y="27610"/>
                </a:lnTo>
                <a:lnTo>
                  <a:pt x="61950" y="27620"/>
                </a:lnTo>
                <a:lnTo>
                  <a:pt x="62380" y="27700"/>
                </a:lnTo>
                <a:lnTo>
                  <a:pt x="62630" y="27790"/>
                </a:lnTo>
                <a:lnTo>
                  <a:pt x="62740" y="27860"/>
                </a:lnTo>
                <a:lnTo>
                  <a:pt x="62940" y="28150"/>
                </a:lnTo>
                <a:lnTo>
                  <a:pt x="62970" y="28180"/>
                </a:lnTo>
                <a:lnTo>
                  <a:pt x="63220" y="28360"/>
                </a:lnTo>
                <a:lnTo>
                  <a:pt x="63380" y="28580"/>
                </a:lnTo>
                <a:lnTo>
                  <a:pt x="63620" y="28630"/>
                </a:lnTo>
                <a:lnTo>
                  <a:pt x="63740" y="28630"/>
                </a:lnTo>
                <a:lnTo>
                  <a:pt x="64470" y="28850"/>
                </a:lnTo>
                <a:lnTo>
                  <a:pt x="64550" y="28980"/>
                </a:lnTo>
                <a:lnTo>
                  <a:pt x="64480" y="29460"/>
                </a:lnTo>
                <a:lnTo>
                  <a:pt x="64490" y="29480"/>
                </a:lnTo>
                <a:lnTo>
                  <a:pt x="64490" y="29490"/>
                </a:lnTo>
                <a:lnTo>
                  <a:pt x="64380" y="29490"/>
                </a:lnTo>
                <a:lnTo>
                  <a:pt x="64310" y="29520"/>
                </a:lnTo>
                <a:lnTo>
                  <a:pt x="64290" y="29580"/>
                </a:lnTo>
                <a:lnTo>
                  <a:pt x="64290" y="29660"/>
                </a:lnTo>
                <a:lnTo>
                  <a:pt x="64270" y="29740"/>
                </a:lnTo>
                <a:lnTo>
                  <a:pt x="63890" y="30500"/>
                </a:lnTo>
                <a:lnTo>
                  <a:pt x="63640" y="30840"/>
                </a:lnTo>
                <a:lnTo>
                  <a:pt x="63000" y="31400"/>
                </a:lnTo>
                <a:lnTo>
                  <a:pt x="62520" y="32100"/>
                </a:lnTo>
                <a:lnTo>
                  <a:pt x="62530" y="32210"/>
                </a:lnTo>
                <a:lnTo>
                  <a:pt x="63230" y="32770"/>
                </a:lnTo>
                <a:lnTo>
                  <a:pt x="65480" y="35370"/>
                </a:lnTo>
                <a:lnTo>
                  <a:pt x="65550" y="35710"/>
                </a:lnTo>
                <a:lnTo>
                  <a:pt x="65700" y="35960"/>
                </a:lnTo>
                <a:lnTo>
                  <a:pt x="66860" y="36900"/>
                </a:lnTo>
                <a:lnTo>
                  <a:pt x="67070" y="37070"/>
                </a:lnTo>
                <a:lnTo>
                  <a:pt x="67450" y="37380"/>
                </a:lnTo>
                <a:lnTo>
                  <a:pt x="67930" y="37760"/>
                </a:lnTo>
                <a:lnTo>
                  <a:pt x="69200" y="38790"/>
                </a:lnTo>
                <a:lnTo>
                  <a:pt x="69270" y="38810"/>
                </a:lnTo>
                <a:lnTo>
                  <a:pt x="69330" y="38830"/>
                </a:lnTo>
                <a:lnTo>
                  <a:pt x="69340" y="38830"/>
                </a:lnTo>
                <a:lnTo>
                  <a:pt x="69400" y="38810"/>
                </a:lnTo>
                <a:lnTo>
                  <a:pt x="69470" y="38790"/>
                </a:lnTo>
                <a:lnTo>
                  <a:pt x="69540" y="38800"/>
                </a:lnTo>
                <a:lnTo>
                  <a:pt x="69610" y="38810"/>
                </a:lnTo>
                <a:lnTo>
                  <a:pt x="69670" y="38840"/>
                </a:lnTo>
                <a:lnTo>
                  <a:pt x="69720" y="38870"/>
                </a:lnTo>
                <a:lnTo>
                  <a:pt x="70030" y="39100"/>
                </a:lnTo>
                <a:lnTo>
                  <a:pt x="70100" y="39180"/>
                </a:lnTo>
                <a:lnTo>
                  <a:pt x="70130" y="39240"/>
                </a:lnTo>
                <a:lnTo>
                  <a:pt x="70130" y="39260"/>
                </a:lnTo>
                <a:lnTo>
                  <a:pt x="70140" y="39280"/>
                </a:lnTo>
                <a:lnTo>
                  <a:pt x="70190" y="39320"/>
                </a:lnTo>
                <a:lnTo>
                  <a:pt x="70250" y="39340"/>
                </a:lnTo>
                <a:lnTo>
                  <a:pt x="70310" y="39390"/>
                </a:lnTo>
                <a:lnTo>
                  <a:pt x="70350" y="39460"/>
                </a:lnTo>
                <a:lnTo>
                  <a:pt x="70420" y="39660"/>
                </a:lnTo>
                <a:lnTo>
                  <a:pt x="70440" y="39760"/>
                </a:lnTo>
                <a:lnTo>
                  <a:pt x="70440" y="39830"/>
                </a:lnTo>
                <a:lnTo>
                  <a:pt x="70470" y="39890"/>
                </a:lnTo>
                <a:lnTo>
                  <a:pt x="70580" y="39920"/>
                </a:lnTo>
                <a:lnTo>
                  <a:pt x="70870" y="39960"/>
                </a:lnTo>
                <a:lnTo>
                  <a:pt x="71070" y="40030"/>
                </a:lnTo>
                <a:lnTo>
                  <a:pt x="71230" y="40140"/>
                </a:lnTo>
                <a:lnTo>
                  <a:pt x="71360" y="40300"/>
                </a:lnTo>
                <a:lnTo>
                  <a:pt x="71700" y="40850"/>
                </a:lnTo>
                <a:lnTo>
                  <a:pt x="72150" y="41300"/>
                </a:lnTo>
                <a:lnTo>
                  <a:pt x="72270" y="41460"/>
                </a:lnTo>
                <a:lnTo>
                  <a:pt x="72480" y="41910"/>
                </a:lnTo>
                <a:lnTo>
                  <a:pt x="73540" y="44190"/>
                </a:lnTo>
                <a:lnTo>
                  <a:pt x="74030" y="45890"/>
                </a:lnTo>
                <a:lnTo>
                  <a:pt x="74290" y="46550"/>
                </a:lnTo>
                <a:lnTo>
                  <a:pt x="74670" y="46820"/>
                </a:lnTo>
                <a:lnTo>
                  <a:pt x="74800" y="46830"/>
                </a:lnTo>
                <a:lnTo>
                  <a:pt x="74840" y="46830"/>
                </a:lnTo>
                <a:lnTo>
                  <a:pt x="75080" y="46880"/>
                </a:lnTo>
                <a:lnTo>
                  <a:pt x="75260" y="46920"/>
                </a:lnTo>
                <a:lnTo>
                  <a:pt x="75260" y="47010"/>
                </a:lnTo>
                <a:lnTo>
                  <a:pt x="75250" y="47730"/>
                </a:lnTo>
                <a:lnTo>
                  <a:pt x="75150" y="48200"/>
                </a:lnTo>
                <a:lnTo>
                  <a:pt x="74930" y="48640"/>
                </a:lnTo>
                <a:lnTo>
                  <a:pt x="74610" y="49060"/>
                </a:lnTo>
                <a:lnTo>
                  <a:pt x="74550" y="49170"/>
                </a:lnTo>
                <a:lnTo>
                  <a:pt x="74130" y="49750"/>
                </a:lnTo>
                <a:lnTo>
                  <a:pt x="74100" y="49870"/>
                </a:lnTo>
                <a:lnTo>
                  <a:pt x="74250" y="50020"/>
                </a:lnTo>
                <a:lnTo>
                  <a:pt x="74230" y="50120"/>
                </a:lnTo>
                <a:lnTo>
                  <a:pt x="74200" y="50130"/>
                </a:lnTo>
                <a:lnTo>
                  <a:pt x="74050" y="50140"/>
                </a:lnTo>
                <a:lnTo>
                  <a:pt x="74000" y="50150"/>
                </a:lnTo>
                <a:lnTo>
                  <a:pt x="73950" y="50190"/>
                </a:lnTo>
                <a:lnTo>
                  <a:pt x="73890" y="50320"/>
                </a:lnTo>
                <a:lnTo>
                  <a:pt x="73860" y="50370"/>
                </a:lnTo>
                <a:lnTo>
                  <a:pt x="73490" y="50660"/>
                </a:lnTo>
                <a:lnTo>
                  <a:pt x="72880" y="51000"/>
                </a:lnTo>
                <a:lnTo>
                  <a:pt x="72770" y="51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Adamaou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2770" y="51100"/>
                </a:moveTo>
                <a:lnTo>
                  <a:pt x="72590" y="51250"/>
                </a:lnTo>
                <a:lnTo>
                  <a:pt x="72440" y="51620"/>
                </a:lnTo>
                <a:lnTo>
                  <a:pt x="72330" y="51810"/>
                </a:lnTo>
                <a:lnTo>
                  <a:pt x="72290" y="51890"/>
                </a:lnTo>
                <a:lnTo>
                  <a:pt x="72280" y="51970"/>
                </a:lnTo>
                <a:lnTo>
                  <a:pt x="72320" y="52430"/>
                </a:lnTo>
                <a:lnTo>
                  <a:pt x="72300" y="52510"/>
                </a:lnTo>
                <a:lnTo>
                  <a:pt x="72230" y="52590"/>
                </a:lnTo>
                <a:lnTo>
                  <a:pt x="72050" y="52680"/>
                </a:lnTo>
                <a:lnTo>
                  <a:pt x="71980" y="52720"/>
                </a:lnTo>
                <a:lnTo>
                  <a:pt x="71900" y="52850"/>
                </a:lnTo>
                <a:lnTo>
                  <a:pt x="71840" y="53000"/>
                </a:lnTo>
                <a:lnTo>
                  <a:pt x="71710" y="53490"/>
                </a:lnTo>
                <a:lnTo>
                  <a:pt x="71460" y="54180"/>
                </a:lnTo>
                <a:lnTo>
                  <a:pt x="71290" y="54510"/>
                </a:lnTo>
                <a:lnTo>
                  <a:pt x="71160" y="54870"/>
                </a:lnTo>
                <a:lnTo>
                  <a:pt x="71100" y="54990"/>
                </a:lnTo>
                <a:lnTo>
                  <a:pt x="71000" y="55070"/>
                </a:lnTo>
                <a:lnTo>
                  <a:pt x="70530" y="55300"/>
                </a:lnTo>
                <a:lnTo>
                  <a:pt x="70400" y="55390"/>
                </a:lnTo>
                <a:lnTo>
                  <a:pt x="70290" y="55510"/>
                </a:lnTo>
                <a:lnTo>
                  <a:pt x="70210" y="55700"/>
                </a:lnTo>
                <a:lnTo>
                  <a:pt x="69310" y="57750"/>
                </a:lnTo>
                <a:lnTo>
                  <a:pt x="69110" y="58020"/>
                </a:lnTo>
                <a:lnTo>
                  <a:pt x="69090" y="58110"/>
                </a:lnTo>
                <a:lnTo>
                  <a:pt x="69120" y="58300"/>
                </a:lnTo>
                <a:lnTo>
                  <a:pt x="69130" y="58390"/>
                </a:lnTo>
                <a:lnTo>
                  <a:pt x="69110" y="58470"/>
                </a:lnTo>
                <a:lnTo>
                  <a:pt x="69030" y="58620"/>
                </a:lnTo>
                <a:lnTo>
                  <a:pt x="68730" y="59000"/>
                </a:lnTo>
                <a:lnTo>
                  <a:pt x="68610" y="59100"/>
                </a:lnTo>
                <a:lnTo>
                  <a:pt x="67490" y="59640"/>
                </a:lnTo>
                <a:lnTo>
                  <a:pt x="67160" y="59640"/>
                </a:lnTo>
                <a:lnTo>
                  <a:pt x="67090" y="59760"/>
                </a:lnTo>
                <a:lnTo>
                  <a:pt x="66970" y="59910"/>
                </a:lnTo>
                <a:lnTo>
                  <a:pt x="66740" y="60140"/>
                </a:lnTo>
                <a:lnTo>
                  <a:pt x="66630" y="60170"/>
                </a:lnTo>
                <a:lnTo>
                  <a:pt x="66440" y="60350"/>
                </a:lnTo>
                <a:lnTo>
                  <a:pt x="66340" y="60440"/>
                </a:lnTo>
                <a:lnTo>
                  <a:pt x="66350" y="60470"/>
                </a:lnTo>
                <a:lnTo>
                  <a:pt x="66350" y="60520"/>
                </a:lnTo>
                <a:lnTo>
                  <a:pt x="66350" y="60510"/>
                </a:lnTo>
                <a:lnTo>
                  <a:pt x="66330" y="60510"/>
                </a:lnTo>
                <a:lnTo>
                  <a:pt x="66170" y="60430"/>
                </a:lnTo>
                <a:lnTo>
                  <a:pt x="66030" y="60250"/>
                </a:lnTo>
                <a:lnTo>
                  <a:pt x="65960" y="60230"/>
                </a:lnTo>
                <a:lnTo>
                  <a:pt x="65890" y="60240"/>
                </a:lnTo>
                <a:lnTo>
                  <a:pt x="65830" y="60300"/>
                </a:lnTo>
                <a:lnTo>
                  <a:pt x="65800" y="60340"/>
                </a:lnTo>
                <a:lnTo>
                  <a:pt x="65760" y="60410"/>
                </a:lnTo>
                <a:lnTo>
                  <a:pt x="65710" y="60470"/>
                </a:lnTo>
                <a:lnTo>
                  <a:pt x="65610" y="60510"/>
                </a:lnTo>
                <a:lnTo>
                  <a:pt x="65200" y="60530"/>
                </a:lnTo>
                <a:lnTo>
                  <a:pt x="64460" y="60720"/>
                </a:lnTo>
                <a:lnTo>
                  <a:pt x="64040" y="60770"/>
                </a:lnTo>
                <a:lnTo>
                  <a:pt x="63400" y="60870"/>
                </a:lnTo>
                <a:lnTo>
                  <a:pt x="63260" y="60840"/>
                </a:lnTo>
                <a:lnTo>
                  <a:pt x="62870" y="60700"/>
                </a:lnTo>
                <a:lnTo>
                  <a:pt x="62730" y="60690"/>
                </a:lnTo>
                <a:lnTo>
                  <a:pt x="62620" y="60710"/>
                </a:lnTo>
                <a:lnTo>
                  <a:pt x="61800" y="61030"/>
                </a:lnTo>
                <a:lnTo>
                  <a:pt x="61070" y="61120"/>
                </a:lnTo>
                <a:lnTo>
                  <a:pt x="57970" y="61140"/>
                </a:lnTo>
                <a:lnTo>
                  <a:pt x="54150" y="61140"/>
                </a:lnTo>
                <a:lnTo>
                  <a:pt x="52130" y="61140"/>
                </a:lnTo>
                <a:lnTo>
                  <a:pt x="51310" y="61120"/>
                </a:lnTo>
                <a:lnTo>
                  <a:pt x="51120" y="61050"/>
                </a:lnTo>
                <a:lnTo>
                  <a:pt x="51100" y="60990"/>
                </a:lnTo>
                <a:lnTo>
                  <a:pt x="51040" y="60920"/>
                </a:lnTo>
                <a:lnTo>
                  <a:pt x="50900" y="60770"/>
                </a:lnTo>
                <a:lnTo>
                  <a:pt x="50870" y="60720"/>
                </a:lnTo>
                <a:lnTo>
                  <a:pt x="50850" y="60660"/>
                </a:lnTo>
                <a:lnTo>
                  <a:pt x="50830" y="60580"/>
                </a:lnTo>
                <a:lnTo>
                  <a:pt x="50790" y="60490"/>
                </a:lnTo>
                <a:lnTo>
                  <a:pt x="50740" y="60410"/>
                </a:lnTo>
                <a:lnTo>
                  <a:pt x="50660" y="60330"/>
                </a:lnTo>
                <a:lnTo>
                  <a:pt x="49650" y="59590"/>
                </a:lnTo>
                <a:lnTo>
                  <a:pt x="49520" y="59540"/>
                </a:lnTo>
                <a:lnTo>
                  <a:pt x="49360" y="59510"/>
                </a:lnTo>
                <a:lnTo>
                  <a:pt x="49070" y="59510"/>
                </a:lnTo>
                <a:lnTo>
                  <a:pt x="48900" y="59540"/>
                </a:lnTo>
                <a:lnTo>
                  <a:pt x="48770" y="59600"/>
                </a:lnTo>
                <a:lnTo>
                  <a:pt x="48590" y="59710"/>
                </a:lnTo>
                <a:lnTo>
                  <a:pt x="48500" y="59760"/>
                </a:lnTo>
                <a:lnTo>
                  <a:pt x="48410" y="59780"/>
                </a:lnTo>
                <a:lnTo>
                  <a:pt x="48320" y="59800"/>
                </a:lnTo>
                <a:lnTo>
                  <a:pt x="48140" y="59810"/>
                </a:lnTo>
                <a:lnTo>
                  <a:pt x="47940" y="59790"/>
                </a:lnTo>
                <a:lnTo>
                  <a:pt x="47810" y="59760"/>
                </a:lnTo>
                <a:lnTo>
                  <a:pt x="47700" y="59720"/>
                </a:lnTo>
                <a:lnTo>
                  <a:pt x="47520" y="59620"/>
                </a:lnTo>
                <a:lnTo>
                  <a:pt x="47340" y="59490"/>
                </a:lnTo>
                <a:lnTo>
                  <a:pt x="47080" y="59210"/>
                </a:lnTo>
                <a:lnTo>
                  <a:pt x="47040" y="59160"/>
                </a:lnTo>
                <a:lnTo>
                  <a:pt x="46990" y="59090"/>
                </a:lnTo>
                <a:lnTo>
                  <a:pt x="46780" y="59110"/>
                </a:lnTo>
                <a:lnTo>
                  <a:pt x="46700" y="59140"/>
                </a:lnTo>
                <a:lnTo>
                  <a:pt x="46690" y="59170"/>
                </a:lnTo>
                <a:lnTo>
                  <a:pt x="46710" y="59280"/>
                </a:lnTo>
                <a:lnTo>
                  <a:pt x="46700" y="59310"/>
                </a:lnTo>
                <a:lnTo>
                  <a:pt x="46640" y="59320"/>
                </a:lnTo>
                <a:lnTo>
                  <a:pt x="46600" y="59300"/>
                </a:lnTo>
                <a:lnTo>
                  <a:pt x="46580" y="59270"/>
                </a:lnTo>
                <a:lnTo>
                  <a:pt x="46510" y="59250"/>
                </a:lnTo>
                <a:lnTo>
                  <a:pt x="46450" y="59280"/>
                </a:lnTo>
                <a:lnTo>
                  <a:pt x="46340" y="59430"/>
                </a:lnTo>
                <a:lnTo>
                  <a:pt x="46240" y="59460"/>
                </a:lnTo>
                <a:lnTo>
                  <a:pt x="46140" y="59480"/>
                </a:lnTo>
                <a:lnTo>
                  <a:pt x="46080" y="59510"/>
                </a:lnTo>
                <a:lnTo>
                  <a:pt x="46050" y="59550"/>
                </a:lnTo>
                <a:lnTo>
                  <a:pt x="46000" y="59580"/>
                </a:lnTo>
                <a:lnTo>
                  <a:pt x="45850" y="59600"/>
                </a:lnTo>
                <a:lnTo>
                  <a:pt x="45690" y="59590"/>
                </a:lnTo>
                <a:lnTo>
                  <a:pt x="45530" y="59610"/>
                </a:lnTo>
                <a:lnTo>
                  <a:pt x="45380" y="59710"/>
                </a:lnTo>
                <a:lnTo>
                  <a:pt x="45230" y="59840"/>
                </a:lnTo>
                <a:lnTo>
                  <a:pt x="44920" y="60040"/>
                </a:lnTo>
                <a:lnTo>
                  <a:pt x="44540" y="60390"/>
                </a:lnTo>
                <a:lnTo>
                  <a:pt x="44360" y="60480"/>
                </a:lnTo>
                <a:lnTo>
                  <a:pt x="44300" y="60530"/>
                </a:lnTo>
                <a:lnTo>
                  <a:pt x="44170" y="60590"/>
                </a:lnTo>
                <a:lnTo>
                  <a:pt x="42380" y="60990"/>
                </a:lnTo>
                <a:lnTo>
                  <a:pt x="42110" y="61130"/>
                </a:lnTo>
                <a:lnTo>
                  <a:pt x="41950" y="61170"/>
                </a:lnTo>
                <a:lnTo>
                  <a:pt x="41820" y="61120"/>
                </a:lnTo>
                <a:lnTo>
                  <a:pt x="41740" y="61130"/>
                </a:lnTo>
                <a:lnTo>
                  <a:pt x="41610" y="61200"/>
                </a:lnTo>
                <a:lnTo>
                  <a:pt x="41650" y="61040"/>
                </a:lnTo>
                <a:lnTo>
                  <a:pt x="41780" y="60720"/>
                </a:lnTo>
                <a:lnTo>
                  <a:pt x="41780" y="60580"/>
                </a:lnTo>
                <a:lnTo>
                  <a:pt x="41730" y="60400"/>
                </a:lnTo>
                <a:lnTo>
                  <a:pt x="41600" y="60070"/>
                </a:lnTo>
                <a:lnTo>
                  <a:pt x="41560" y="59890"/>
                </a:lnTo>
                <a:lnTo>
                  <a:pt x="41550" y="59750"/>
                </a:lnTo>
                <a:lnTo>
                  <a:pt x="41560" y="59570"/>
                </a:lnTo>
                <a:lnTo>
                  <a:pt x="41580" y="59480"/>
                </a:lnTo>
                <a:lnTo>
                  <a:pt x="41660" y="59300"/>
                </a:lnTo>
                <a:lnTo>
                  <a:pt x="41670" y="59210"/>
                </a:lnTo>
                <a:lnTo>
                  <a:pt x="41650" y="59130"/>
                </a:lnTo>
                <a:lnTo>
                  <a:pt x="41530" y="59050"/>
                </a:lnTo>
                <a:lnTo>
                  <a:pt x="41420" y="58990"/>
                </a:lnTo>
                <a:lnTo>
                  <a:pt x="40790" y="58840"/>
                </a:lnTo>
                <a:lnTo>
                  <a:pt x="40870" y="58650"/>
                </a:lnTo>
                <a:lnTo>
                  <a:pt x="40950" y="58310"/>
                </a:lnTo>
                <a:lnTo>
                  <a:pt x="40960" y="58090"/>
                </a:lnTo>
                <a:lnTo>
                  <a:pt x="40910" y="57680"/>
                </a:lnTo>
                <a:lnTo>
                  <a:pt x="41140" y="57660"/>
                </a:lnTo>
                <a:lnTo>
                  <a:pt x="41180" y="57670"/>
                </a:lnTo>
                <a:lnTo>
                  <a:pt x="41270" y="57730"/>
                </a:lnTo>
                <a:lnTo>
                  <a:pt x="41330" y="57740"/>
                </a:lnTo>
                <a:lnTo>
                  <a:pt x="41380" y="57710"/>
                </a:lnTo>
                <a:lnTo>
                  <a:pt x="41460" y="57640"/>
                </a:lnTo>
                <a:lnTo>
                  <a:pt x="41490" y="57620"/>
                </a:lnTo>
                <a:lnTo>
                  <a:pt x="41580" y="57630"/>
                </a:lnTo>
                <a:lnTo>
                  <a:pt x="41750" y="57670"/>
                </a:lnTo>
                <a:lnTo>
                  <a:pt x="41830" y="57680"/>
                </a:lnTo>
                <a:lnTo>
                  <a:pt x="42030" y="57630"/>
                </a:lnTo>
                <a:lnTo>
                  <a:pt x="42230" y="57530"/>
                </a:lnTo>
                <a:lnTo>
                  <a:pt x="42380" y="57390"/>
                </a:lnTo>
                <a:lnTo>
                  <a:pt x="42430" y="57210"/>
                </a:lnTo>
                <a:lnTo>
                  <a:pt x="42480" y="56880"/>
                </a:lnTo>
                <a:lnTo>
                  <a:pt x="42600" y="56610"/>
                </a:lnTo>
                <a:lnTo>
                  <a:pt x="42810" y="56440"/>
                </a:lnTo>
                <a:lnTo>
                  <a:pt x="43120" y="56410"/>
                </a:lnTo>
                <a:lnTo>
                  <a:pt x="43330" y="56290"/>
                </a:lnTo>
                <a:lnTo>
                  <a:pt x="43520" y="56030"/>
                </a:lnTo>
                <a:lnTo>
                  <a:pt x="43750" y="55500"/>
                </a:lnTo>
                <a:lnTo>
                  <a:pt x="43800" y="55280"/>
                </a:lnTo>
                <a:lnTo>
                  <a:pt x="43820" y="55070"/>
                </a:lnTo>
                <a:lnTo>
                  <a:pt x="43780" y="54930"/>
                </a:lnTo>
                <a:lnTo>
                  <a:pt x="43610" y="54730"/>
                </a:lnTo>
                <a:lnTo>
                  <a:pt x="43550" y="54610"/>
                </a:lnTo>
                <a:lnTo>
                  <a:pt x="43600" y="54400"/>
                </a:lnTo>
                <a:lnTo>
                  <a:pt x="43740" y="54200"/>
                </a:lnTo>
                <a:lnTo>
                  <a:pt x="44230" y="53750"/>
                </a:lnTo>
                <a:lnTo>
                  <a:pt x="44680" y="53460"/>
                </a:lnTo>
                <a:lnTo>
                  <a:pt x="44710" y="53420"/>
                </a:lnTo>
                <a:lnTo>
                  <a:pt x="44740" y="53320"/>
                </a:lnTo>
                <a:lnTo>
                  <a:pt x="44770" y="53280"/>
                </a:lnTo>
                <a:lnTo>
                  <a:pt x="44810" y="53270"/>
                </a:lnTo>
                <a:lnTo>
                  <a:pt x="44890" y="53280"/>
                </a:lnTo>
                <a:lnTo>
                  <a:pt x="44980" y="53260"/>
                </a:lnTo>
                <a:lnTo>
                  <a:pt x="45100" y="53250"/>
                </a:lnTo>
                <a:lnTo>
                  <a:pt x="45150" y="53230"/>
                </a:lnTo>
                <a:lnTo>
                  <a:pt x="45200" y="53170"/>
                </a:lnTo>
                <a:lnTo>
                  <a:pt x="45210" y="53100"/>
                </a:lnTo>
                <a:lnTo>
                  <a:pt x="45240" y="53020"/>
                </a:lnTo>
                <a:lnTo>
                  <a:pt x="45350" y="52950"/>
                </a:lnTo>
                <a:lnTo>
                  <a:pt x="45690" y="52640"/>
                </a:lnTo>
                <a:lnTo>
                  <a:pt x="45780" y="52590"/>
                </a:lnTo>
                <a:lnTo>
                  <a:pt x="45890" y="52560"/>
                </a:lnTo>
                <a:lnTo>
                  <a:pt x="45970" y="52560"/>
                </a:lnTo>
                <a:lnTo>
                  <a:pt x="46040" y="52600"/>
                </a:lnTo>
                <a:lnTo>
                  <a:pt x="46110" y="52620"/>
                </a:lnTo>
                <a:lnTo>
                  <a:pt x="46190" y="52580"/>
                </a:lnTo>
                <a:lnTo>
                  <a:pt x="46260" y="52400"/>
                </a:lnTo>
                <a:lnTo>
                  <a:pt x="46160" y="52210"/>
                </a:lnTo>
                <a:lnTo>
                  <a:pt x="45850" y="51870"/>
                </a:lnTo>
                <a:lnTo>
                  <a:pt x="45460" y="51300"/>
                </a:lnTo>
                <a:lnTo>
                  <a:pt x="45350" y="51210"/>
                </a:lnTo>
                <a:lnTo>
                  <a:pt x="45160" y="51170"/>
                </a:lnTo>
                <a:lnTo>
                  <a:pt x="45120" y="51120"/>
                </a:lnTo>
                <a:lnTo>
                  <a:pt x="45180" y="51050"/>
                </a:lnTo>
                <a:lnTo>
                  <a:pt x="45320" y="50950"/>
                </a:lnTo>
                <a:lnTo>
                  <a:pt x="45480" y="50800"/>
                </a:lnTo>
                <a:lnTo>
                  <a:pt x="45970" y="50070"/>
                </a:lnTo>
                <a:lnTo>
                  <a:pt x="46430" y="49610"/>
                </a:lnTo>
                <a:lnTo>
                  <a:pt x="46930" y="49130"/>
                </a:lnTo>
                <a:lnTo>
                  <a:pt x="47140" y="48810"/>
                </a:lnTo>
                <a:lnTo>
                  <a:pt x="47260" y="48730"/>
                </a:lnTo>
                <a:lnTo>
                  <a:pt x="47360" y="48640"/>
                </a:lnTo>
                <a:lnTo>
                  <a:pt x="47390" y="48480"/>
                </a:lnTo>
                <a:lnTo>
                  <a:pt x="47280" y="48010"/>
                </a:lnTo>
                <a:lnTo>
                  <a:pt x="47260" y="47840"/>
                </a:lnTo>
                <a:lnTo>
                  <a:pt x="47290" y="47670"/>
                </a:lnTo>
                <a:lnTo>
                  <a:pt x="47340" y="47500"/>
                </a:lnTo>
                <a:lnTo>
                  <a:pt x="47630" y="46990"/>
                </a:lnTo>
                <a:lnTo>
                  <a:pt x="48410" y="45900"/>
                </a:lnTo>
                <a:lnTo>
                  <a:pt x="48710" y="45580"/>
                </a:lnTo>
                <a:lnTo>
                  <a:pt x="48750" y="45470"/>
                </a:lnTo>
                <a:lnTo>
                  <a:pt x="48730" y="45340"/>
                </a:lnTo>
                <a:lnTo>
                  <a:pt x="48680" y="45140"/>
                </a:lnTo>
                <a:lnTo>
                  <a:pt x="48630" y="44830"/>
                </a:lnTo>
                <a:lnTo>
                  <a:pt x="48630" y="44530"/>
                </a:lnTo>
                <a:lnTo>
                  <a:pt x="48680" y="44330"/>
                </a:lnTo>
                <a:lnTo>
                  <a:pt x="49000" y="43870"/>
                </a:lnTo>
                <a:lnTo>
                  <a:pt x="49030" y="43770"/>
                </a:lnTo>
                <a:lnTo>
                  <a:pt x="49130" y="43860"/>
                </a:lnTo>
                <a:lnTo>
                  <a:pt x="49460" y="44320"/>
                </a:lnTo>
                <a:lnTo>
                  <a:pt x="50960" y="45690"/>
                </a:lnTo>
                <a:lnTo>
                  <a:pt x="51150" y="45780"/>
                </a:lnTo>
                <a:lnTo>
                  <a:pt x="51320" y="45840"/>
                </a:lnTo>
                <a:lnTo>
                  <a:pt x="51520" y="45870"/>
                </a:lnTo>
                <a:lnTo>
                  <a:pt x="51820" y="45880"/>
                </a:lnTo>
                <a:lnTo>
                  <a:pt x="51920" y="45890"/>
                </a:lnTo>
                <a:lnTo>
                  <a:pt x="52050" y="45930"/>
                </a:lnTo>
                <a:lnTo>
                  <a:pt x="52120" y="46010"/>
                </a:lnTo>
                <a:lnTo>
                  <a:pt x="52280" y="46270"/>
                </a:lnTo>
                <a:lnTo>
                  <a:pt x="52310" y="46360"/>
                </a:lnTo>
                <a:lnTo>
                  <a:pt x="52300" y="46440"/>
                </a:lnTo>
                <a:lnTo>
                  <a:pt x="52250" y="46520"/>
                </a:lnTo>
                <a:lnTo>
                  <a:pt x="52200" y="46580"/>
                </a:lnTo>
                <a:lnTo>
                  <a:pt x="52180" y="46670"/>
                </a:lnTo>
                <a:lnTo>
                  <a:pt x="52200" y="46850"/>
                </a:lnTo>
                <a:lnTo>
                  <a:pt x="52210" y="47090"/>
                </a:lnTo>
                <a:lnTo>
                  <a:pt x="52270" y="47220"/>
                </a:lnTo>
                <a:lnTo>
                  <a:pt x="52340" y="47300"/>
                </a:lnTo>
                <a:lnTo>
                  <a:pt x="52440" y="47360"/>
                </a:lnTo>
                <a:lnTo>
                  <a:pt x="52630" y="47430"/>
                </a:lnTo>
                <a:lnTo>
                  <a:pt x="52730" y="47460"/>
                </a:lnTo>
                <a:lnTo>
                  <a:pt x="52810" y="47470"/>
                </a:lnTo>
                <a:lnTo>
                  <a:pt x="53010" y="47560"/>
                </a:lnTo>
                <a:lnTo>
                  <a:pt x="53140" y="47690"/>
                </a:lnTo>
                <a:lnTo>
                  <a:pt x="53780" y="47870"/>
                </a:lnTo>
                <a:lnTo>
                  <a:pt x="55040" y="48060"/>
                </a:lnTo>
                <a:lnTo>
                  <a:pt x="55150" y="48090"/>
                </a:lnTo>
                <a:lnTo>
                  <a:pt x="55830" y="48450"/>
                </a:lnTo>
                <a:lnTo>
                  <a:pt x="55950" y="48480"/>
                </a:lnTo>
                <a:lnTo>
                  <a:pt x="56060" y="48490"/>
                </a:lnTo>
                <a:lnTo>
                  <a:pt x="56230" y="48450"/>
                </a:lnTo>
                <a:lnTo>
                  <a:pt x="56420" y="48400"/>
                </a:lnTo>
                <a:lnTo>
                  <a:pt x="56640" y="48370"/>
                </a:lnTo>
                <a:lnTo>
                  <a:pt x="57050" y="48390"/>
                </a:lnTo>
                <a:lnTo>
                  <a:pt x="57110" y="48300"/>
                </a:lnTo>
                <a:lnTo>
                  <a:pt x="57130" y="47980"/>
                </a:lnTo>
                <a:lnTo>
                  <a:pt x="57150" y="47880"/>
                </a:lnTo>
                <a:lnTo>
                  <a:pt x="57170" y="47810"/>
                </a:lnTo>
                <a:lnTo>
                  <a:pt x="57250" y="47730"/>
                </a:lnTo>
                <a:lnTo>
                  <a:pt x="57310" y="47640"/>
                </a:lnTo>
                <a:lnTo>
                  <a:pt x="57390" y="47590"/>
                </a:lnTo>
                <a:lnTo>
                  <a:pt x="57950" y="47710"/>
                </a:lnTo>
                <a:lnTo>
                  <a:pt x="58160" y="47870"/>
                </a:lnTo>
                <a:lnTo>
                  <a:pt x="58240" y="47970"/>
                </a:lnTo>
                <a:lnTo>
                  <a:pt x="58370" y="48090"/>
                </a:lnTo>
                <a:lnTo>
                  <a:pt x="58510" y="48160"/>
                </a:lnTo>
                <a:lnTo>
                  <a:pt x="58680" y="48240"/>
                </a:lnTo>
                <a:lnTo>
                  <a:pt x="59100" y="48510"/>
                </a:lnTo>
                <a:lnTo>
                  <a:pt x="59200" y="48530"/>
                </a:lnTo>
                <a:lnTo>
                  <a:pt x="59280" y="48500"/>
                </a:lnTo>
                <a:lnTo>
                  <a:pt x="59380" y="48390"/>
                </a:lnTo>
                <a:lnTo>
                  <a:pt x="59460" y="48330"/>
                </a:lnTo>
                <a:lnTo>
                  <a:pt x="59740" y="48230"/>
                </a:lnTo>
                <a:lnTo>
                  <a:pt x="59830" y="48190"/>
                </a:lnTo>
                <a:lnTo>
                  <a:pt x="60020" y="48070"/>
                </a:lnTo>
                <a:lnTo>
                  <a:pt x="60130" y="48030"/>
                </a:lnTo>
                <a:lnTo>
                  <a:pt x="60270" y="48000"/>
                </a:lnTo>
                <a:lnTo>
                  <a:pt x="60380" y="48000"/>
                </a:lnTo>
                <a:lnTo>
                  <a:pt x="60580" y="48070"/>
                </a:lnTo>
                <a:lnTo>
                  <a:pt x="60670" y="48080"/>
                </a:lnTo>
                <a:lnTo>
                  <a:pt x="60760" y="48070"/>
                </a:lnTo>
                <a:lnTo>
                  <a:pt x="61660" y="47870"/>
                </a:lnTo>
                <a:lnTo>
                  <a:pt x="61840" y="47850"/>
                </a:lnTo>
                <a:lnTo>
                  <a:pt x="61940" y="47870"/>
                </a:lnTo>
                <a:lnTo>
                  <a:pt x="62030" y="47970"/>
                </a:lnTo>
                <a:lnTo>
                  <a:pt x="62040" y="48320"/>
                </a:lnTo>
                <a:lnTo>
                  <a:pt x="62100" y="48390"/>
                </a:lnTo>
                <a:lnTo>
                  <a:pt x="62190" y="48460"/>
                </a:lnTo>
                <a:lnTo>
                  <a:pt x="62390" y="48510"/>
                </a:lnTo>
                <a:lnTo>
                  <a:pt x="63760" y="48660"/>
                </a:lnTo>
                <a:lnTo>
                  <a:pt x="63840" y="48690"/>
                </a:lnTo>
                <a:lnTo>
                  <a:pt x="63900" y="48760"/>
                </a:lnTo>
                <a:lnTo>
                  <a:pt x="63960" y="49040"/>
                </a:lnTo>
                <a:lnTo>
                  <a:pt x="63990" y="49130"/>
                </a:lnTo>
                <a:lnTo>
                  <a:pt x="64040" y="49200"/>
                </a:lnTo>
                <a:lnTo>
                  <a:pt x="64080" y="49250"/>
                </a:lnTo>
                <a:lnTo>
                  <a:pt x="64410" y="49500"/>
                </a:lnTo>
                <a:lnTo>
                  <a:pt x="64490" y="49580"/>
                </a:lnTo>
                <a:lnTo>
                  <a:pt x="64540" y="49650"/>
                </a:lnTo>
                <a:lnTo>
                  <a:pt x="64560" y="49780"/>
                </a:lnTo>
                <a:lnTo>
                  <a:pt x="64710" y="50040"/>
                </a:lnTo>
                <a:lnTo>
                  <a:pt x="65130" y="50490"/>
                </a:lnTo>
                <a:lnTo>
                  <a:pt x="65270" y="50600"/>
                </a:lnTo>
                <a:lnTo>
                  <a:pt x="65360" y="50650"/>
                </a:lnTo>
                <a:lnTo>
                  <a:pt x="65480" y="50750"/>
                </a:lnTo>
                <a:lnTo>
                  <a:pt x="65600" y="51000"/>
                </a:lnTo>
                <a:lnTo>
                  <a:pt x="65630" y="51440"/>
                </a:lnTo>
                <a:lnTo>
                  <a:pt x="65610" y="51540"/>
                </a:lnTo>
                <a:lnTo>
                  <a:pt x="65590" y="51640"/>
                </a:lnTo>
                <a:lnTo>
                  <a:pt x="65600" y="51770"/>
                </a:lnTo>
                <a:lnTo>
                  <a:pt x="65660" y="51840"/>
                </a:lnTo>
                <a:lnTo>
                  <a:pt x="65750" y="51890"/>
                </a:lnTo>
                <a:lnTo>
                  <a:pt x="65850" y="51910"/>
                </a:lnTo>
                <a:lnTo>
                  <a:pt x="66040" y="51910"/>
                </a:lnTo>
                <a:lnTo>
                  <a:pt x="66610" y="51860"/>
                </a:lnTo>
                <a:lnTo>
                  <a:pt x="66720" y="51870"/>
                </a:lnTo>
                <a:lnTo>
                  <a:pt x="66820" y="51910"/>
                </a:lnTo>
                <a:lnTo>
                  <a:pt x="66950" y="51990"/>
                </a:lnTo>
                <a:lnTo>
                  <a:pt x="67040" y="52090"/>
                </a:lnTo>
                <a:lnTo>
                  <a:pt x="67110" y="52210"/>
                </a:lnTo>
                <a:lnTo>
                  <a:pt x="67160" y="52320"/>
                </a:lnTo>
                <a:lnTo>
                  <a:pt x="67350" y="52600"/>
                </a:lnTo>
                <a:lnTo>
                  <a:pt x="67840" y="52700"/>
                </a:lnTo>
                <a:lnTo>
                  <a:pt x="67960" y="52880"/>
                </a:lnTo>
                <a:lnTo>
                  <a:pt x="68020" y="52920"/>
                </a:lnTo>
                <a:lnTo>
                  <a:pt x="68120" y="52990"/>
                </a:lnTo>
                <a:lnTo>
                  <a:pt x="68220" y="53020"/>
                </a:lnTo>
                <a:lnTo>
                  <a:pt x="68310" y="53020"/>
                </a:lnTo>
                <a:lnTo>
                  <a:pt x="68400" y="53010"/>
                </a:lnTo>
                <a:lnTo>
                  <a:pt x="68490" y="52990"/>
                </a:lnTo>
                <a:lnTo>
                  <a:pt x="68590" y="52950"/>
                </a:lnTo>
                <a:lnTo>
                  <a:pt x="68680" y="52900"/>
                </a:lnTo>
                <a:lnTo>
                  <a:pt x="69270" y="52540"/>
                </a:lnTo>
                <a:lnTo>
                  <a:pt x="70910" y="51820"/>
                </a:lnTo>
                <a:lnTo>
                  <a:pt x="71030" y="51780"/>
                </a:lnTo>
                <a:lnTo>
                  <a:pt x="71160" y="51760"/>
                </a:lnTo>
                <a:lnTo>
                  <a:pt x="71280" y="51760"/>
                </a:lnTo>
                <a:lnTo>
                  <a:pt x="71460" y="51740"/>
                </a:lnTo>
                <a:lnTo>
                  <a:pt x="71580" y="51700"/>
                </a:lnTo>
                <a:lnTo>
                  <a:pt x="71690" y="51630"/>
                </a:lnTo>
                <a:lnTo>
                  <a:pt x="72180" y="51200"/>
                </a:lnTo>
                <a:lnTo>
                  <a:pt x="72360" y="51100"/>
                </a:lnTo>
                <a:lnTo>
                  <a:pt x="72480" y="51050"/>
                </a:lnTo>
                <a:lnTo>
                  <a:pt x="72590" y="51040"/>
                </a:lnTo>
                <a:lnTo>
                  <a:pt x="72680" y="51060"/>
                </a:lnTo>
                <a:lnTo>
                  <a:pt x="72740" y="51080"/>
                </a:lnTo>
                <a:lnTo>
                  <a:pt x="72760" y="51100"/>
                </a:lnTo>
                <a:lnTo>
                  <a:pt x="72770" y="51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Nord-Oues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910" y="57680"/>
                </a:moveTo>
                <a:lnTo>
                  <a:pt x="40960" y="58090"/>
                </a:lnTo>
                <a:lnTo>
                  <a:pt x="40950" y="58310"/>
                </a:lnTo>
                <a:lnTo>
                  <a:pt x="40870" y="58650"/>
                </a:lnTo>
                <a:lnTo>
                  <a:pt x="40790" y="58840"/>
                </a:lnTo>
                <a:lnTo>
                  <a:pt x="40490" y="59130"/>
                </a:lnTo>
                <a:lnTo>
                  <a:pt x="40390" y="59190"/>
                </a:lnTo>
                <a:lnTo>
                  <a:pt x="40240" y="59260"/>
                </a:lnTo>
                <a:lnTo>
                  <a:pt x="40130" y="59270"/>
                </a:lnTo>
                <a:lnTo>
                  <a:pt x="40030" y="59270"/>
                </a:lnTo>
                <a:lnTo>
                  <a:pt x="39410" y="59210"/>
                </a:lnTo>
                <a:lnTo>
                  <a:pt x="39350" y="59390"/>
                </a:lnTo>
                <a:lnTo>
                  <a:pt x="39400" y="59760"/>
                </a:lnTo>
                <a:lnTo>
                  <a:pt x="39290" y="60270"/>
                </a:lnTo>
                <a:lnTo>
                  <a:pt x="39230" y="60390"/>
                </a:lnTo>
                <a:lnTo>
                  <a:pt x="39150" y="60480"/>
                </a:lnTo>
                <a:lnTo>
                  <a:pt x="39060" y="60550"/>
                </a:lnTo>
                <a:lnTo>
                  <a:pt x="38700" y="60750"/>
                </a:lnTo>
                <a:lnTo>
                  <a:pt x="38340" y="60880"/>
                </a:lnTo>
                <a:lnTo>
                  <a:pt x="38170" y="60900"/>
                </a:lnTo>
                <a:lnTo>
                  <a:pt x="38040" y="61080"/>
                </a:lnTo>
                <a:lnTo>
                  <a:pt x="37690" y="61000"/>
                </a:lnTo>
                <a:lnTo>
                  <a:pt x="37140" y="60890"/>
                </a:lnTo>
                <a:lnTo>
                  <a:pt x="37030" y="60910"/>
                </a:lnTo>
                <a:lnTo>
                  <a:pt x="36900" y="60950"/>
                </a:lnTo>
                <a:lnTo>
                  <a:pt x="36850" y="61010"/>
                </a:lnTo>
                <a:lnTo>
                  <a:pt x="36820" y="61090"/>
                </a:lnTo>
                <a:lnTo>
                  <a:pt x="36510" y="61840"/>
                </a:lnTo>
                <a:lnTo>
                  <a:pt x="36190" y="62370"/>
                </a:lnTo>
                <a:lnTo>
                  <a:pt x="36120" y="62410"/>
                </a:lnTo>
                <a:lnTo>
                  <a:pt x="35940" y="62470"/>
                </a:lnTo>
                <a:lnTo>
                  <a:pt x="35520" y="62440"/>
                </a:lnTo>
                <a:lnTo>
                  <a:pt x="35380" y="62440"/>
                </a:lnTo>
                <a:lnTo>
                  <a:pt x="33990" y="62700"/>
                </a:lnTo>
                <a:lnTo>
                  <a:pt x="33860" y="63180"/>
                </a:lnTo>
                <a:lnTo>
                  <a:pt x="33800" y="63260"/>
                </a:lnTo>
                <a:lnTo>
                  <a:pt x="33710" y="63330"/>
                </a:lnTo>
                <a:lnTo>
                  <a:pt x="33630" y="63310"/>
                </a:lnTo>
                <a:lnTo>
                  <a:pt x="33570" y="63250"/>
                </a:lnTo>
                <a:lnTo>
                  <a:pt x="33530" y="63170"/>
                </a:lnTo>
                <a:lnTo>
                  <a:pt x="33480" y="63080"/>
                </a:lnTo>
                <a:lnTo>
                  <a:pt x="33410" y="63020"/>
                </a:lnTo>
                <a:lnTo>
                  <a:pt x="33320" y="62980"/>
                </a:lnTo>
                <a:lnTo>
                  <a:pt x="32940" y="62880"/>
                </a:lnTo>
                <a:lnTo>
                  <a:pt x="32820" y="62870"/>
                </a:lnTo>
                <a:lnTo>
                  <a:pt x="32740" y="62890"/>
                </a:lnTo>
                <a:lnTo>
                  <a:pt x="32680" y="62920"/>
                </a:lnTo>
                <a:lnTo>
                  <a:pt x="32190" y="63290"/>
                </a:lnTo>
                <a:lnTo>
                  <a:pt x="31950" y="63210"/>
                </a:lnTo>
                <a:lnTo>
                  <a:pt x="31550" y="63120"/>
                </a:lnTo>
                <a:lnTo>
                  <a:pt x="31250" y="63020"/>
                </a:lnTo>
                <a:lnTo>
                  <a:pt x="30810" y="63250"/>
                </a:lnTo>
                <a:lnTo>
                  <a:pt x="30320" y="63020"/>
                </a:lnTo>
                <a:lnTo>
                  <a:pt x="29850" y="62880"/>
                </a:lnTo>
                <a:lnTo>
                  <a:pt x="29620" y="62760"/>
                </a:lnTo>
                <a:lnTo>
                  <a:pt x="29520" y="62660"/>
                </a:lnTo>
                <a:lnTo>
                  <a:pt x="29450" y="62570"/>
                </a:lnTo>
                <a:lnTo>
                  <a:pt x="29390" y="62430"/>
                </a:lnTo>
                <a:lnTo>
                  <a:pt x="29340" y="62380"/>
                </a:lnTo>
                <a:lnTo>
                  <a:pt x="29260" y="62350"/>
                </a:lnTo>
                <a:lnTo>
                  <a:pt x="29060" y="62390"/>
                </a:lnTo>
                <a:lnTo>
                  <a:pt x="28880" y="62340"/>
                </a:lnTo>
                <a:lnTo>
                  <a:pt x="28680" y="62070"/>
                </a:lnTo>
                <a:lnTo>
                  <a:pt x="28590" y="61980"/>
                </a:lnTo>
                <a:lnTo>
                  <a:pt x="28510" y="61930"/>
                </a:lnTo>
                <a:lnTo>
                  <a:pt x="28430" y="61900"/>
                </a:lnTo>
                <a:lnTo>
                  <a:pt x="28360" y="61830"/>
                </a:lnTo>
                <a:lnTo>
                  <a:pt x="28330" y="61720"/>
                </a:lnTo>
                <a:lnTo>
                  <a:pt x="28420" y="61320"/>
                </a:lnTo>
                <a:lnTo>
                  <a:pt x="28340" y="61210"/>
                </a:lnTo>
                <a:lnTo>
                  <a:pt x="28280" y="61160"/>
                </a:lnTo>
                <a:lnTo>
                  <a:pt x="28270" y="61150"/>
                </a:lnTo>
                <a:lnTo>
                  <a:pt x="28260" y="61140"/>
                </a:lnTo>
                <a:lnTo>
                  <a:pt x="28260" y="61130"/>
                </a:lnTo>
                <a:lnTo>
                  <a:pt x="28250" y="61120"/>
                </a:lnTo>
                <a:lnTo>
                  <a:pt x="28220" y="61060"/>
                </a:lnTo>
                <a:lnTo>
                  <a:pt x="28260" y="60960"/>
                </a:lnTo>
                <a:lnTo>
                  <a:pt x="28360" y="60830"/>
                </a:lnTo>
                <a:lnTo>
                  <a:pt x="29130" y="60350"/>
                </a:lnTo>
                <a:lnTo>
                  <a:pt x="29320" y="60120"/>
                </a:lnTo>
                <a:lnTo>
                  <a:pt x="29480" y="60070"/>
                </a:lnTo>
                <a:lnTo>
                  <a:pt x="29560" y="60100"/>
                </a:lnTo>
                <a:lnTo>
                  <a:pt x="29650" y="60120"/>
                </a:lnTo>
                <a:lnTo>
                  <a:pt x="29730" y="60090"/>
                </a:lnTo>
                <a:lnTo>
                  <a:pt x="29780" y="60000"/>
                </a:lnTo>
                <a:lnTo>
                  <a:pt x="29830" y="59860"/>
                </a:lnTo>
                <a:lnTo>
                  <a:pt x="29820" y="59610"/>
                </a:lnTo>
                <a:lnTo>
                  <a:pt x="29870" y="59440"/>
                </a:lnTo>
                <a:lnTo>
                  <a:pt x="29910" y="59040"/>
                </a:lnTo>
                <a:lnTo>
                  <a:pt x="29530" y="57800"/>
                </a:lnTo>
                <a:lnTo>
                  <a:pt x="29450" y="57650"/>
                </a:lnTo>
                <a:lnTo>
                  <a:pt x="29340" y="57320"/>
                </a:lnTo>
                <a:lnTo>
                  <a:pt x="29150" y="57010"/>
                </a:lnTo>
                <a:lnTo>
                  <a:pt x="29030" y="56910"/>
                </a:lnTo>
                <a:lnTo>
                  <a:pt x="29630" y="55010"/>
                </a:lnTo>
                <a:lnTo>
                  <a:pt x="29770" y="54840"/>
                </a:lnTo>
                <a:lnTo>
                  <a:pt x="29960" y="54860"/>
                </a:lnTo>
                <a:lnTo>
                  <a:pt x="30110" y="54930"/>
                </a:lnTo>
                <a:lnTo>
                  <a:pt x="30270" y="54980"/>
                </a:lnTo>
                <a:lnTo>
                  <a:pt x="30450" y="54900"/>
                </a:lnTo>
                <a:lnTo>
                  <a:pt x="32380" y="53260"/>
                </a:lnTo>
                <a:lnTo>
                  <a:pt x="32570" y="53150"/>
                </a:lnTo>
                <a:lnTo>
                  <a:pt x="32680" y="53180"/>
                </a:lnTo>
                <a:lnTo>
                  <a:pt x="32740" y="53310"/>
                </a:lnTo>
                <a:lnTo>
                  <a:pt x="32850" y="53890"/>
                </a:lnTo>
                <a:lnTo>
                  <a:pt x="32930" y="54040"/>
                </a:lnTo>
                <a:lnTo>
                  <a:pt x="33100" y="54170"/>
                </a:lnTo>
                <a:lnTo>
                  <a:pt x="33320" y="54240"/>
                </a:lnTo>
                <a:lnTo>
                  <a:pt x="35350" y="54210"/>
                </a:lnTo>
                <a:lnTo>
                  <a:pt x="35350" y="54030"/>
                </a:lnTo>
                <a:lnTo>
                  <a:pt x="35380" y="53910"/>
                </a:lnTo>
                <a:lnTo>
                  <a:pt x="35450" y="53800"/>
                </a:lnTo>
                <a:lnTo>
                  <a:pt x="35540" y="53670"/>
                </a:lnTo>
                <a:lnTo>
                  <a:pt x="35590" y="53630"/>
                </a:lnTo>
                <a:lnTo>
                  <a:pt x="35640" y="53620"/>
                </a:lnTo>
                <a:lnTo>
                  <a:pt x="35670" y="53590"/>
                </a:lnTo>
                <a:lnTo>
                  <a:pt x="35720" y="52990"/>
                </a:lnTo>
                <a:lnTo>
                  <a:pt x="35790" y="52690"/>
                </a:lnTo>
                <a:lnTo>
                  <a:pt x="35880" y="52400"/>
                </a:lnTo>
                <a:lnTo>
                  <a:pt x="36000" y="52180"/>
                </a:lnTo>
                <a:lnTo>
                  <a:pt x="36140" y="52360"/>
                </a:lnTo>
                <a:lnTo>
                  <a:pt x="36190" y="52750"/>
                </a:lnTo>
                <a:lnTo>
                  <a:pt x="36330" y="52870"/>
                </a:lnTo>
                <a:lnTo>
                  <a:pt x="36540" y="52940"/>
                </a:lnTo>
                <a:lnTo>
                  <a:pt x="37090" y="53230"/>
                </a:lnTo>
                <a:lnTo>
                  <a:pt x="37730" y="53470"/>
                </a:lnTo>
                <a:lnTo>
                  <a:pt x="37990" y="53650"/>
                </a:lnTo>
                <a:lnTo>
                  <a:pt x="38120" y="53970"/>
                </a:lnTo>
                <a:lnTo>
                  <a:pt x="38190" y="54330"/>
                </a:lnTo>
                <a:lnTo>
                  <a:pt x="38350" y="54670"/>
                </a:lnTo>
                <a:lnTo>
                  <a:pt x="38600" y="54930"/>
                </a:lnTo>
                <a:lnTo>
                  <a:pt x="39340" y="55060"/>
                </a:lnTo>
                <a:lnTo>
                  <a:pt x="39610" y="55270"/>
                </a:lnTo>
                <a:lnTo>
                  <a:pt x="39760" y="55590"/>
                </a:lnTo>
                <a:lnTo>
                  <a:pt x="39780" y="55970"/>
                </a:lnTo>
                <a:lnTo>
                  <a:pt x="39770" y="56280"/>
                </a:lnTo>
                <a:lnTo>
                  <a:pt x="39790" y="56590"/>
                </a:lnTo>
                <a:lnTo>
                  <a:pt x="39930" y="57210"/>
                </a:lnTo>
                <a:lnTo>
                  <a:pt x="40080" y="57580"/>
                </a:lnTo>
                <a:lnTo>
                  <a:pt x="40210" y="57700"/>
                </a:lnTo>
                <a:lnTo>
                  <a:pt x="40420" y="57730"/>
                </a:lnTo>
                <a:lnTo>
                  <a:pt x="40910" y="57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Sud-Oues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030" y="56910"/>
                </a:moveTo>
                <a:lnTo>
                  <a:pt x="29150" y="57010"/>
                </a:lnTo>
                <a:lnTo>
                  <a:pt x="29340" y="57320"/>
                </a:lnTo>
                <a:lnTo>
                  <a:pt x="29450" y="57650"/>
                </a:lnTo>
                <a:lnTo>
                  <a:pt x="29530" y="57800"/>
                </a:lnTo>
                <a:lnTo>
                  <a:pt x="29910" y="59040"/>
                </a:lnTo>
                <a:lnTo>
                  <a:pt x="29870" y="59440"/>
                </a:lnTo>
                <a:lnTo>
                  <a:pt x="29820" y="59610"/>
                </a:lnTo>
                <a:lnTo>
                  <a:pt x="29830" y="59860"/>
                </a:lnTo>
                <a:lnTo>
                  <a:pt x="29780" y="60000"/>
                </a:lnTo>
                <a:lnTo>
                  <a:pt x="29730" y="60090"/>
                </a:lnTo>
                <a:lnTo>
                  <a:pt x="29650" y="60120"/>
                </a:lnTo>
                <a:lnTo>
                  <a:pt x="29560" y="60100"/>
                </a:lnTo>
                <a:lnTo>
                  <a:pt x="29480" y="60070"/>
                </a:lnTo>
                <a:lnTo>
                  <a:pt x="29320" y="60120"/>
                </a:lnTo>
                <a:lnTo>
                  <a:pt x="29130" y="60350"/>
                </a:lnTo>
                <a:lnTo>
                  <a:pt x="28360" y="60830"/>
                </a:lnTo>
                <a:lnTo>
                  <a:pt x="28260" y="60960"/>
                </a:lnTo>
                <a:lnTo>
                  <a:pt x="28220" y="61060"/>
                </a:lnTo>
                <a:lnTo>
                  <a:pt x="28250" y="61120"/>
                </a:lnTo>
                <a:lnTo>
                  <a:pt x="28260" y="61130"/>
                </a:lnTo>
                <a:lnTo>
                  <a:pt x="28260" y="61140"/>
                </a:lnTo>
                <a:lnTo>
                  <a:pt x="28270" y="61150"/>
                </a:lnTo>
                <a:lnTo>
                  <a:pt x="28280" y="61160"/>
                </a:lnTo>
                <a:lnTo>
                  <a:pt x="28340" y="61210"/>
                </a:lnTo>
                <a:lnTo>
                  <a:pt x="28420" y="61320"/>
                </a:lnTo>
                <a:lnTo>
                  <a:pt x="28330" y="61720"/>
                </a:lnTo>
                <a:lnTo>
                  <a:pt x="28360" y="61830"/>
                </a:lnTo>
                <a:lnTo>
                  <a:pt x="28430" y="61900"/>
                </a:lnTo>
                <a:lnTo>
                  <a:pt x="28510" y="61930"/>
                </a:lnTo>
                <a:lnTo>
                  <a:pt x="28590" y="61980"/>
                </a:lnTo>
                <a:lnTo>
                  <a:pt x="28680" y="62070"/>
                </a:lnTo>
                <a:lnTo>
                  <a:pt x="28880" y="62340"/>
                </a:lnTo>
                <a:lnTo>
                  <a:pt x="29060" y="62390"/>
                </a:lnTo>
                <a:lnTo>
                  <a:pt x="29260" y="62350"/>
                </a:lnTo>
                <a:lnTo>
                  <a:pt x="29340" y="62380"/>
                </a:lnTo>
                <a:lnTo>
                  <a:pt x="29390" y="62430"/>
                </a:lnTo>
                <a:lnTo>
                  <a:pt x="29450" y="62570"/>
                </a:lnTo>
                <a:lnTo>
                  <a:pt x="29520" y="62660"/>
                </a:lnTo>
                <a:lnTo>
                  <a:pt x="29620" y="62760"/>
                </a:lnTo>
                <a:lnTo>
                  <a:pt x="29850" y="62880"/>
                </a:lnTo>
                <a:lnTo>
                  <a:pt x="30320" y="63020"/>
                </a:lnTo>
                <a:lnTo>
                  <a:pt x="30810" y="63250"/>
                </a:lnTo>
                <a:lnTo>
                  <a:pt x="31250" y="63020"/>
                </a:lnTo>
                <a:lnTo>
                  <a:pt x="31550" y="63120"/>
                </a:lnTo>
                <a:lnTo>
                  <a:pt x="31950" y="63210"/>
                </a:lnTo>
                <a:lnTo>
                  <a:pt x="32190" y="63290"/>
                </a:lnTo>
                <a:lnTo>
                  <a:pt x="32330" y="63600"/>
                </a:lnTo>
                <a:lnTo>
                  <a:pt x="32320" y="63660"/>
                </a:lnTo>
                <a:lnTo>
                  <a:pt x="32290" y="63750"/>
                </a:lnTo>
                <a:lnTo>
                  <a:pt x="31940" y="63880"/>
                </a:lnTo>
                <a:lnTo>
                  <a:pt x="31320" y="64420"/>
                </a:lnTo>
                <a:lnTo>
                  <a:pt x="31190" y="64570"/>
                </a:lnTo>
                <a:lnTo>
                  <a:pt x="31120" y="64700"/>
                </a:lnTo>
                <a:lnTo>
                  <a:pt x="31090" y="65050"/>
                </a:lnTo>
                <a:lnTo>
                  <a:pt x="31050" y="65180"/>
                </a:lnTo>
                <a:lnTo>
                  <a:pt x="30720" y="66000"/>
                </a:lnTo>
                <a:lnTo>
                  <a:pt x="30420" y="66230"/>
                </a:lnTo>
                <a:lnTo>
                  <a:pt x="30150" y="66290"/>
                </a:lnTo>
                <a:lnTo>
                  <a:pt x="29870" y="66620"/>
                </a:lnTo>
                <a:lnTo>
                  <a:pt x="29780" y="66680"/>
                </a:lnTo>
                <a:lnTo>
                  <a:pt x="29690" y="66690"/>
                </a:lnTo>
                <a:lnTo>
                  <a:pt x="29600" y="66690"/>
                </a:lnTo>
                <a:lnTo>
                  <a:pt x="29540" y="66710"/>
                </a:lnTo>
                <a:lnTo>
                  <a:pt x="29500" y="66770"/>
                </a:lnTo>
                <a:lnTo>
                  <a:pt x="29510" y="66850"/>
                </a:lnTo>
                <a:lnTo>
                  <a:pt x="29570" y="67150"/>
                </a:lnTo>
                <a:lnTo>
                  <a:pt x="29700" y="67470"/>
                </a:lnTo>
                <a:lnTo>
                  <a:pt x="30000" y="67830"/>
                </a:lnTo>
                <a:lnTo>
                  <a:pt x="30110" y="68020"/>
                </a:lnTo>
                <a:lnTo>
                  <a:pt x="30260" y="68360"/>
                </a:lnTo>
                <a:lnTo>
                  <a:pt x="30280" y="68500"/>
                </a:lnTo>
                <a:lnTo>
                  <a:pt x="30200" y="68600"/>
                </a:lnTo>
                <a:lnTo>
                  <a:pt x="29930" y="68650"/>
                </a:lnTo>
                <a:lnTo>
                  <a:pt x="29790" y="68820"/>
                </a:lnTo>
                <a:lnTo>
                  <a:pt x="29690" y="69060"/>
                </a:lnTo>
                <a:lnTo>
                  <a:pt x="29630" y="69250"/>
                </a:lnTo>
                <a:lnTo>
                  <a:pt x="29600" y="69370"/>
                </a:lnTo>
                <a:lnTo>
                  <a:pt x="29660" y="69470"/>
                </a:lnTo>
                <a:lnTo>
                  <a:pt x="29830" y="69660"/>
                </a:lnTo>
                <a:lnTo>
                  <a:pt x="29820" y="69750"/>
                </a:lnTo>
                <a:lnTo>
                  <a:pt x="29770" y="69830"/>
                </a:lnTo>
                <a:lnTo>
                  <a:pt x="29690" y="69900"/>
                </a:lnTo>
                <a:lnTo>
                  <a:pt x="29540" y="70090"/>
                </a:lnTo>
                <a:lnTo>
                  <a:pt x="29290" y="70330"/>
                </a:lnTo>
                <a:lnTo>
                  <a:pt x="29210" y="70450"/>
                </a:lnTo>
                <a:lnTo>
                  <a:pt x="29170" y="70580"/>
                </a:lnTo>
                <a:lnTo>
                  <a:pt x="29160" y="70660"/>
                </a:lnTo>
                <a:lnTo>
                  <a:pt x="29160" y="70870"/>
                </a:lnTo>
                <a:lnTo>
                  <a:pt x="29080" y="71060"/>
                </a:lnTo>
                <a:lnTo>
                  <a:pt x="28870" y="71220"/>
                </a:lnTo>
                <a:lnTo>
                  <a:pt x="28650" y="71540"/>
                </a:lnTo>
                <a:lnTo>
                  <a:pt x="28590" y="71810"/>
                </a:lnTo>
                <a:lnTo>
                  <a:pt x="28540" y="71880"/>
                </a:lnTo>
                <a:lnTo>
                  <a:pt x="28460" y="71910"/>
                </a:lnTo>
                <a:lnTo>
                  <a:pt x="28400" y="71910"/>
                </a:lnTo>
                <a:lnTo>
                  <a:pt x="28300" y="71880"/>
                </a:lnTo>
                <a:lnTo>
                  <a:pt x="28110" y="71890"/>
                </a:lnTo>
                <a:lnTo>
                  <a:pt x="28050" y="71940"/>
                </a:lnTo>
                <a:lnTo>
                  <a:pt x="27930" y="72120"/>
                </a:lnTo>
                <a:lnTo>
                  <a:pt x="27680" y="72560"/>
                </a:lnTo>
                <a:lnTo>
                  <a:pt x="27620" y="72780"/>
                </a:lnTo>
                <a:lnTo>
                  <a:pt x="27590" y="73240"/>
                </a:lnTo>
                <a:lnTo>
                  <a:pt x="27600" y="73350"/>
                </a:lnTo>
                <a:lnTo>
                  <a:pt x="27670" y="73570"/>
                </a:lnTo>
                <a:lnTo>
                  <a:pt x="27630" y="73740"/>
                </a:lnTo>
                <a:lnTo>
                  <a:pt x="27090" y="74610"/>
                </a:lnTo>
                <a:lnTo>
                  <a:pt x="27040" y="74830"/>
                </a:lnTo>
                <a:lnTo>
                  <a:pt x="27020" y="75030"/>
                </a:lnTo>
                <a:lnTo>
                  <a:pt x="27190" y="75130"/>
                </a:lnTo>
                <a:lnTo>
                  <a:pt x="27740" y="75230"/>
                </a:lnTo>
                <a:lnTo>
                  <a:pt x="27860" y="75300"/>
                </a:lnTo>
                <a:lnTo>
                  <a:pt x="27920" y="75390"/>
                </a:lnTo>
                <a:lnTo>
                  <a:pt x="27980" y="75570"/>
                </a:lnTo>
                <a:lnTo>
                  <a:pt x="27990" y="75650"/>
                </a:lnTo>
                <a:lnTo>
                  <a:pt x="27940" y="75710"/>
                </a:lnTo>
                <a:lnTo>
                  <a:pt x="27840" y="75810"/>
                </a:lnTo>
                <a:lnTo>
                  <a:pt x="27790" y="75880"/>
                </a:lnTo>
                <a:lnTo>
                  <a:pt x="27700" y="76040"/>
                </a:lnTo>
                <a:lnTo>
                  <a:pt x="27630" y="76100"/>
                </a:lnTo>
                <a:lnTo>
                  <a:pt x="27580" y="76130"/>
                </a:lnTo>
                <a:lnTo>
                  <a:pt x="27520" y="76150"/>
                </a:lnTo>
                <a:lnTo>
                  <a:pt x="27420" y="76040"/>
                </a:lnTo>
                <a:lnTo>
                  <a:pt x="27330" y="76080"/>
                </a:lnTo>
                <a:lnTo>
                  <a:pt x="27110" y="76320"/>
                </a:lnTo>
                <a:lnTo>
                  <a:pt x="27130" y="76350"/>
                </a:lnTo>
                <a:lnTo>
                  <a:pt x="27110" y="76380"/>
                </a:lnTo>
                <a:lnTo>
                  <a:pt x="26790" y="76900"/>
                </a:lnTo>
                <a:lnTo>
                  <a:pt x="26710" y="77090"/>
                </a:lnTo>
                <a:lnTo>
                  <a:pt x="26690" y="77170"/>
                </a:lnTo>
                <a:lnTo>
                  <a:pt x="26680" y="77210"/>
                </a:lnTo>
                <a:lnTo>
                  <a:pt x="26650" y="77230"/>
                </a:lnTo>
                <a:lnTo>
                  <a:pt x="26580" y="77250"/>
                </a:lnTo>
                <a:lnTo>
                  <a:pt x="26430" y="77330"/>
                </a:lnTo>
                <a:lnTo>
                  <a:pt x="26180" y="77570"/>
                </a:lnTo>
                <a:lnTo>
                  <a:pt x="26170" y="77570"/>
                </a:lnTo>
                <a:lnTo>
                  <a:pt x="26030" y="77500"/>
                </a:lnTo>
                <a:lnTo>
                  <a:pt x="25950" y="77230"/>
                </a:lnTo>
                <a:lnTo>
                  <a:pt x="25990" y="76940"/>
                </a:lnTo>
                <a:lnTo>
                  <a:pt x="26130" y="76750"/>
                </a:lnTo>
                <a:lnTo>
                  <a:pt x="26130" y="76700"/>
                </a:lnTo>
                <a:lnTo>
                  <a:pt x="25940" y="76750"/>
                </a:lnTo>
                <a:lnTo>
                  <a:pt x="25850" y="76880"/>
                </a:lnTo>
                <a:lnTo>
                  <a:pt x="25800" y="77020"/>
                </a:lnTo>
                <a:lnTo>
                  <a:pt x="25530" y="77270"/>
                </a:lnTo>
                <a:lnTo>
                  <a:pt x="25300" y="77220"/>
                </a:lnTo>
                <a:lnTo>
                  <a:pt x="25220" y="77240"/>
                </a:lnTo>
                <a:lnTo>
                  <a:pt x="25230" y="77090"/>
                </a:lnTo>
                <a:lnTo>
                  <a:pt x="25240" y="76980"/>
                </a:lnTo>
                <a:lnTo>
                  <a:pt x="25220" y="76890"/>
                </a:lnTo>
                <a:lnTo>
                  <a:pt x="25110" y="76810"/>
                </a:lnTo>
                <a:lnTo>
                  <a:pt x="25020" y="76790"/>
                </a:lnTo>
                <a:lnTo>
                  <a:pt x="24870" y="76790"/>
                </a:lnTo>
                <a:lnTo>
                  <a:pt x="24730" y="76810"/>
                </a:lnTo>
                <a:lnTo>
                  <a:pt x="24660" y="76830"/>
                </a:lnTo>
                <a:lnTo>
                  <a:pt x="24530" y="76820"/>
                </a:lnTo>
                <a:lnTo>
                  <a:pt x="24120" y="76550"/>
                </a:lnTo>
                <a:lnTo>
                  <a:pt x="23430" y="76230"/>
                </a:lnTo>
                <a:lnTo>
                  <a:pt x="23340" y="76160"/>
                </a:lnTo>
                <a:lnTo>
                  <a:pt x="23320" y="75940"/>
                </a:lnTo>
                <a:lnTo>
                  <a:pt x="23470" y="75460"/>
                </a:lnTo>
                <a:lnTo>
                  <a:pt x="23490" y="75240"/>
                </a:lnTo>
                <a:lnTo>
                  <a:pt x="23250" y="75010"/>
                </a:lnTo>
                <a:lnTo>
                  <a:pt x="23060" y="74750"/>
                </a:lnTo>
                <a:lnTo>
                  <a:pt x="22920" y="74440"/>
                </a:lnTo>
                <a:lnTo>
                  <a:pt x="22730" y="73320"/>
                </a:lnTo>
                <a:lnTo>
                  <a:pt x="22780" y="73120"/>
                </a:lnTo>
                <a:lnTo>
                  <a:pt x="22980" y="72770"/>
                </a:lnTo>
                <a:lnTo>
                  <a:pt x="23060" y="72590"/>
                </a:lnTo>
                <a:lnTo>
                  <a:pt x="22880" y="72780"/>
                </a:lnTo>
                <a:lnTo>
                  <a:pt x="22780" y="72840"/>
                </a:lnTo>
                <a:lnTo>
                  <a:pt x="22730" y="72720"/>
                </a:lnTo>
                <a:lnTo>
                  <a:pt x="22750" y="72630"/>
                </a:lnTo>
                <a:lnTo>
                  <a:pt x="22790" y="72530"/>
                </a:lnTo>
                <a:lnTo>
                  <a:pt x="22810" y="72430"/>
                </a:lnTo>
                <a:lnTo>
                  <a:pt x="22790" y="72320"/>
                </a:lnTo>
                <a:lnTo>
                  <a:pt x="22730" y="72260"/>
                </a:lnTo>
                <a:lnTo>
                  <a:pt x="22550" y="72200"/>
                </a:lnTo>
                <a:lnTo>
                  <a:pt x="22490" y="72070"/>
                </a:lnTo>
                <a:lnTo>
                  <a:pt x="22430" y="71980"/>
                </a:lnTo>
                <a:lnTo>
                  <a:pt x="22360" y="71900"/>
                </a:lnTo>
                <a:lnTo>
                  <a:pt x="22300" y="71880"/>
                </a:lnTo>
                <a:lnTo>
                  <a:pt x="22270" y="71980"/>
                </a:lnTo>
                <a:lnTo>
                  <a:pt x="22510" y="72350"/>
                </a:lnTo>
                <a:lnTo>
                  <a:pt x="22570" y="72530"/>
                </a:lnTo>
                <a:lnTo>
                  <a:pt x="22520" y="72650"/>
                </a:lnTo>
                <a:lnTo>
                  <a:pt x="22450" y="72680"/>
                </a:lnTo>
                <a:lnTo>
                  <a:pt x="22390" y="72630"/>
                </a:lnTo>
                <a:lnTo>
                  <a:pt x="22360" y="72510"/>
                </a:lnTo>
                <a:lnTo>
                  <a:pt x="21980" y="72210"/>
                </a:lnTo>
                <a:lnTo>
                  <a:pt x="21970" y="72310"/>
                </a:lnTo>
                <a:lnTo>
                  <a:pt x="21980" y="72390"/>
                </a:lnTo>
                <a:lnTo>
                  <a:pt x="22020" y="72450"/>
                </a:lnTo>
                <a:lnTo>
                  <a:pt x="22090" y="72480"/>
                </a:lnTo>
                <a:lnTo>
                  <a:pt x="21980" y="72670"/>
                </a:lnTo>
                <a:lnTo>
                  <a:pt x="21950" y="72700"/>
                </a:lnTo>
                <a:lnTo>
                  <a:pt x="21900" y="72680"/>
                </a:lnTo>
                <a:lnTo>
                  <a:pt x="21740" y="72590"/>
                </a:lnTo>
                <a:lnTo>
                  <a:pt x="21710" y="72560"/>
                </a:lnTo>
                <a:lnTo>
                  <a:pt x="21650" y="72490"/>
                </a:lnTo>
                <a:lnTo>
                  <a:pt x="21520" y="72440"/>
                </a:lnTo>
                <a:lnTo>
                  <a:pt x="21390" y="72370"/>
                </a:lnTo>
                <a:lnTo>
                  <a:pt x="21330" y="72230"/>
                </a:lnTo>
                <a:lnTo>
                  <a:pt x="21250" y="71940"/>
                </a:lnTo>
                <a:lnTo>
                  <a:pt x="20890" y="71440"/>
                </a:lnTo>
                <a:lnTo>
                  <a:pt x="20850" y="71120"/>
                </a:lnTo>
                <a:lnTo>
                  <a:pt x="20720" y="71320"/>
                </a:lnTo>
                <a:lnTo>
                  <a:pt x="20770" y="71550"/>
                </a:lnTo>
                <a:lnTo>
                  <a:pt x="20890" y="71790"/>
                </a:lnTo>
                <a:lnTo>
                  <a:pt x="21090" y="72520"/>
                </a:lnTo>
                <a:lnTo>
                  <a:pt x="21160" y="72590"/>
                </a:lnTo>
                <a:lnTo>
                  <a:pt x="21250" y="72630"/>
                </a:lnTo>
                <a:lnTo>
                  <a:pt x="21330" y="72700"/>
                </a:lnTo>
                <a:lnTo>
                  <a:pt x="21380" y="72900"/>
                </a:lnTo>
                <a:lnTo>
                  <a:pt x="21210" y="73000"/>
                </a:lnTo>
                <a:lnTo>
                  <a:pt x="20230" y="73070"/>
                </a:lnTo>
                <a:lnTo>
                  <a:pt x="20140" y="73030"/>
                </a:lnTo>
                <a:lnTo>
                  <a:pt x="20180" y="72930"/>
                </a:lnTo>
                <a:lnTo>
                  <a:pt x="20280" y="72820"/>
                </a:lnTo>
                <a:lnTo>
                  <a:pt x="20360" y="72750"/>
                </a:lnTo>
                <a:lnTo>
                  <a:pt x="20270" y="72700"/>
                </a:lnTo>
                <a:lnTo>
                  <a:pt x="20180" y="72700"/>
                </a:lnTo>
                <a:lnTo>
                  <a:pt x="20120" y="72740"/>
                </a:lnTo>
                <a:lnTo>
                  <a:pt x="20070" y="72910"/>
                </a:lnTo>
                <a:lnTo>
                  <a:pt x="20010" y="72950"/>
                </a:lnTo>
                <a:lnTo>
                  <a:pt x="19920" y="72940"/>
                </a:lnTo>
                <a:lnTo>
                  <a:pt x="19830" y="72910"/>
                </a:lnTo>
                <a:lnTo>
                  <a:pt x="19710" y="72790"/>
                </a:lnTo>
                <a:lnTo>
                  <a:pt x="19660" y="72600"/>
                </a:lnTo>
                <a:lnTo>
                  <a:pt x="19700" y="72460"/>
                </a:lnTo>
                <a:lnTo>
                  <a:pt x="19830" y="72480"/>
                </a:lnTo>
                <a:lnTo>
                  <a:pt x="19870" y="72380"/>
                </a:lnTo>
                <a:lnTo>
                  <a:pt x="20030" y="72100"/>
                </a:lnTo>
                <a:lnTo>
                  <a:pt x="19930" y="72180"/>
                </a:lnTo>
                <a:lnTo>
                  <a:pt x="19830" y="72180"/>
                </a:lnTo>
                <a:lnTo>
                  <a:pt x="19750" y="72110"/>
                </a:lnTo>
                <a:lnTo>
                  <a:pt x="19710" y="71990"/>
                </a:lnTo>
                <a:lnTo>
                  <a:pt x="19730" y="71880"/>
                </a:lnTo>
                <a:lnTo>
                  <a:pt x="19790" y="71770"/>
                </a:lnTo>
                <a:lnTo>
                  <a:pt x="19930" y="71610"/>
                </a:lnTo>
                <a:lnTo>
                  <a:pt x="20160" y="71460"/>
                </a:lnTo>
                <a:lnTo>
                  <a:pt x="20200" y="71390"/>
                </a:lnTo>
                <a:lnTo>
                  <a:pt x="20200" y="71300"/>
                </a:lnTo>
                <a:lnTo>
                  <a:pt x="20170" y="71200"/>
                </a:lnTo>
                <a:lnTo>
                  <a:pt x="20160" y="71110"/>
                </a:lnTo>
                <a:lnTo>
                  <a:pt x="20200" y="71010"/>
                </a:lnTo>
                <a:lnTo>
                  <a:pt x="20260" y="71070"/>
                </a:lnTo>
                <a:lnTo>
                  <a:pt x="20230" y="70760"/>
                </a:lnTo>
                <a:lnTo>
                  <a:pt x="20240" y="70600"/>
                </a:lnTo>
                <a:lnTo>
                  <a:pt x="20330" y="70530"/>
                </a:lnTo>
                <a:lnTo>
                  <a:pt x="20370" y="70520"/>
                </a:lnTo>
                <a:lnTo>
                  <a:pt x="20510" y="70380"/>
                </a:lnTo>
                <a:lnTo>
                  <a:pt x="20480" y="70270"/>
                </a:lnTo>
                <a:lnTo>
                  <a:pt x="20450" y="70160"/>
                </a:lnTo>
                <a:lnTo>
                  <a:pt x="20430" y="69990"/>
                </a:lnTo>
                <a:lnTo>
                  <a:pt x="20500" y="69870"/>
                </a:lnTo>
                <a:lnTo>
                  <a:pt x="20710" y="69710"/>
                </a:lnTo>
                <a:lnTo>
                  <a:pt x="20760" y="69570"/>
                </a:lnTo>
                <a:lnTo>
                  <a:pt x="21070" y="69080"/>
                </a:lnTo>
                <a:lnTo>
                  <a:pt x="21190" y="68910"/>
                </a:lnTo>
                <a:lnTo>
                  <a:pt x="21260" y="68760"/>
                </a:lnTo>
                <a:lnTo>
                  <a:pt x="21380" y="68410"/>
                </a:lnTo>
                <a:lnTo>
                  <a:pt x="21430" y="68310"/>
                </a:lnTo>
                <a:lnTo>
                  <a:pt x="21580" y="68070"/>
                </a:lnTo>
                <a:lnTo>
                  <a:pt x="21660" y="67990"/>
                </a:lnTo>
                <a:lnTo>
                  <a:pt x="21750" y="67950"/>
                </a:lnTo>
                <a:lnTo>
                  <a:pt x="21840" y="67930"/>
                </a:lnTo>
                <a:lnTo>
                  <a:pt x="21920" y="67890"/>
                </a:lnTo>
                <a:lnTo>
                  <a:pt x="21980" y="67790"/>
                </a:lnTo>
                <a:lnTo>
                  <a:pt x="22190" y="66720"/>
                </a:lnTo>
                <a:lnTo>
                  <a:pt x="22180" y="66630"/>
                </a:lnTo>
                <a:lnTo>
                  <a:pt x="22120" y="66440"/>
                </a:lnTo>
                <a:lnTo>
                  <a:pt x="22110" y="66340"/>
                </a:lnTo>
                <a:lnTo>
                  <a:pt x="22160" y="66150"/>
                </a:lnTo>
                <a:lnTo>
                  <a:pt x="22330" y="65810"/>
                </a:lnTo>
                <a:lnTo>
                  <a:pt x="22380" y="65640"/>
                </a:lnTo>
                <a:lnTo>
                  <a:pt x="22380" y="65470"/>
                </a:lnTo>
                <a:lnTo>
                  <a:pt x="22350" y="65320"/>
                </a:lnTo>
                <a:lnTo>
                  <a:pt x="22340" y="65160"/>
                </a:lnTo>
                <a:lnTo>
                  <a:pt x="22390" y="64990"/>
                </a:lnTo>
                <a:lnTo>
                  <a:pt x="22500" y="64840"/>
                </a:lnTo>
                <a:lnTo>
                  <a:pt x="22650" y="64690"/>
                </a:lnTo>
                <a:lnTo>
                  <a:pt x="22770" y="64540"/>
                </a:lnTo>
                <a:lnTo>
                  <a:pt x="22810" y="64350"/>
                </a:lnTo>
                <a:lnTo>
                  <a:pt x="22730" y="64140"/>
                </a:lnTo>
                <a:lnTo>
                  <a:pt x="22580" y="63980"/>
                </a:lnTo>
                <a:lnTo>
                  <a:pt x="22400" y="63840"/>
                </a:lnTo>
                <a:lnTo>
                  <a:pt x="22240" y="63690"/>
                </a:lnTo>
                <a:lnTo>
                  <a:pt x="22140" y="63490"/>
                </a:lnTo>
                <a:lnTo>
                  <a:pt x="22200" y="63380"/>
                </a:lnTo>
                <a:lnTo>
                  <a:pt x="22340" y="63270"/>
                </a:lnTo>
                <a:lnTo>
                  <a:pt x="22480" y="63100"/>
                </a:lnTo>
                <a:lnTo>
                  <a:pt x="22510" y="62900"/>
                </a:lnTo>
                <a:lnTo>
                  <a:pt x="22440" y="62770"/>
                </a:lnTo>
                <a:lnTo>
                  <a:pt x="22360" y="62640"/>
                </a:lnTo>
                <a:lnTo>
                  <a:pt x="22340" y="62480"/>
                </a:lnTo>
                <a:lnTo>
                  <a:pt x="22430" y="62350"/>
                </a:lnTo>
                <a:lnTo>
                  <a:pt x="22710" y="62160"/>
                </a:lnTo>
                <a:lnTo>
                  <a:pt x="22810" y="62030"/>
                </a:lnTo>
                <a:lnTo>
                  <a:pt x="22950" y="61900"/>
                </a:lnTo>
                <a:lnTo>
                  <a:pt x="23120" y="61920"/>
                </a:lnTo>
                <a:lnTo>
                  <a:pt x="23290" y="61980"/>
                </a:lnTo>
                <a:lnTo>
                  <a:pt x="23430" y="61970"/>
                </a:lnTo>
                <a:lnTo>
                  <a:pt x="23450" y="61860"/>
                </a:lnTo>
                <a:lnTo>
                  <a:pt x="23470" y="61640"/>
                </a:lnTo>
                <a:lnTo>
                  <a:pt x="23510" y="61580"/>
                </a:lnTo>
                <a:lnTo>
                  <a:pt x="23640" y="61520"/>
                </a:lnTo>
                <a:lnTo>
                  <a:pt x="23740" y="61410"/>
                </a:lnTo>
                <a:lnTo>
                  <a:pt x="23910" y="61170"/>
                </a:lnTo>
                <a:lnTo>
                  <a:pt x="24640" y="60410"/>
                </a:lnTo>
                <a:lnTo>
                  <a:pt x="25720" y="59540"/>
                </a:lnTo>
                <a:lnTo>
                  <a:pt x="25920" y="59250"/>
                </a:lnTo>
                <a:lnTo>
                  <a:pt x="26140" y="58780"/>
                </a:lnTo>
                <a:lnTo>
                  <a:pt x="26250" y="58650"/>
                </a:lnTo>
                <a:lnTo>
                  <a:pt x="26360" y="58590"/>
                </a:lnTo>
                <a:lnTo>
                  <a:pt x="26450" y="58590"/>
                </a:lnTo>
                <a:lnTo>
                  <a:pt x="26550" y="58590"/>
                </a:lnTo>
                <a:lnTo>
                  <a:pt x="26670" y="58590"/>
                </a:lnTo>
                <a:lnTo>
                  <a:pt x="26890" y="58450"/>
                </a:lnTo>
                <a:lnTo>
                  <a:pt x="27130" y="57990"/>
                </a:lnTo>
                <a:lnTo>
                  <a:pt x="27360" y="57850"/>
                </a:lnTo>
                <a:lnTo>
                  <a:pt x="27410" y="57830"/>
                </a:lnTo>
                <a:lnTo>
                  <a:pt x="27730" y="57710"/>
                </a:lnTo>
                <a:lnTo>
                  <a:pt x="27890" y="57630"/>
                </a:lnTo>
                <a:lnTo>
                  <a:pt x="28010" y="57510"/>
                </a:lnTo>
                <a:lnTo>
                  <a:pt x="28200" y="57160"/>
                </a:lnTo>
                <a:lnTo>
                  <a:pt x="28310" y="57060"/>
                </a:lnTo>
                <a:lnTo>
                  <a:pt x="28550" y="57010"/>
                </a:lnTo>
                <a:lnTo>
                  <a:pt x="28640" y="57010"/>
                </a:lnTo>
                <a:lnTo>
                  <a:pt x="28920" y="57010"/>
                </a:lnTo>
                <a:lnTo>
                  <a:pt x="29020" y="56930"/>
                </a:lnTo>
                <a:lnTo>
                  <a:pt x="29030" y="56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Es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290" y="91490"/>
                </a:moveTo>
                <a:lnTo>
                  <a:pt x="60280" y="91470"/>
                </a:lnTo>
                <a:lnTo>
                  <a:pt x="60030" y="86070"/>
                </a:lnTo>
                <a:lnTo>
                  <a:pt x="59960" y="85590"/>
                </a:lnTo>
                <a:lnTo>
                  <a:pt x="59870" y="85620"/>
                </a:lnTo>
                <a:lnTo>
                  <a:pt x="59770" y="85650"/>
                </a:lnTo>
                <a:lnTo>
                  <a:pt x="59680" y="85700"/>
                </a:lnTo>
                <a:lnTo>
                  <a:pt x="59380" y="85950"/>
                </a:lnTo>
                <a:lnTo>
                  <a:pt x="59260" y="85990"/>
                </a:lnTo>
                <a:lnTo>
                  <a:pt x="59250" y="86040"/>
                </a:lnTo>
                <a:lnTo>
                  <a:pt x="59330" y="86170"/>
                </a:lnTo>
                <a:lnTo>
                  <a:pt x="59230" y="86140"/>
                </a:lnTo>
                <a:lnTo>
                  <a:pt x="59120" y="86090"/>
                </a:lnTo>
                <a:lnTo>
                  <a:pt x="59040" y="86080"/>
                </a:lnTo>
                <a:lnTo>
                  <a:pt x="59010" y="86190"/>
                </a:lnTo>
                <a:lnTo>
                  <a:pt x="59060" y="86410"/>
                </a:lnTo>
                <a:lnTo>
                  <a:pt x="59040" y="86500"/>
                </a:lnTo>
                <a:lnTo>
                  <a:pt x="58930" y="86540"/>
                </a:lnTo>
                <a:lnTo>
                  <a:pt x="58470" y="86540"/>
                </a:lnTo>
                <a:lnTo>
                  <a:pt x="58380" y="86510"/>
                </a:lnTo>
                <a:lnTo>
                  <a:pt x="58090" y="86330"/>
                </a:lnTo>
                <a:lnTo>
                  <a:pt x="58070" y="86290"/>
                </a:lnTo>
                <a:lnTo>
                  <a:pt x="58010" y="86230"/>
                </a:lnTo>
                <a:lnTo>
                  <a:pt x="57960" y="86210"/>
                </a:lnTo>
                <a:lnTo>
                  <a:pt x="57930" y="86300"/>
                </a:lnTo>
                <a:lnTo>
                  <a:pt x="57910" y="86330"/>
                </a:lnTo>
                <a:lnTo>
                  <a:pt x="57850" y="86330"/>
                </a:lnTo>
                <a:lnTo>
                  <a:pt x="57740" y="86330"/>
                </a:lnTo>
                <a:lnTo>
                  <a:pt x="57670" y="86290"/>
                </a:lnTo>
                <a:lnTo>
                  <a:pt x="57520" y="86110"/>
                </a:lnTo>
                <a:lnTo>
                  <a:pt x="57450" y="86080"/>
                </a:lnTo>
                <a:lnTo>
                  <a:pt x="57370" y="86020"/>
                </a:lnTo>
                <a:lnTo>
                  <a:pt x="57290" y="86010"/>
                </a:lnTo>
                <a:lnTo>
                  <a:pt x="57220" y="86110"/>
                </a:lnTo>
                <a:lnTo>
                  <a:pt x="57230" y="86170"/>
                </a:lnTo>
                <a:lnTo>
                  <a:pt x="57330" y="86410"/>
                </a:lnTo>
                <a:lnTo>
                  <a:pt x="57380" y="86490"/>
                </a:lnTo>
                <a:lnTo>
                  <a:pt x="57280" y="86490"/>
                </a:lnTo>
                <a:lnTo>
                  <a:pt x="57190" y="86480"/>
                </a:lnTo>
                <a:lnTo>
                  <a:pt x="57140" y="86430"/>
                </a:lnTo>
                <a:lnTo>
                  <a:pt x="57090" y="86240"/>
                </a:lnTo>
                <a:lnTo>
                  <a:pt x="57040" y="86180"/>
                </a:lnTo>
                <a:lnTo>
                  <a:pt x="56850" y="86110"/>
                </a:lnTo>
                <a:lnTo>
                  <a:pt x="56860" y="85990"/>
                </a:lnTo>
                <a:lnTo>
                  <a:pt x="56780" y="85890"/>
                </a:lnTo>
                <a:lnTo>
                  <a:pt x="56670" y="85860"/>
                </a:lnTo>
                <a:lnTo>
                  <a:pt x="56580" y="85950"/>
                </a:lnTo>
                <a:lnTo>
                  <a:pt x="56510" y="85920"/>
                </a:lnTo>
                <a:lnTo>
                  <a:pt x="56470" y="85910"/>
                </a:lnTo>
                <a:lnTo>
                  <a:pt x="56430" y="85920"/>
                </a:lnTo>
                <a:lnTo>
                  <a:pt x="56360" y="85950"/>
                </a:lnTo>
                <a:lnTo>
                  <a:pt x="56270" y="85880"/>
                </a:lnTo>
                <a:lnTo>
                  <a:pt x="56140" y="85860"/>
                </a:lnTo>
                <a:lnTo>
                  <a:pt x="56030" y="85890"/>
                </a:lnTo>
                <a:lnTo>
                  <a:pt x="55980" y="85980"/>
                </a:lnTo>
                <a:lnTo>
                  <a:pt x="55960" y="86040"/>
                </a:lnTo>
                <a:lnTo>
                  <a:pt x="55900" y="86060"/>
                </a:lnTo>
                <a:lnTo>
                  <a:pt x="55850" y="86040"/>
                </a:lnTo>
                <a:lnTo>
                  <a:pt x="55800" y="85900"/>
                </a:lnTo>
                <a:lnTo>
                  <a:pt x="55750" y="85900"/>
                </a:lnTo>
                <a:lnTo>
                  <a:pt x="55700" y="85950"/>
                </a:lnTo>
                <a:lnTo>
                  <a:pt x="55660" y="86010"/>
                </a:lnTo>
                <a:lnTo>
                  <a:pt x="55550" y="85960"/>
                </a:lnTo>
                <a:lnTo>
                  <a:pt x="55200" y="85860"/>
                </a:lnTo>
                <a:lnTo>
                  <a:pt x="55100" y="85870"/>
                </a:lnTo>
                <a:lnTo>
                  <a:pt x="55050" y="85860"/>
                </a:lnTo>
                <a:lnTo>
                  <a:pt x="54910" y="85720"/>
                </a:lnTo>
                <a:lnTo>
                  <a:pt x="54850" y="85680"/>
                </a:lnTo>
                <a:lnTo>
                  <a:pt x="54840" y="85700"/>
                </a:lnTo>
                <a:lnTo>
                  <a:pt x="54690" y="85840"/>
                </a:lnTo>
                <a:lnTo>
                  <a:pt x="54580" y="85770"/>
                </a:lnTo>
                <a:lnTo>
                  <a:pt x="54470" y="85740"/>
                </a:lnTo>
                <a:lnTo>
                  <a:pt x="54210" y="85730"/>
                </a:lnTo>
                <a:lnTo>
                  <a:pt x="54100" y="85700"/>
                </a:lnTo>
                <a:lnTo>
                  <a:pt x="53960" y="85640"/>
                </a:lnTo>
                <a:lnTo>
                  <a:pt x="53770" y="85610"/>
                </a:lnTo>
                <a:lnTo>
                  <a:pt x="53740" y="85590"/>
                </a:lnTo>
                <a:lnTo>
                  <a:pt x="53720" y="85560"/>
                </a:lnTo>
                <a:lnTo>
                  <a:pt x="53660" y="85520"/>
                </a:lnTo>
                <a:lnTo>
                  <a:pt x="53510" y="85460"/>
                </a:lnTo>
                <a:lnTo>
                  <a:pt x="53470" y="85430"/>
                </a:lnTo>
                <a:lnTo>
                  <a:pt x="53240" y="85100"/>
                </a:lnTo>
                <a:lnTo>
                  <a:pt x="53210" y="85000"/>
                </a:lnTo>
                <a:lnTo>
                  <a:pt x="53190" y="84110"/>
                </a:lnTo>
                <a:lnTo>
                  <a:pt x="53110" y="83720"/>
                </a:lnTo>
                <a:lnTo>
                  <a:pt x="52990" y="83370"/>
                </a:lnTo>
                <a:lnTo>
                  <a:pt x="52700" y="82860"/>
                </a:lnTo>
                <a:lnTo>
                  <a:pt x="52490" y="82610"/>
                </a:lnTo>
                <a:lnTo>
                  <a:pt x="51940" y="82090"/>
                </a:lnTo>
                <a:lnTo>
                  <a:pt x="51690" y="81760"/>
                </a:lnTo>
                <a:lnTo>
                  <a:pt x="51600" y="81610"/>
                </a:lnTo>
                <a:lnTo>
                  <a:pt x="51560" y="81520"/>
                </a:lnTo>
                <a:lnTo>
                  <a:pt x="51550" y="81460"/>
                </a:lnTo>
                <a:lnTo>
                  <a:pt x="51540" y="81390"/>
                </a:lnTo>
                <a:lnTo>
                  <a:pt x="51680" y="80440"/>
                </a:lnTo>
                <a:lnTo>
                  <a:pt x="51910" y="79960"/>
                </a:lnTo>
                <a:lnTo>
                  <a:pt x="51990" y="79720"/>
                </a:lnTo>
                <a:lnTo>
                  <a:pt x="52010" y="79520"/>
                </a:lnTo>
                <a:lnTo>
                  <a:pt x="51990" y="79060"/>
                </a:lnTo>
                <a:lnTo>
                  <a:pt x="52010" y="78920"/>
                </a:lnTo>
                <a:lnTo>
                  <a:pt x="51980" y="78820"/>
                </a:lnTo>
                <a:lnTo>
                  <a:pt x="51910" y="78760"/>
                </a:lnTo>
                <a:lnTo>
                  <a:pt x="51440" y="78560"/>
                </a:lnTo>
                <a:lnTo>
                  <a:pt x="51280" y="78400"/>
                </a:lnTo>
                <a:lnTo>
                  <a:pt x="51170" y="78190"/>
                </a:lnTo>
                <a:lnTo>
                  <a:pt x="51160" y="78080"/>
                </a:lnTo>
                <a:lnTo>
                  <a:pt x="51160" y="77990"/>
                </a:lnTo>
                <a:lnTo>
                  <a:pt x="51200" y="77910"/>
                </a:lnTo>
                <a:lnTo>
                  <a:pt x="51250" y="77870"/>
                </a:lnTo>
                <a:lnTo>
                  <a:pt x="51270" y="77850"/>
                </a:lnTo>
                <a:lnTo>
                  <a:pt x="51320" y="77850"/>
                </a:lnTo>
                <a:lnTo>
                  <a:pt x="51460" y="77780"/>
                </a:lnTo>
                <a:lnTo>
                  <a:pt x="51530" y="77680"/>
                </a:lnTo>
                <a:lnTo>
                  <a:pt x="51570" y="77600"/>
                </a:lnTo>
                <a:lnTo>
                  <a:pt x="51610" y="77560"/>
                </a:lnTo>
                <a:lnTo>
                  <a:pt x="51660" y="77530"/>
                </a:lnTo>
                <a:lnTo>
                  <a:pt x="51720" y="77520"/>
                </a:lnTo>
                <a:lnTo>
                  <a:pt x="52190" y="77330"/>
                </a:lnTo>
                <a:lnTo>
                  <a:pt x="52370" y="77330"/>
                </a:lnTo>
                <a:lnTo>
                  <a:pt x="52410" y="77320"/>
                </a:lnTo>
                <a:lnTo>
                  <a:pt x="52430" y="77310"/>
                </a:lnTo>
                <a:lnTo>
                  <a:pt x="52440" y="77300"/>
                </a:lnTo>
                <a:lnTo>
                  <a:pt x="52450" y="77290"/>
                </a:lnTo>
                <a:lnTo>
                  <a:pt x="52470" y="77250"/>
                </a:lnTo>
                <a:lnTo>
                  <a:pt x="52500" y="77230"/>
                </a:lnTo>
                <a:lnTo>
                  <a:pt x="52670" y="77090"/>
                </a:lnTo>
                <a:lnTo>
                  <a:pt x="52680" y="77080"/>
                </a:lnTo>
                <a:lnTo>
                  <a:pt x="52690" y="77050"/>
                </a:lnTo>
                <a:lnTo>
                  <a:pt x="52750" y="76960"/>
                </a:lnTo>
                <a:lnTo>
                  <a:pt x="52910" y="76810"/>
                </a:lnTo>
                <a:lnTo>
                  <a:pt x="52960" y="76770"/>
                </a:lnTo>
                <a:lnTo>
                  <a:pt x="53020" y="76740"/>
                </a:lnTo>
                <a:lnTo>
                  <a:pt x="53130" y="76690"/>
                </a:lnTo>
                <a:lnTo>
                  <a:pt x="53220" y="76670"/>
                </a:lnTo>
                <a:lnTo>
                  <a:pt x="53370" y="76590"/>
                </a:lnTo>
                <a:lnTo>
                  <a:pt x="53430" y="76520"/>
                </a:lnTo>
                <a:lnTo>
                  <a:pt x="53460" y="76430"/>
                </a:lnTo>
                <a:lnTo>
                  <a:pt x="53460" y="76350"/>
                </a:lnTo>
                <a:lnTo>
                  <a:pt x="53430" y="76280"/>
                </a:lnTo>
                <a:lnTo>
                  <a:pt x="53340" y="76150"/>
                </a:lnTo>
                <a:lnTo>
                  <a:pt x="53250" y="76000"/>
                </a:lnTo>
                <a:lnTo>
                  <a:pt x="53250" y="75870"/>
                </a:lnTo>
                <a:lnTo>
                  <a:pt x="53530" y="74960"/>
                </a:lnTo>
                <a:lnTo>
                  <a:pt x="53590" y="74640"/>
                </a:lnTo>
                <a:lnTo>
                  <a:pt x="53590" y="74540"/>
                </a:lnTo>
                <a:lnTo>
                  <a:pt x="53580" y="74460"/>
                </a:lnTo>
                <a:lnTo>
                  <a:pt x="53490" y="74190"/>
                </a:lnTo>
                <a:lnTo>
                  <a:pt x="53750" y="73980"/>
                </a:lnTo>
                <a:lnTo>
                  <a:pt x="53850" y="73780"/>
                </a:lnTo>
                <a:lnTo>
                  <a:pt x="53980" y="73250"/>
                </a:lnTo>
                <a:lnTo>
                  <a:pt x="54100" y="72930"/>
                </a:lnTo>
                <a:lnTo>
                  <a:pt x="54200" y="72770"/>
                </a:lnTo>
                <a:lnTo>
                  <a:pt x="54300" y="72660"/>
                </a:lnTo>
                <a:lnTo>
                  <a:pt x="54670" y="72440"/>
                </a:lnTo>
                <a:lnTo>
                  <a:pt x="54760" y="72400"/>
                </a:lnTo>
                <a:lnTo>
                  <a:pt x="54840" y="72390"/>
                </a:lnTo>
                <a:lnTo>
                  <a:pt x="54900" y="72390"/>
                </a:lnTo>
                <a:lnTo>
                  <a:pt x="54960" y="72410"/>
                </a:lnTo>
                <a:lnTo>
                  <a:pt x="55030" y="72440"/>
                </a:lnTo>
                <a:lnTo>
                  <a:pt x="55090" y="72450"/>
                </a:lnTo>
                <a:lnTo>
                  <a:pt x="55180" y="72460"/>
                </a:lnTo>
                <a:lnTo>
                  <a:pt x="55290" y="72460"/>
                </a:lnTo>
                <a:lnTo>
                  <a:pt x="55500" y="72440"/>
                </a:lnTo>
                <a:lnTo>
                  <a:pt x="55590" y="72450"/>
                </a:lnTo>
                <a:lnTo>
                  <a:pt x="55780" y="72500"/>
                </a:lnTo>
                <a:lnTo>
                  <a:pt x="55870" y="72510"/>
                </a:lnTo>
                <a:lnTo>
                  <a:pt x="55970" y="72480"/>
                </a:lnTo>
                <a:lnTo>
                  <a:pt x="56150" y="72420"/>
                </a:lnTo>
                <a:lnTo>
                  <a:pt x="56230" y="72410"/>
                </a:lnTo>
                <a:lnTo>
                  <a:pt x="56330" y="72420"/>
                </a:lnTo>
                <a:lnTo>
                  <a:pt x="56500" y="72480"/>
                </a:lnTo>
                <a:lnTo>
                  <a:pt x="56590" y="72470"/>
                </a:lnTo>
                <a:lnTo>
                  <a:pt x="56650" y="72430"/>
                </a:lnTo>
                <a:lnTo>
                  <a:pt x="56730" y="72310"/>
                </a:lnTo>
                <a:lnTo>
                  <a:pt x="56940" y="70540"/>
                </a:lnTo>
                <a:lnTo>
                  <a:pt x="56830" y="70240"/>
                </a:lnTo>
                <a:lnTo>
                  <a:pt x="56540" y="69670"/>
                </a:lnTo>
                <a:lnTo>
                  <a:pt x="56420" y="69540"/>
                </a:lnTo>
                <a:lnTo>
                  <a:pt x="56320" y="69490"/>
                </a:lnTo>
                <a:lnTo>
                  <a:pt x="56140" y="69490"/>
                </a:lnTo>
                <a:lnTo>
                  <a:pt x="56050" y="69470"/>
                </a:lnTo>
                <a:lnTo>
                  <a:pt x="55950" y="69450"/>
                </a:lnTo>
                <a:lnTo>
                  <a:pt x="55550" y="69300"/>
                </a:lnTo>
                <a:lnTo>
                  <a:pt x="55450" y="69240"/>
                </a:lnTo>
                <a:lnTo>
                  <a:pt x="55430" y="69160"/>
                </a:lnTo>
                <a:lnTo>
                  <a:pt x="55440" y="69090"/>
                </a:lnTo>
                <a:lnTo>
                  <a:pt x="55460" y="69050"/>
                </a:lnTo>
                <a:lnTo>
                  <a:pt x="55500" y="68870"/>
                </a:lnTo>
                <a:lnTo>
                  <a:pt x="55490" y="68750"/>
                </a:lnTo>
                <a:lnTo>
                  <a:pt x="55440" y="68590"/>
                </a:lnTo>
                <a:lnTo>
                  <a:pt x="55290" y="68320"/>
                </a:lnTo>
                <a:lnTo>
                  <a:pt x="55190" y="68170"/>
                </a:lnTo>
                <a:lnTo>
                  <a:pt x="54300" y="67240"/>
                </a:lnTo>
                <a:lnTo>
                  <a:pt x="53770" y="66830"/>
                </a:lnTo>
                <a:lnTo>
                  <a:pt x="53690" y="66690"/>
                </a:lnTo>
                <a:lnTo>
                  <a:pt x="54090" y="66590"/>
                </a:lnTo>
                <a:lnTo>
                  <a:pt x="54580" y="66600"/>
                </a:lnTo>
                <a:lnTo>
                  <a:pt x="54710" y="66580"/>
                </a:lnTo>
                <a:lnTo>
                  <a:pt x="54810" y="66530"/>
                </a:lnTo>
                <a:lnTo>
                  <a:pt x="54870" y="66460"/>
                </a:lnTo>
                <a:lnTo>
                  <a:pt x="55240" y="65820"/>
                </a:lnTo>
                <a:lnTo>
                  <a:pt x="55580" y="64980"/>
                </a:lnTo>
                <a:lnTo>
                  <a:pt x="55620" y="64770"/>
                </a:lnTo>
                <a:lnTo>
                  <a:pt x="55600" y="64650"/>
                </a:lnTo>
                <a:lnTo>
                  <a:pt x="55470" y="64460"/>
                </a:lnTo>
                <a:lnTo>
                  <a:pt x="55400" y="64280"/>
                </a:lnTo>
                <a:lnTo>
                  <a:pt x="55240" y="64010"/>
                </a:lnTo>
                <a:lnTo>
                  <a:pt x="55120" y="63720"/>
                </a:lnTo>
                <a:lnTo>
                  <a:pt x="55100" y="63600"/>
                </a:lnTo>
                <a:lnTo>
                  <a:pt x="55070" y="63540"/>
                </a:lnTo>
                <a:lnTo>
                  <a:pt x="55040" y="63490"/>
                </a:lnTo>
                <a:lnTo>
                  <a:pt x="54840" y="63260"/>
                </a:lnTo>
                <a:lnTo>
                  <a:pt x="54780" y="63170"/>
                </a:lnTo>
                <a:lnTo>
                  <a:pt x="54740" y="63090"/>
                </a:lnTo>
                <a:lnTo>
                  <a:pt x="54630" y="62730"/>
                </a:lnTo>
                <a:lnTo>
                  <a:pt x="54570" y="62610"/>
                </a:lnTo>
                <a:lnTo>
                  <a:pt x="54380" y="62320"/>
                </a:lnTo>
                <a:lnTo>
                  <a:pt x="54170" y="62080"/>
                </a:lnTo>
                <a:lnTo>
                  <a:pt x="54120" y="61990"/>
                </a:lnTo>
                <a:lnTo>
                  <a:pt x="54100" y="61920"/>
                </a:lnTo>
                <a:lnTo>
                  <a:pt x="54090" y="61880"/>
                </a:lnTo>
                <a:lnTo>
                  <a:pt x="54150" y="61620"/>
                </a:lnTo>
                <a:lnTo>
                  <a:pt x="54140" y="61540"/>
                </a:lnTo>
                <a:lnTo>
                  <a:pt x="54110" y="61370"/>
                </a:lnTo>
                <a:lnTo>
                  <a:pt x="54130" y="61240"/>
                </a:lnTo>
                <a:lnTo>
                  <a:pt x="54150" y="61140"/>
                </a:lnTo>
                <a:lnTo>
                  <a:pt x="57970" y="61140"/>
                </a:lnTo>
                <a:lnTo>
                  <a:pt x="61070" y="61120"/>
                </a:lnTo>
                <a:lnTo>
                  <a:pt x="61800" y="61030"/>
                </a:lnTo>
                <a:lnTo>
                  <a:pt x="62620" y="60710"/>
                </a:lnTo>
                <a:lnTo>
                  <a:pt x="62730" y="60690"/>
                </a:lnTo>
                <a:lnTo>
                  <a:pt x="62870" y="60700"/>
                </a:lnTo>
                <a:lnTo>
                  <a:pt x="63260" y="60840"/>
                </a:lnTo>
                <a:lnTo>
                  <a:pt x="63400" y="60870"/>
                </a:lnTo>
                <a:lnTo>
                  <a:pt x="64040" y="60770"/>
                </a:lnTo>
                <a:lnTo>
                  <a:pt x="64460" y="60720"/>
                </a:lnTo>
                <a:lnTo>
                  <a:pt x="65200" y="60530"/>
                </a:lnTo>
                <a:lnTo>
                  <a:pt x="65610" y="60510"/>
                </a:lnTo>
                <a:lnTo>
                  <a:pt x="65710" y="60470"/>
                </a:lnTo>
                <a:lnTo>
                  <a:pt x="65760" y="60410"/>
                </a:lnTo>
                <a:lnTo>
                  <a:pt x="65800" y="60340"/>
                </a:lnTo>
                <a:lnTo>
                  <a:pt x="65830" y="60300"/>
                </a:lnTo>
                <a:lnTo>
                  <a:pt x="65890" y="60240"/>
                </a:lnTo>
                <a:lnTo>
                  <a:pt x="65960" y="60230"/>
                </a:lnTo>
                <a:lnTo>
                  <a:pt x="66030" y="60250"/>
                </a:lnTo>
                <a:lnTo>
                  <a:pt x="66170" y="60430"/>
                </a:lnTo>
                <a:lnTo>
                  <a:pt x="66330" y="60510"/>
                </a:lnTo>
                <a:lnTo>
                  <a:pt x="66350" y="60510"/>
                </a:lnTo>
                <a:lnTo>
                  <a:pt x="66350" y="60520"/>
                </a:lnTo>
                <a:lnTo>
                  <a:pt x="66360" y="60560"/>
                </a:lnTo>
                <a:lnTo>
                  <a:pt x="66330" y="60630"/>
                </a:lnTo>
                <a:lnTo>
                  <a:pt x="66300" y="60670"/>
                </a:lnTo>
                <a:lnTo>
                  <a:pt x="66270" y="60740"/>
                </a:lnTo>
                <a:lnTo>
                  <a:pt x="66240" y="60770"/>
                </a:lnTo>
                <a:lnTo>
                  <a:pt x="66200" y="60770"/>
                </a:lnTo>
                <a:lnTo>
                  <a:pt x="66120" y="60710"/>
                </a:lnTo>
                <a:lnTo>
                  <a:pt x="66080" y="60710"/>
                </a:lnTo>
                <a:lnTo>
                  <a:pt x="66020" y="60780"/>
                </a:lnTo>
                <a:lnTo>
                  <a:pt x="66000" y="60830"/>
                </a:lnTo>
                <a:lnTo>
                  <a:pt x="66010" y="60900"/>
                </a:lnTo>
                <a:lnTo>
                  <a:pt x="66080" y="60990"/>
                </a:lnTo>
                <a:lnTo>
                  <a:pt x="66140" y="61050"/>
                </a:lnTo>
                <a:lnTo>
                  <a:pt x="66240" y="61160"/>
                </a:lnTo>
                <a:lnTo>
                  <a:pt x="66350" y="61260"/>
                </a:lnTo>
                <a:lnTo>
                  <a:pt x="66470" y="61380"/>
                </a:lnTo>
                <a:lnTo>
                  <a:pt x="66520" y="61510"/>
                </a:lnTo>
                <a:lnTo>
                  <a:pt x="66560" y="61650"/>
                </a:lnTo>
                <a:lnTo>
                  <a:pt x="66610" y="61770"/>
                </a:lnTo>
                <a:lnTo>
                  <a:pt x="66740" y="61860"/>
                </a:lnTo>
                <a:lnTo>
                  <a:pt x="66880" y="61860"/>
                </a:lnTo>
                <a:lnTo>
                  <a:pt x="67130" y="61890"/>
                </a:lnTo>
                <a:lnTo>
                  <a:pt x="67240" y="61870"/>
                </a:lnTo>
                <a:lnTo>
                  <a:pt x="67460" y="61740"/>
                </a:lnTo>
                <a:lnTo>
                  <a:pt x="67550" y="61750"/>
                </a:lnTo>
                <a:lnTo>
                  <a:pt x="67660" y="61910"/>
                </a:lnTo>
                <a:lnTo>
                  <a:pt x="67700" y="62070"/>
                </a:lnTo>
                <a:lnTo>
                  <a:pt x="67810" y="62210"/>
                </a:lnTo>
                <a:lnTo>
                  <a:pt x="67860" y="63060"/>
                </a:lnTo>
                <a:lnTo>
                  <a:pt x="67920" y="63220"/>
                </a:lnTo>
                <a:lnTo>
                  <a:pt x="67860" y="63330"/>
                </a:lnTo>
                <a:lnTo>
                  <a:pt x="67760" y="63760"/>
                </a:lnTo>
                <a:lnTo>
                  <a:pt x="67620" y="64120"/>
                </a:lnTo>
                <a:lnTo>
                  <a:pt x="67590" y="64240"/>
                </a:lnTo>
                <a:lnTo>
                  <a:pt x="67610" y="64380"/>
                </a:lnTo>
                <a:lnTo>
                  <a:pt x="67650" y="64490"/>
                </a:lnTo>
                <a:lnTo>
                  <a:pt x="67760" y="64680"/>
                </a:lnTo>
                <a:lnTo>
                  <a:pt x="67810" y="64800"/>
                </a:lnTo>
                <a:lnTo>
                  <a:pt x="67820" y="64900"/>
                </a:lnTo>
                <a:lnTo>
                  <a:pt x="67810" y="65140"/>
                </a:lnTo>
                <a:lnTo>
                  <a:pt x="67780" y="65220"/>
                </a:lnTo>
                <a:lnTo>
                  <a:pt x="67670" y="65440"/>
                </a:lnTo>
                <a:lnTo>
                  <a:pt x="67640" y="65570"/>
                </a:lnTo>
                <a:lnTo>
                  <a:pt x="67650" y="65800"/>
                </a:lnTo>
                <a:lnTo>
                  <a:pt x="67620" y="65890"/>
                </a:lnTo>
                <a:lnTo>
                  <a:pt x="67510" y="65930"/>
                </a:lnTo>
                <a:lnTo>
                  <a:pt x="67510" y="65990"/>
                </a:lnTo>
                <a:lnTo>
                  <a:pt x="67440" y="66120"/>
                </a:lnTo>
                <a:lnTo>
                  <a:pt x="67360" y="66240"/>
                </a:lnTo>
                <a:lnTo>
                  <a:pt x="67330" y="66280"/>
                </a:lnTo>
                <a:lnTo>
                  <a:pt x="67310" y="66380"/>
                </a:lnTo>
                <a:lnTo>
                  <a:pt x="67270" y="66520"/>
                </a:lnTo>
                <a:lnTo>
                  <a:pt x="67200" y="66650"/>
                </a:lnTo>
                <a:lnTo>
                  <a:pt x="67110" y="66740"/>
                </a:lnTo>
                <a:lnTo>
                  <a:pt x="67040" y="66760"/>
                </a:lnTo>
                <a:lnTo>
                  <a:pt x="67070" y="66840"/>
                </a:lnTo>
                <a:lnTo>
                  <a:pt x="67200" y="66980"/>
                </a:lnTo>
                <a:lnTo>
                  <a:pt x="67360" y="67090"/>
                </a:lnTo>
                <a:lnTo>
                  <a:pt x="67700" y="67200"/>
                </a:lnTo>
                <a:lnTo>
                  <a:pt x="67860" y="67280"/>
                </a:lnTo>
                <a:lnTo>
                  <a:pt x="67990" y="67410"/>
                </a:lnTo>
                <a:lnTo>
                  <a:pt x="68080" y="67570"/>
                </a:lnTo>
                <a:lnTo>
                  <a:pt x="68140" y="67750"/>
                </a:lnTo>
                <a:lnTo>
                  <a:pt x="68170" y="67930"/>
                </a:lnTo>
                <a:lnTo>
                  <a:pt x="68170" y="68330"/>
                </a:lnTo>
                <a:lnTo>
                  <a:pt x="68200" y="68640"/>
                </a:lnTo>
                <a:lnTo>
                  <a:pt x="68150" y="68930"/>
                </a:lnTo>
                <a:lnTo>
                  <a:pt x="68150" y="68960"/>
                </a:lnTo>
                <a:lnTo>
                  <a:pt x="68140" y="69080"/>
                </a:lnTo>
                <a:lnTo>
                  <a:pt x="68170" y="69170"/>
                </a:lnTo>
                <a:lnTo>
                  <a:pt x="68220" y="69240"/>
                </a:lnTo>
                <a:lnTo>
                  <a:pt x="68260" y="69310"/>
                </a:lnTo>
                <a:lnTo>
                  <a:pt x="68240" y="69520"/>
                </a:lnTo>
                <a:lnTo>
                  <a:pt x="68270" y="69600"/>
                </a:lnTo>
                <a:lnTo>
                  <a:pt x="68320" y="69680"/>
                </a:lnTo>
                <a:lnTo>
                  <a:pt x="68360" y="69780"/>
                </a:lnTo>
                <a:lnTo>
                  <a:pt x="68470" y="70520"/>
                </a:lnTo>
                <a:lnTo>
                  <a:pt x="68460" y="70600"/>
                </a:lnTo>
                <a:lnTo>
                  <a:pt x="68430" y="70800"/>
                </a:lnTo>
                <a:lnTo>
                  <a:pt x="68400" y="70880"/>
                </a:lnTo>
                <a:lnTo>
                  <a:pt x="68390" y="70940"/>
                </a:lnTo>
                <a:lnTo>
                  <a:pt x="68440" y="71070"/>
                </a:lnTo>
                <a:lnTo>
                  <a:pt x="68490" y="71670"/>
                </a:lnTo>
                <a:lnTo>
                  <a:pt x="68600" y="72040"/>
                </a:lnTo>
                <a:lnTo>
                  <a:pt x="68800" y="72380"/>
                </a:lnTo>
                <a:lnTo>
                  <a:pt x="69090" y="72650"/>
                </a:lnTo>
                <a:lnTo>
                  <a:pt x="70340" y="73510"/>
                </a:lnTo>
                <a:lnTo>
                  <a:pt x="70680" y="73640"/>
                </a:lnTo>
                <a:lnTo>
                  <a:pt x="70780" y="73690"/>
                </a:lnTo>
                <a:lnTo>
                  <a:pt x="70830" y="73770"/>
                </a:lnTo>
                <a:lnTo>
                  <a:pt x="70880" y="73970"/>
                </a:lnTo>
                <a:lnTo>
                  <a:pt x="70930" y="74080"/>
                </a:lnTo>
                <a:lnTo>
                  <a:pt x="71210" y="74420"/>
                </a:lnTo>
                <a:lnTo>
                  <a:pt x="71330" y="74640"/>
                </a:lnTo>
                <a:lnTo>
                  <a:pt x="71400" y="74860"/>
                </a:lnTo>
                <a:lnTo>
                  <a:pt x="71480" y="75330"/>
                </a:lnTo>
                <a:lnTo>
                  <a:pt x="71490" y="75780"/>
                </a:lnTo>
                <a:lnTo>
                  <a:pt x="71540" y="75990"/>
                </a:lnTo>
                <a:lnTo>
                  <a:pt x="71630" y="76070"/>
                </a:lnTo>
                <a:lnTo>
                  <a:pt x="71750" y="76050"/>
                </a:lnTo>
                <a:lnTo>
                  <a:pt x="71870" y="76100"/>
                </a:lnTo>
                <a:lnTo>
                  <a:pt x="71920" y="76210"/>
                </a:lnTo>
                <a:lnTo>
                  <a:pt x="71950" y="76320"/>
                </a:lnTo>
                <a:lnTo>
                  <a:pt x="71990" y="76370"/>
                </a:lnTo>
                <a:lnTo>
                  <a:pt x="72100" y="76370"/>
                </a:lnTo>
                <a:lnTo>
                  <a:pt x="72220" y="76390"/>
                </a:lnTo>
                <a:lnTo>
                  <a:pt x="72320" y="76460"/>
                </a:lnTo>
                <a:lnTo>
                  <a:pt x="72340" y="76540"/>
                </a:lnTo>
                <a:lnTo>
                  <a:pt x="72180" y="76610"/>
                </a:lnTo>
                <a:lnTo>
                  <a:pt x="72010" y="76650"/>
                </a:lnTo>
                <a:lnTo>
                  <a:pt x="71700" y="76800"/>
                </a:lnTo>
                <a:lnTo>
                  <a:pt x="71550" y="76830"/>
                </a:lnTo>
                <a:lnTo>
                  <a:pt x="71420" y="76810"/>
                </a:lnTo>
                <a:lnTo>
                  <a:pt x="71160" y="76750"/>
                </a:lnTo>
                <a:lnTo>
                  <a:pt x="71030" y="76750"/>
                </a:lnTo>
                <a:lnTo>
                  <a:pt x="71490" y="77860"/>
                </a:lnTo>
                <a:lnTo>
                  <a:pt x="72170" y="78860"/>
                </a:lnTo>
                <a:lnTo>
                  <a:pt x="72810" y="79540"/>
                </a:lnTo>
                <a:lnTo>
                  <a:pt x="72890" y="79620"/>
                </a:lnTo>
                <a:lnTo>
                  <a:pt x="73420" y="80190"/>
                </a:lnTo>
                <a:lnTo>
                  <a:pt x="74080" y="80890"/>
                </a:lnTo>
                <a:lnTo>
                  <a:pt x="74900" y="81760"/>
                </a:lnTo>
                <a:lnTo>
                  <a:pt x="75680" y="82590"/>
                </a:lnTo>
                <a:lnTo>
                  <a:pt x="76420" y="83370"/>
                </a:lnTo>
                <a:lnTo>
                  <a:pt x="77010" y="84000"/>
                </a:lnTo>
                <a:lnTo>
                  <a:pt x="77070" y="84030"/>
                </a:lnTo>
                <a:lnTo>
                  <a:pt x="77130" y="84050"/>
                </a:lnTo>
                <a:lnTo>
                  <a:pt x="77230" y="84070"/>
                </a:lnTo>
                <a:lnTo>
                  <a:pt x="77260" y="84060"/>
                </a:lnTo>
                <a:lnTo>
                  <a:pt x="77350" y="84010"/>
                </a:lnTo>
                <a:lnTo>
                  <a:pt x="77390" y="83990"/>
                </a:lnTo>
                <a:lnTo>
                  <a:pt x="77440" y="84000"/>
                </a:lnTo>
                <a:lnTo>
                  <a:pt x="77530" y="84060"/>
                </a:lnTo>
                <a:lnTo>
                  <a:pt x="77560" y="84070"/>
                </a:lnTo>
                <a:lnTo>
                  <a:pt x="77890" y="84030"/>
                </a:lnTo>
                <a:lnTo>
                  <a:pt x="78020" y="84080"/>
                </a:lnTo>
                <a:lnTo>
                  <a:pt x="78180" y="84200"/>
                </a:lnTo>
                <a:lnTo>
                  <a:pt x="78310" y="84370"/>
                </a:lnTo>
                <a:lnTo>
                  <a:pt x="78370" y="84520"/>
                </a:lnTo>
                <a:lnTo>
                  <a:pt x="78480" y="84920"/>
                </a:lnTo>
                <a:lnTo>
                  <a:pt x="78500" y="84960"/>
                </a:lnTo>
                <a:lnTo>
                  <a:pt x="78520" y="85000"/>
                </a:lnTo>
                <a:lnTo>
                  <a:pt x="78560" y="85030"/>
                </a:lnTo>
                <a:lnTo>
                  <a:pt x="78660" y="84990"/>
                </a:lnTo>
                <a:lnTo>
                  <a:pt x="78750" y="84970"/>
                </a:lnTo>
                <a:lnTo>
                  <a:pt x="78820" y="84980"/>
                </a:lnTo>
                <a:lnTo>
                  <a:pt x="78910" y="85010"/>
                </a:lnTo>
                <a:lnTo>
                  <a:pt x="78970" y="85080"/>
                </a:lnTo>
                <a:lnTo>
                  <a:pt x="79140" y="85320"/>
                </a:lnTo>
                <a:lnTo>
                  <a:pt x="79250" y="85580"/>
                </a:lnTo>
                <a:lnTo>
                  <a:pt x="79350" y="85750"/>
                </a:lnTo>
                <a:lnTo>
                  <a:pt x="79430" y="85930"/>
                </a:lnTo>
                <a:lnTo>
                  <a:pt x="79450" y="86140"/>
                </a:lnTo>
                <a:lnTo>
                  <a:pt x="79380" y="86320"/>
                </a:lnTo>
                <a:lnTo>
                  <a:pt x="79170" y="86530"/>
                </a:lnTo>
                <a:lnTo>
                  <a:pt x="79140" y="86740"/>
                </a:lnTo>
                <a:lnTo>
                  <a:pt x="79170" y="87010"/>
                </a:lnTo>
                <a:lnTo>
                  <a:pt x="79170" y="87120"/>
                </a:lnTo>
                <a:lnTo>
                  <a:pt x="79190" y="87190"/>
                </a:lnTo>
                <a:lnTo>
                  <a:pt x="79270" y="87190"/>
                </a:lnTo>
                <a:lnTo>
                  <a:pt x="79380" y="87170"/>
                </a:lnTo>
                <a:lnTo>
                  <a:pt x="79480" y="87180"/>
                </a:lnTo>
                <a:lnTo>
                  <a:pt x="79570" y="87200"/>
                </a:lnTo>
                <a:lnTo>
                  <a:pt x="79500" y="87310"/>
                </a:lnTo>
                <a:lnTo>
                  <a:pt x="79440" y="87430"/>
                </a:lnTo>
                <a:lnTo>
                  <a:pt x="79410" y="87510"/>
                </a:lnTo>
                <a:lnTo>
                  <a:pt x="79430" y="87680"/>
                </a:lnTo>
                <a:lnTo>
                  <a:pt x="79550" y="87950"/>
                </a:lnTo>
                <a:lnTo>
                  <a:pt x="79580" y="88110"/>
                </a:lnTo>
                <a:lnTo>
                  <a:pt x="79540" y="88260"/>
                </a:lnTo>
                <a:lnTo>
                  <a:pt x="79420" y="88530"/>
                </a:lnTo>
                <a:lnTo>
                  <a:pt x="79410" y="88710"/>
                </a:lnTo>
                <a:lnTo>
                  <a:pt x="79440" y="88810"/>
                </a:lnTo>
                <a:lnTo>
                  <a:pt x="79540" y="88990"/>
                </a:lnTo>
                <a:lnTo>
                  <a:pt x="79580" y="89140"/>
                </a:lnTo>
                <a:lnTo>
                  <a:pt x="79580" y="89430"/>
                </a:lnTo>
                <a:lnTo>
                  <a:pt x="79590" y="89500"/>
                </a:lnTo>
                <a:lnTo>
                  <a:pt x="79650" y="89660"/>
                </a:lnTo>
                <a:lnTo>
                  <a:pt x="79750" y="89860"/>
                </a:lnTo>
                <a:lnTo>
                  <a:pt x="79900" y="90030"/>
                </a:lnTo>
                <a:lnTo>
                  <a:pt x="79950" y="90110"/>
                </a:lnTo>
                <a:lnTo>
                  <a:pt x="79980" y="90180"/>
                </a:lnTo>
                <a:lnTo>
                  <a:pt x="80000" y="90250"/>
                </a:lnTo>
                <a:lnTo>
                  <a:pt x="80010" y="90410"/>
                </a:lnTo>
                <a:lnTo>
                  <a:pt x="80030" y="90450"/>
                </a:lnTo>
                <a:lnTo>
                  <a:pt x="80140" y="90520"/>
                </a:lnTo>
                <a:lnTo>
                  <a:pt x="80170" y="90540"/>
                </a:lnTo>
                <a:lnTo>
                  <a:pt x="80170" y="90610"/>
                </a:lnTo>
                <a:lnTo>
                  <a:pt x="80130" y="90710"/>
                </a:lnTo>
                <a:lnTo>
                  <a:pt x="80120" y="90790"/>
                </a:lnTo>
                <a:lnTo>
                  <a:pt x="80220" y="90840"/>
                </a:lnTo>
                <a:lnTo>
                  <a:pt x="80250" y="90870"/>
                </a:lnTo>
                <a:lnTo>
                  <a:pt x="80290" y="90900"/>
                </a:lnTo>
                <a:lnTo>
                  <a:pt x="80340" y="90970"/>
                </a:lnTo>
                <a:lnTo>
                  <a:pt x="80270" y="91060"/>
                </a:lnTo>
                <a:lnTo>
                  <a:pt x="79950" y="91300"/>
                </a:lnTo>
                <a:lnTo>
                  <a:pt x="79810" y="91160"/>
                </a:lnTo>
                <a:lnTo>
                  <a:pt x="79650" y="91130"/>
                </a:lnTo>
                <a:lnTo>
                  <a:pt x="79520" y="91210"/>
                </a:lnTo>
                <a:lnTo>
                  <a:pt x="79470" y="91380"/>
                </a:lnTo>
                <a:lnTo>
                  <a:pt x="79380" y="91560"/>
                </a:lnTo>
                <a:lnTo>
                  <a:pt x="79360" y="91650"/>
                </a:lnTo>
                <a:lnTo>
                  <a:pt x="79370" y="91750"/>
                </a:lnTo>
                <a:lnTo>
                  <a:pt x="79410" y="91820"/>
                </a:lnTo>
                <a:lnTo>
                  <a:pt x="79430" y="91890"/>
                </a:lnTo>
                <a:lnTo>
                  <a:pt x="79410" y="92000"/>
                </a:lnTo>
                <a:lnTo>
                  <a:pt x="79390" y="92010"/>
                </a:lnTo>
                <a:lnTo>
                  <a:pt x="79360" y="92010"/>
                </a:lnTo>
                <a:lnTo>
                  <a:pt x="79330" y="92020"/>
                </a:lnTo>
                <a:lnTo>
                  <a:pt x="79300" y="92050"/>
                </a:lnTo>
                <a:lnTo>
                  <a:pt x="79290" y="92100"/>
                </a:lnTo>
                <a:lnTo>
                  <a:pt x="79290" y="92140"/>
                </a:lnTo>
                <a:lnTo>
                  <a:pt x="79300" y="92160"/>
                </a:lnTo>
                <a:lnTo>
                  <a:pt x="79310" y="92230"/>
                </a:lnTo>
                <a:lnTo>
                  <a:pt x="79340" y="92290"/>
                </a:lnTo>
                <a:lnTo>
                  <a:pt x="79340" y="92360"/>
                </a:lnTo>
                <a:lnTo>
                  <a:pt x="79220" y="92530"/>
                </a:lnTo>
                <a:lnTo>
                  <a:pt x="79200" y="92610"/>
                </a:lnTo>
                <a:lnTo>
                  <a:pt x="79210" y="92900"/>
                </a:lnTo>
                <a:lnTo>
                  <a:pt x="79240" y="92940"/>
                </a:lnTo>
                <a:lnTo>
                  <a:pt x="79290" y="92960"/>
                </a:lnTo>
                <a:lnTo>
                  <a:pt x="79360" y="93020"/>
                </a:lnTo>
                <a:lnTo>
                  <a:pt x="79500" y="93260"/>
                </a:lnTo>
                <a:lnTo>
                  <a:pt x="79760" y="93950"/>
                </a:lnTo>
                <a:lnTo>
                  <a:pt x="79950" y="94820"/>
                </a:lnTo>
                <a:lnTo>
                  <a:pt x="79930" y="94950"/>
                </a:lnTo>
                <a:lnTo>
                  <a:pt x="79840" y="94980"/>
                </a:lnTo>
                <a:lnTo>
                  <a:pt x="79670" y="94930"/>
                </a:lnTo>
                <a:lnTo>
                  <a:pt x="79600" y="94950"/>
                </a:lnTo>
                <a:lnTo>
                  <a:pt x="79250" y="95450"/>
                </a:lnTo>
                <a:lnTo>
                  <a:pt x="78940" y="95050"/>
                </a:lnTo>
                <a:lnTo>
                  <a:pt x="78870" y="94920"/>
                </a:lnTo>
                <a:lnTo>
                  <a:pt x="78870" y="94840"/>
                </a:lnTo>
                <a:lnTo>
                  <a:pt x="78900" y="94760"/>
                </a:lnTo>
                <a:lnTo>
                  <a:pt x="78910" y="94680"/>
                </a:lnTo>
                <a:lnTo>
                  <a:pt x="78870" y="94590"/>
                </a:lnTo>
                <a:lnTo>
                  <a:pt x="78810" y="94530"/>
                </a:lnTo>
                <a:lnTo>
                  <a:pt x="78720" y="94500"/>
                </a:lnTo>
                <a:lnTo>
                  <a:pt x="78630" y="94500"/>
                </a:lnTo>
                <a:lnTo>
                  <a:pt x="78550" y="94540"/>
                </a:lnTo>
                <a:lnTo>
                  <a:pt x="78410" y="94490"/>
                </a:lnTo>
                <a:lnTo>
                  <a:pt x="78260" y="94450"/>
                </a:lnTo>
                <a:lnTo>
                  <a:pt x="78140" y="94400"/>
                </a:lnTo>
                <a:lnTo>
                  <a:pt x="78120" y="94270"/>
                </a:lnTo>
                <a:lnTo>
                  <a:pt x="78030" y="94320"/>
                </a:lnTo>
                <a:lnTo>
                  <a:pt x="77930" y="94360"/>
                </a:lnTo>
                <a:lnTo>
                  <a:pt x="77830" y="94360"/>
                </a:lnTo>
                <a:lnTo>
                  <a:pt x="77790" y="94300"/>
                </a:lnTo>
                <a:lnTo>
                  <a:pt x="77770" y="94180"/>
                </a:lnTo>
                <a:lnTo>
                  <a:pt x="77720" y="94120"/>
                </a:lnTo>
                <a:lnTo>
                  <a:pt x="77640" y="94080"/>
                </a:lnTo>
                <a:lnTo>
                  <a:pt x="77460" y="93960"/>
                </a:lnTo>
                <a:lnTo>
                  <a:pt x="77250" y="93890"/>
                </a:lnTo>
                <a:lnTo>
                  <a:pt x="77150" y="93840"/>
                </a:lnTo>
                <a:lnTo>
                  <a:pt x="76850" y="93450"/>
                </a:lnTo>
                <a:lnTo>
                  <a:pt x="76790" y="93420"/>
                </a:lnTo>
                <a:lnTo>
                  <a:pt x="76600" y="93390"/>
                </a:lnTo>
                <a:lnTo>
                  <a:pt x="76510" y="93350"/>
                </a:lnTo>
                <a:lnTo>
                  <a:pt x="76420" y="93300"/>
                </a:lnTo>
                <a:lnTo>
                  <a:pt x="76390" y="93270"/>
                </a:lnTo>
                <a:lnTo>
                  <a:pt x="75640" y="93180"/>
                </a:lnTo>
                <a:lnTo>
                  <a:pt x="74970" y="92990"/>
                </a:lnTo>
                <a:lnTo>
                  <a:pt x="74630" y="92920"/>
                </a:lnTo>
                <a:lnTo>
                  <a:pt x="74280" y="92970"/>
                </a:lnTo>
                <a:lnTo>
                  <a:pt x="73880" y="93210"/>
                </a:lnTo>
                <a:lnTo>
                  <a:pt x="73720" y="93260"/>
                </a:lnTo>
                <a:lnTo>
                  <a:pt x="73570" y="93340"/>
                </a:lnTo>
                <a:lnTo>
                  <a:pt x="73480" y="93350"/>
                </a:lnTo>
                <a:lnTo>
                  <a:pt x="73480" y="93330"/>
                </a:lnTo>
                <a:lnTo>
                  <a:pt x="73300" y="93250"/>
                </a:lnTo>
                <a:lnTo>
                  <a:pt x="73260" y="93240"/>
                </a:lnTo>
                <a:lnTo>
                  <a:pt x="73200" y="93180"/>
                </a:lnTo>
                <a:lnTo>
                  <a:pt x="73190" y="93140"/>
                </a:lnTo>
                <a:lnTo>
                  <a:pt x="73200" y="93100"/>
                </a:lnTo>
                <a:lnTo>
                  <a:pt x="73210" y="93000"/>
                </a:lnTo>
                <a:lnTo>
                  <a:pt x="73190" y="92940"/>
                </a:lnTo>
                <a:lnTo>
                  <a:pt x="73150" y="92880"/>
                </a:lnTo>
                <a:lnTo>
                  <a:pt x="73090" y="92830"/>
                </a:lnTo>
                <a:lnTo>
                  <a:pt x="72820" y="92730"/>
                </a:lnTo>
                <a:lnTo>
                  <a:pt x="72780" y="92710"/>
                </a:lnTo>
                <a:lnTo>
                  <a:pt x="72750" y="92650"/>
                </a:lnTo>
                <a:lnTo>
                  <a:pt x="72700" y="92530"/>
                </a:lnTo>
                <a:lnTo>
                  <a:pt x="72660" y="92490"/>
                </a:lnTo>
                <a:lnTo>
                  <a:pt x="72500" y="92420"/>
                </a:lnTo>
                <a:lnTo>
                  <a:pt x="72370" y="92460"/>
                </a:lnTo>
                <a:lnTo>
                  <a:pt x="72270" y="92500"/>
                </a:lnTo>
                <a:lnTo>
                  <a:pt x="72020" y="92410"/>
                </a:lnTo>
                <a:lnTo>
                  <a:pt x="71910" y="92640"/>
                </a:lnTo>
                <a:lnTo>
                  <a:pt x="71800" y="92600"/>
                </a:lnTo>
                <a:lnTo>
                  <a:pt x="71750" y="92600"/>
                </a:lnTo>
                <a:lnTo>
                  <a:pt x="71670" y="92730"/>
                </a:lnTo>
                <a:lnTo>
                  <a:pt x="71540" y="92850"/>
                </a:lnTo>
                <a:lnTo>
                  <a:pt x="71410" y="92890"/>
                </a:lnTo>
                <a:lnTo>
                  <a:pt x="71320" y="92750"/>
                </a:lnTo>
                <a:lnTo>
                  <a:pt x="71170" y="92800"/>
                </a:lnTo>
                <a:lnTo>
                  <a:pt x="71050" y="92770"/>
                </a:lnTo>
                <a:lnTo>
                  <a:pt x="70670" y="92470"/>
                </a:lnTo>
                <a:lnTo>
                  <a:pt x="70590" y="92460"/>
                </a:lnTo>
                <a:lnTo>
                  <a:pt x="70530" y="92650"/>
                </a:lnTo>
                <a:lnTo>
                  <a:pt x="70460" y="92690"/>
                </a:lnTo>
                <a:lnTo>
                  <a:pt x="70290" y="92710"/>
                </a:lnTo>
                <a:lnTo>
                  <a:pt x="69980" y="92680"/>
                </a:lnTo>
                <a:lnTo>
                  <a:pt x="70010" y="92490"/>
                </a:lnTo>
                <a:lnTo>
                  <a:pt x="70090" y="92270"/>
                </a:lnTo>
                <a:lnTo>
                  <a:pt x="69940" y="92160"/>
                </a:lnTo>
                <a:lnTo>
                  <a:pt x="69910" y="92090"/>
                </a:lnTo>
                <a:lnTo>
                  <a:pt x="69810" y="91930"/>
                </a:lnTo>
                <a:lnTo>
                  <a:pt x="69700" y="91820"/>
                </a:lnTo>
                <a:lnTo>
                  <a:pt x="69640" y="91870"/>
                </a:lnTo>
                <a:lnTo>
                  <a:pt x="69640" y="91960"/>
                </a:lnTo>
                <a:lnTo>
                  <a:pt x="69630" y="92060"/>
                </a:lnTo>
                <a:lnTo>
                  <a:pt x="69570" y="92130"/>
                </a:lnTo>
                <a:lnTo>
                  <a:pt x="69450" y="92160"/>
                </a:lnTo>
                <a:lnTo>
                  <a:pt x="68970" y="92220"/>
                </a:lnTo>
                <a:lnTo>
                  <a:pt x="68950" y="92180"/>
                </a:lnTo>
                <a:lnTo>
                  <a:pt x="68950" y="92000"/>
                </a:lnTo>
                <a:lnTo>
                  <a:pt x="68940" y="91950"/>
                </a:lnTo>
                <a:lnTo>
                  <a:pt x="68900" y="91950"/>
                </a:lnTo>
                <a:lnTo>
                  <a:pt x="68830" y="91970"/>
                </a:lnTo>
                <a:lnTo>
                  <a:pt x="68750" y="91970"/>
                </a:lnTo>
                <a:lnTo>
                  <a:pt x="68670" y="91950"/>
                </a:lnTo>
                <a:lnTo>
                  <a:pt x="68720" y="91930"/>
                </a:lnTo>
                <a:lnTo>
                  <a:pt x="68840" y="91840"/>
                </a:lnTo>
                <a:lnTo>
                  <a:pt x="68620" y="91730"/>
                </a:lnTo>
                <a:lnTo>
                  <a:pt x="68570" y="91750"/>
                </a:lnTo>
                <a:lnTo>
                  <a:pt x="68620" y="91950"/>
                </a:lnTo>
                <a:lnTo>
                  <a:pt x="68500" y="91900"/>
                </a:lnTo>
                <a:lnTo>
                  <a:pt x="68350" y="91740"/>
                </a:lnTo>
                <a:lnTo>
                  <a:pt x="68240" y="91670"/>
                </a:lnTo>
                <a:lnTo>
                  <a:pt x="68040" y="91680"/>
                </a:lnTo>
                <a:lnTo>
                  <a:pt x="67960" y="91640"/>
                </a:lnTo>
                <a:lnTo>
                  <a:pt x="68030" y="91520"/>
                </a:lnTo>
                <a:lnTo>
                  <a:pt x="67840" y="91430"/>
                </a:lnTo>
                <a:lnTo>
                  <a:pt x="67580" y="91140"/>
                </a:lnTo>
                <a:lnTo>
                  <a:pt x="67370" y="91090"/>
                </a:lnTo>
                <a:lnTo>
                  <a:pt x="67330" y="91140"/>
                </a:lnTo>
                <a:lnTo>
                  <a:pt x="67260" y="91210"/>
                </a:lnTo>
                <a:lnTo>
                  <a:pt x="67260" y="91280"/>
                </a:lnTo>
                <a:lnTo>
                  <a:pt x="67280" y="91350"/>
                </a:lnTo>
                <a:lnTo>
                  <a:pt x="67260" y="91420"/>
                </a:lnTo>
                <a:lnTo>
                  <a:pt x="67180" y="91440"/>
                </a:lnTo>
                <a:lnTo>
                  <a:pt x="66560" y="91580"/>
                </a:lnTo>
                <a:lnTo>
                  <a:pt x="66400" y="91680"/>
                </a:lnTo>
                <a:lnTo>
                  <a:pt x="66360" y="91690"/>
                </a:lnTo>
                <a:lnTo>
                  <a:pt x="66240" y="91670"/>
                </a:lnTo>
                <a:lnTo>
                  <a:pt x="66090" y="91530"/>
                </a:lnTo>
                <a:lnTo>
                  <a:pt x="65970" y="91450"/>
                </a:lnTo>
                <a:lnTo>
                  <a:pt x="65470" y="91390"/>
                </a:lnTo>
                <a:lnTo>
                  <a:pt x="65120" y="91520"/>
                </a:lnTo>
                <a:lnTo>
                  <a:pt x="65050" y="91530"/>
                </a:lnTo>
                <a:lnTo>
                  <a:pt x="64220" y="91520"/>
                </a:lnTo>
                <a:lnTo>
                  <a:pt x="62970" y="91510"/>
                </a:lnTo>
                <a:lnTo>
                  <a:pt x="61560" y="91500"/>
                </a:lnTo>
                <a:lnTo>
                  <a:pt x="60290" y="91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Littor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170" y="77570"/>
                </a:moveTo>
                <a:lnTo>
                  <a:pt x="26180" y="77570"/>
                </a:lnTo>
                <a:lnTo>
                  <a:pt x="26430" y="77330"/>
                </a:lnTo>
                <a:lnTo>
                  <a:pt x="26580" y="77250"/>
                </a:lnTo>
                <a:lnTo>
                  <a:pt x="26650" y="77230"/>
                </a:lnTo>
                <a:lnTo>
                  <a:pt x="26680" y="77210"/>
                </a:lnTo>
                <a:lnTo>
                  <a:pt x="26690" y="77170"/>
                </a:lnTo>
                <a:lnTo>
                  <a:pt x="26710" y="77090"/>
                </a:lnTo>
                <a:lnTo>
                  <a:pt x="26790" y="76900"/>
                </a:lnTo>
                <a:lnTo>
                  <a:pt x="27110" y="76380"/>
                </a:lnTo>
                <a:lnTo>
                  <a:pt x="27130" y="76350"/>
                </a:lnTo>
                <a:lnTo>
                  <a:pt x="27160" y="76390"/>
                </a:lnTo>
                <a:lnTo>
                  <a:pt x="27230" y="76420"/>
                </a:lnTo>
                <a:lnTo>
                  <a:pt x="27300" y="76430"/>
                </a:lnTo>
                <a:lnTo>
                  <a:pt x="27380" y="76480"/>
                </a:lnTo>
                <a:lnTo>
                  <a:pt x="27390" y="76520"/>
                </a:lnTo>
                <a:lnTo>
                  <a:pt x="27470" y="76710"/>
                </a:lnTo>
                <a:lnTo>
                  <a:pt x="27560" y="76800"/>
                </a:lnTo>
                <a:lnTo>
                  <a:pt x="27690" y="76910"/>
                </a:lnTo>
                <a:lnTo>
                  <a:pt x="27760" y="77040"/>
                </a:lnTo>
                <a:lnTo>
                  <a:pt x="27650" y="77190"/>
                </a:lnTo>
                <a:lnTo>
                  <a:pt x="27530" y="77140"/>
                </a:lnTo>
                <a:lnTo>
                  <a:pt x="27480" y="77130"/>
                </a:lnTo>
                <a:lnTo>
                  <a:pt x="27420" y="77110"/>
                </a:lnTo>
                <a:lnTo>
                  <a:pt x="27320" y="77030"/>
                </a:lnTo>
                <a:lnTo>
                  <a:pt x="27220" y="76860"/>
                </a:lnTo>
                <a:lnTo>
                  <a:pt x="27170" y="76830"/>
                </a:lnTo>
                <a:lnTo>
                  <a:pt x="27140" y="76810"/>
                </a:lnTo>
                <a:lnTo>
                  <a:pt x="27120" y="76780"/>
                </a:lnTo>
                <a:lnTo>
                  <a:pt x="27110" y="76700"/>
                </a:lnTo>
                <a:lnTo>
                  <a:pt x="27010" y="76720"/>
                </a:lnTo>
                <a:lnTo>
                  <a:pt x="26940" y="76750"/>
                </a:lnTo>
                <a:lnTo>
                  <a:pt x="26900" y="76800"/>
                </a:lnTo>
                <a:lnTo>
                  <a:pt x="26890" y="76890"/>
                </a:lnTo>
                <a:lnTo>
                  <a:pt x="27100" y="77020"/>
                </a:lnTo>
                <a:lnTo>
                  <a:pt x="27160" y="77080"/>
                </a:lnTo>
                <a:lnTo>
                  <a:pt x="27180" y="77170"/>
                </a:lnTo>
                <a:lnTo>
                  <a:pt x="27160" y="77240"/>
                </a:lnTo>
                <a:lnTo>
                  <a:pt x="27130" y="77320"/>
                </a:lnTo>
                <a:lnTo>
                  <a:pt x="27110" y="77430"/>
                </a:lnTo>
                <a:lnTo>
                  <a:pt x="27130" y="77490"/>
                </a:lnTo>
                <a:lnTo>
                  <a:pt x="27260" y="77560"/>
                </a:lnTo>
                <a:lnTo>
                  <a:pt x="27320" y="77620"/>
                </a:lnTo>
                <a:lnTo>
                  <a:pt x="27220" y="77670"/>
                </a:lnTo>
                <a:lnTo>
                  <a:pt x="27090" y="77700"/>
                </a:lnTo>
                <a:lnTo>
                  <a:pt x="26810" y="77730"/>
                </a:lnTo>
                <a:lnTo>
                  <a:pt x="26660" y="77710"/>
                </a:lnTo>
                <a:lnTo>
                  <a:pt x="26390" y="77640"/>
                </a:lnTo>
                <a:lnTo>
                  <a:pt x="26270" y="77620"/>
                </a:lnTo>
                <a:lnTo>
                  <a:pt x="26170" y="77570"/>
                </a:lnTo>
                <a:close/>
                <a:moveTo>
                  <a:pt x="33390" y="80470"/>
                </a:moveTo>
                <a:lnTo>
                  <a:pt x="33330" y="80320"/>
                </a:lnTo>
                <a:lnTo>
                  <a:pt x="33200" y="80220"/>
                </a:lnTo>
                <a:lnTo>
                  <a:pt x="33050" y="80130"/>
                </a:lnTo>
                <a:lnTo>
                  <a:pt x="32940" y="80080"/>
                </a:lnTo>
                <a:lnTo>
                  <a:pt x="32920" y="80090"/>
                </a:lnTo>
                <a:lnTo>
                  <a:pt x="32910" y="80100"/>
                </a:lnTo>
                <a:lnTo>
                  <a:pt x="32860" y="80160"/>
                </a:lnTo>
                <a:lnTo>
                  <a:pt x="32840" y="80170"/>
                </a:lnTo>
                <a:lnTo>
                  <a:pt x="32820" y="80180"/>
                </a:lnTo>
                <a:lnTo>
                  <a:pt x="32780" y="80190"/>
                </a:lnTo>
                <a:lnTo>
                  <a:pt x="32600" y="80220"/>
                </a:lnTo>
                <a:lnTo>
                  <a:pt x="32560" y="80230"/>
                </a:lnTo>
                <a:lnTo>
                  <a:pt x="32500" y="80250"/>
                </a:lnTo>
                <a:lnTo>
                  <a:pt x="32470" y="80270"/>
                </a:lnTo>
                <a:lnTo>
                  <a:pt x="32450" y="80280"/>
                </a:lnTo>
                <a:lnTo>
                  <a:pt x="32400" y="80330"/>
                </a:lnTo>
                <a:lnTo>
                  <a:pt x="32360" y="80390"/>
                </a:lnTo>
                <a:lnTo>
                  <a:pt x="32330" y="80440"/>
                </a:lnTo>
                <a:lnTo>
                  <a:pt x="32300" y="80490"/>
                </a:lnTo>
                <a:lnTo>
                  <a:pt x="32190" y="80660"/>
                </a:lnTo>
                <a:lnTo>
                  <a:pt x="32130" y="80720"/>
                </a:lnTo>
                <a:lnTo>
                  <a:pt x="32000" y="80840"/>
                </a:lnTo>
                <a:lnTo>
                  <a:pt x="31970" y="80860"/>
                </a:lnTo>
                <a:lnTo>
                  <a:pt x="31950" y="80890"/>
                </a:lnTo>
                <a:lnTo>
                  <a:pt x="31920" y="81020"/>
                </a:lnTo>
                <a:lnTo>
                  <a:pt x="31920" y="81180"/>
                </a:lnTo>
                <a:lnTo>
                  <a:pt x="31920" y="81280"/>
                </a:lnTo>
                <a:lnTo>
                  <a:pt x="31960" y="81390"/>
                </a:lnTo>
                <a:lnTo>
                  <a:pt x="31960" y="81420"/>
                </a:lnTo>
                <a:lnTo>
                  <a:pt x="31960" y="81440"/>
                </a:lnTo>
                <a:lnTo>
                  <a:pt x="31940" y="81470"/>
                </a:lnTo>
                <a:lnTo>
                  <a:pt x="31920" y="81500"/>
                </a:lnTo>
                <a:lnTo>
                  <a:pt x="31850" y="81580"/>
                </a:lnTo>
                <a:lnTo>
                  <a:pt x="31830" y="81600"/>
                </a:lnTo>
                <a:lnTo>
                  <a:pt x="31830" y="81640"/>
                </a:lnTo>
                <a:lnTo>
                  <a:pt x="31840" y="81720"/>
                </a:lnTo>
                <a:lnTo>
                  <a:pt x="31840" y="81760"/>
                </a:lnTo>
                <a:lnTo>
                  <a:pt x="31830" y="81780"/>
                </a:lnTo>
                <a:lnTo>
                  <a:pt x="31820" y="81800"/>
                </a:lnTo>
                <a:lnTo>
                  <a:pt x="31640" y="82140"/>
                </a:lnTo>
                <a:lnTo>
                  <a:pt x="31610" y="82180"/>
                </a:lnTo>
                <a:lnTo>
                  <a:pt x="31560" y="82220"/>
                </a:lnTo>
                <a:lnTo>
                  <a:pt x="31350" y="82340"/>
                </a:lnTo>
                <a:lnTo>
                  <a:pt x="31270" y="82410"/>
                </a:lnTo>
                <a:lnTo>
                  <a:pt x="31190" y="82490"/>
                </a:lnTo>
                <a:lnTo>
                  <a:pt x="31120" y="82590"/>
                </a:lnTo>
                <a:lnTo>
                  <a:pt x="31070" y="82630"/>
                </a:lnTo>
                <a:lnTo>
                  <a:pt x="31020" y="82670"/>
                </a:lnTo>
                <a:lnTo>
                  <a:pt x="30890" y="82730"/>
                </a:lnTo>
                <a:lnTo>
                  <a:pt x="30880" y="82730"/>
                </a:lnTo>
                <a:lnTo>
                  <a:pt x="30880" y="82710"/>
                </a:lnTo>
                <a:lnTo>
                  <a:pt x="30760" y="82720"/>
                </a:lnTo>
                <a:lnTo>
                  <a:pt x="30680" y="82700"/>
                </a:lnTo>
                <a:lnTo>
                  <a:pt x="30610" y="82650"/>
                </a:lnTo>
                <a:lnTo>
                  <a:pt x="30560" y="82600"/>
                </a:lnTo>
                <a:lnTo>
                  <a:pt x="30510" y="82530"/>
                </a:lnTo>
                <a:lnTo>
                  <a:pt x="30300" y="82140"/>
                </a:lnTo>
                <a:lnTo>
                  <a:pt x="29710" y="81400"/>
                </a:lnTo>
                <a:lnTo>
                  <a:pt x="29380" y="81120"/>
                </a:lnTo>
                <a:lnTo>
                  <a:pt x="28620" y="80590"/>
                </a:lnTo>
                <a:lnTo>
                  <a:pt x="28790" y="80560"/>
                </a:lnTo>
                <a:lnTo>
                  <a:pt x="28990" y="80460"/>
                </a:lnTo>
                <a:lnTo>
                  <a:pt x="29630" y="79970"/>
                </a:lnTo>
                <a:lnTo>
                  <a:pt x="29810" y="79900"/>
                </a:lnTo>
                <a:lnTo>
                  <a:pt x="30020" y="79890"/>
                </a:lnTo>
                <a:lnTo>
                  <a:pt x="29770" y="79820"/>
                </a:lnTo>
                <a:lnTo>
                  <a:pt x="29550" y="79910"/>
                </a:lnTo>
                <a:lnTo>
                  <a:pt x="29340" y="80040"/>
                </a:lnTo>
                <a:lnTo>
                  <a:pt x="29130" y="80110"/>
                </a:lnTo>
                <a:lnTo>
                  <a:pt x="28590" y="80160"/>
                </a:lnTo>
                <a:lnTo>
                  <a:pt x="28500" y="80110"/>
                </a:lnTo>
                <a:lnTo>
                  <a:pt x="28460" y="80010"/>
                </a:lnTo>
                <a:lnTo>
                  <a:pt x="28490" y="79910"/>
                </a:lnTo>
                <a:lnTo>
                  <a:pt x="28620" y="79840"/>
                </a:lnTo>
                <a:lnTo>
                  <a:pt x="28390" y="79290"/>
                </a:lnTo>
                <a:lnTo>
                  <a:pt x="28010" y="78770"/>
                </a:lnTo>
                <a:lnTo>
                  <a:pt x="27910" y="78570"/>
                </a:lnTo>
                <a:lnTo>
                  <a:pt x="27860" y="78380"/>
                </a:lnTo>
                <a:lnTo>
                  <a:pt x="28060" y="78570"/>
                </a:lnTo>
                <a:lnTo>
                  <a:pt x="28100" y="78600"/>
                </a:lnTo>
                <a:lnTo>
                  <a:pt x="28140" y="78630"/>
                </a:lnTo>
                <a:lnTo>
                  <a:pt x="28210" y="78800"/>
                </a:lnTo>
                <a:lnTo>
                  <a:pt x="28240" y="78870"/>
                </a:lnTo>
                <a:lnTo>
                  <a:pt x="28340" y="78910"/>
                </a:lnTo>
                <a:lnTo>
                  <a:pt x="28480" y="78930"/>
                </a:lnTo>
                <a:lnTo>
                  <a:pt x="28780" y="78920"/>
                </a:lnTo>
                <a:lnTo>
                  <a:pt x="28700" y="78880"/>
                </a:lnTo>
                <a:lnTo>
                  <a:pt x="28450" y="78810"/>
                </a:lnTo>
                <a:lnTo>
                  <a:pt x="28380" y="78770"/>
                </a:lnTo>
                <a:lnTo>
                  <a:pt x="28340" y="78730"/>
                </a:lnTo>
                <a:lnTo>
                  <a:pt x="28320" y="78690"/>
                </a:lnTo>
                <a:lnTo>
                  <a:pt x="28270" y="78620"/>
                </a:lnTo>
                <a:lnTo>
                  <a:pt x="28200" y="78460"/>
                </a:lnTo>
                <a:lnTo>
                  <a:pt x="28230" y="78260"/>
                </a:lnTo>
                <a:lnTo>
                  <a:pt x="28320" y="78070"/>
                </a:lnTo>
                <a:lnTo>
                  <a:pt x="28450" y="77940"/>
                </a:lnTo>
                <a:lnTo>
                  <a:pt x="28750" y="78210"/>
                </a:lnTo>
                <a:lnTo>
                  <a:pt x="28920" y="78250"/>
                </a:lnTo>
                <a:lnTo>
                  <a:pt x="29000" y="78060"/>
                </a:lnTo>
                <a:lnTo>
                  <a:pt x="29260" y="78190"/>
                </a:lnTo>
                <a:lnTo>
                  <a:pt x="29360" y="78270"/>
                </a:lnTo>
                <a:lnTo>
                  <a:pt x="29430" y="78380"/>
                </a:lnTo>
                <a:lnTo>
                  <a:pt x="29470" y="78300"/>
                </a:lnTo>
                <a:lnTo>
                  <a:pt x="29470" y="78210"/>
                </a:lnTo>
                <a:lnTo>
                  <a:pt x="29440" y="78130"/>
                </a:lnTo>
                <a:lnTo>
                  <a:pt x="29380" y="78060"/>
                </a:lnTo>
                <a:lnTo>
                  <a:pt x="29400" y="78050"/>
                </a:lnTo>
                <a:lnTo>
                  <a:pt x="29490" y="78060"/>
                </a:lnTo>
                <a:lnTo>
                  <a:pt x="29120" y="77920"/>
                </a:lnTo>
                <a:lnTo>
                  <a:pt x="28940" y="77820"/>
                </a:lnTo>
                <a:lnTo>
                  <a:pt x="28890" y="77670"/>
                </a:lnTo>
                <a:lnTo>
                  <a:pt x="28990" y="77570"/>
                </a:lnTo>
                <a:lnTo>
                  <a:pt x="29190" y="77500"/>
                </a:lnTo>
                <a:lnTo>
                  <a:pt x="29420" y="77460"/>
                </a:lnTo>
                <a:lnTo>
                  <a:pt x="29580" y="77460"/>
                </a:lnTo>
                <a:lnTo>
                  <a:pt x="29580" y="77420"/>
                </a:lnTo>
                <a:lnTo>
                  <a:pt x="29570" y="77400"/>
                </a:lnTo>
                <a:lnTo>
                  <a:pt x="29530" y="77350"/>
                </a:lnTo>
                <a:lnTo>
                  <a:pt x="29550" y="77340"/>
                </a:lnTo>
                <a:lnTo>
                  <a:pt x="29570" y="77340"/>
                </a:lnTo>
                <a:lnTo>
                  <a:pt x="29580" y="77330"/>
                </a:lnTo>
                <a:lnTo>
                  <a:pt x="29580" y="77290"/>
                </a:lnTo>
                <a:lnTo>
                  <a:pt x="28800" y="77430"/>
                </a:lnTo>
                <a:lnTo>
                  <a:pt x="28560" y="77400"/>
                </a:lnTo>
                <a:lnTo>
                  <a:pt x="28440" y="77270"/>
                </a:lnTo>
                <a:lnTo>
                  <a:pt x="28480" y="77070"/>
                </a:lnTo>
                <a:lnTo>
                  <a:pt x="28600" y="76890"/>
                </a:lnTo>
                <a:lnTo>
                  <a:pt x="28750" y="76810"/>
                </a:lnTo>
                <a:lnTo>
                  <a:pt x="28880" y="76690"/>
                </a:lnTo>
                <a:lnTo>
                  <a:pt x="29230" y="76170"/>
                </a:lnTo>
                <a:lnTo>
                  <a:pt x="29460" y="76050"/>
                </a:lnTo>
                <a:lnTo>
                  <a:pt x="29490" y="76010"/>
                </a:lnTo>
                <a:lnTo>
                  <a:pt x="29520" y="75930"/>
                </a:lnTo>
                <a:lnTo>
                  <a:pt x="29510" y="75880"/>
                </a:lnTo>
                <a:lnTo>
                  <a:pt x="29380" y="75940"/>
                </a:lnTo>
                <a:lnTo>
                  <a:pt x="29230" y="76050"/>
                </a:lnTo>
                <a:lnTo>
                  <a:pt x="29160" y="76120"/>
                </a:lnTo>
                <a:lnTo>
                  <a:pt x="29100" y="76210"/>
                </a:lnTo>
                <a:lnTo>
                  <a:pt x="29050" y="76210"/>
                </a:lnTo>
                <a:lnTo>
                  <a:pt x="29050" y="76050"/>
                </a:lnTo>
                <a:lnTo>
                  <a:pt x="28910" y="76160"/>
                </a:lnTo>
                <a:lnTo>
                  <a:pt x="28650" y="76550"/>
                </a:lnTo>
                <a:lnTo>
                  <a:pt x="28510" y="76700"/>
                </a:lnTo>
                <a:lnTo>
                  <a:pt x="28340" y="76790"/>
                </a:lnTo>
                <a:lnTo>
                  <a:pt x="28130" y="76850"/>
                </a:lnTo>
                <a:lnTo>
                  <a:pt x="27970" y="76820"/>
                </a:lnTo>
                <a:lnTo>
                  <a:pt x="27970" y="76650"/>
                </a:lnTo>
                <a:lnTo>
                  <a:pt x="27860" y="76750"/>
                </a:lnTo>
                <a:lnTo>
                  <a:pt x="27710" y="76670"/>
                </a:lnTo>
                <a:lnTo>
                  <a:pt x="27570" y="76530"/>
                </a:lnTo>
                <a:lnTo>
                  <a:pt x="27490" y="76350"/>
                </a:lnTo>
                <a:lnTo>
                  <a:pt x="27530" y="76160"/>
                </a:lnTo>
                <a:lnTo>
                  <a:pt x="27520" y="76150"/>
                </a:lnTo>
                <a:lnTo>
                  <a:pt x="27580" y="76130"/>
                </a:lnTo>
                <a:lnTo>
                  <a:pt x="27630" y="76100"/>
                </a:lnTo>
                <a:lnTo>
                  <a:pt x="27700" y="76040"/>
                </a:lnTo>
                <a:lnTo>
                  <a:pt x="27790" y="75880"/>
                </a:lnTo>
                <a:lnTo>
                  <a:pt x="27840" y="75810"/>
                </a:lnTo>
                <a:lnTo>
                  <a:pt x="27940" y="75710"/>
                </a:lnTo>
                <a:lnTo>
                  <a:pt x="27990" y="75650"/>
                </a:lnTo>
                <a:lnTo>
                  <a:pt x="27980" y="75570"/>
                </a:lnTo>
                <a:lnTo>
                  <a:pt x="27920" y="75390"/>
                </a:lnTo>
                <a:lnTo>
                  <a:pt x="27860" y="75300"/>
                </a:lnTo>
                <a:lnTo>
                  <a:pt x="27740" y="75230"/>
                </a:lnTo>
                <a:lnTo>
                  <a:pt x="27190" y="75130"/>
                </a:lnTo>
                <a:lnTo>
                  <a:pt x="27020" y="75030"/>
                </a:lnTo>
                <a:lnTo>
                  <a:pt x="27040" y="74830"/>
                </a:lnTo>
                <a:lnTo>
                  <a:pt x="27090" y="74610"/>
                </a:lnTo>
                <a:lnTo>
                  <a:pt x="27630" y="73740"/>
                </a:lnTo>
                <a:lnTo>
                  <a:pt x="27670" y="73570"/>
                </a:lnTo>
                <a:lnTo>
                  <a:pt x="27600" y="73350"/>
                </a:lnTo>
                <a:lnTo>
                  <a:pt x="27590" y="73240"/>
                </a:lnTo>
                <a:lnTo>
                  <a:pt x="27620" y="72780"/>
                </a:lnTo>
                <a:lnTo>
                  <a:pt x="27680" y="72560"/>
                </a:lnTo>
                <a:lnTo>
                  <a:pt x="27930" y="72120"/>
                </a:lnTo>
                <a:lnTo>
                  <a:pt x="28050" y="71940"/>
                </a:lnTo>
                <a:lnTo>
                  <a:pt x="28110" y="71890"/>
                </a:lnTo>
                <a:lnTo>
                  <a:pt x="28300" y="71880"/>
                </a:lnTo>
                <a:lnTo>
                  <a:pt x="28400" y="71910"/>
                </a:lnTo>
                <a:lnTo>
                  <a:pt x="28460" y="71910"/>
                </a:lnTo>
                <a:lnTo>
                  <a:pt x="28540" y="71880"/>
                </a:lnTo>
                <a:lnTo>
                  <a:pt x="28590" y="71810"/>
                </a:lnTo>
                <a:lnTo>
                  <a:pt x="28650" y="71540"/>
                </a:lnTo>
                <a:lnTo>
                  <a:pt x="28870" y="71220"/>
                </a:lnTo>
                <a:lnTo>
                  <a:pt x="29080" y="71060"/>
                </a:lnTo>
                <a:lnTo>
                  <a:pt x="29160" y="70870"/>
                </a:lnTo>
                <a:lnTo>
                  <a:pt x="29160" y="70660"/>
                </a:lnTo>
                <a:lnTo>
                  <a:pt x="29170" y="70580"/>
                </a:lnTo>
                <a:lnTo>
                  <a:pt x="29210" y="70450"/>
                </a:lnTo>
                <a:lnTo>
                  <a:pt x="29290" y="70330"/>
                </a:lnTo>
                <a:lnTo>
                  <a:pt x="29540" y="70090"/>
                </a:lnTo>
                <a:lnTo>
                  <a:pt x="29690" y="69900"/>
                </a:lnTo>
                <a:lnTo>
                  <a:pt x="29770" y="69830"/>
                </a:lnTo>
                <a:lnTo>
                  <a:pt x="29820" y="69750"/>
                </a:lnTo>
                <a:lnTo>
                  <a:pt x="29830" y="69660"/>
                </a:lnTo>
                <a:lnTo>
                  <a:pt x="29660" y="69470"/>
                </a:lnTo>
                <a:lnTo>
                  <a:pt x="29600" y="69370"/>
                </a:lnTo>
                <a:lnTo>
                  <a:pt x="29630" y="69250"/>
                </a:lnTo>
                <a:lnTo>
                  <a:pt x="29690" y="69060"/>
                </a:lnTo>
                <a:lnTo>
                  <a:pt x="29790" y="68820"/>
                </a:lnTo>
                <a:lnTo>
                  <a:pt x="29930" y="68650"/>
                </a:lnTo>
                <a:lnTo>
                  <a:pt x="30200" y="68600"/>
                </a:lnTo>
                <a:lnTo>
                  <a:pt x="30280" y="68500"/>
                </a:lnTo>
                <a:lnTo>
                  <a:pt x="30260" y="68360"/>
                </a:lnTo>
                <a:lnTo>
                  <a:pt x="30110" y="68020"/>
                </a:lnTo>
                <a:lnTo>
                  <a:pt x="30000" y="67830"/>
                </a:lnTo>
                <a:lnTo>
                  <a:pt x="29700" y="67470"/>
                </a:lnTo>
                <a:lnTo>
                  <a:pt x="29570" y="67150"/>
                </a:lnTo>
                <a:lnTo>
                  <a:pt x="29510" y="66850"/>
                </a:lnTo>
                <a:lnTo>
                  <a:pt x="29500" y="66770"/>
                </a:lnTo>
                <a:lnTo>
                  <a:pt x="29540" y="66710"/>
                </a:lnTo>
                <a:lnTo>
                  <a:pt x="29600" y="66690"/>
                </a:lnTo>
                <a:lnTo>
                  <a:pt x="29690" y="66690"/>
                </a:lnTo>
                <a:lnTo>
                  <a:pt x="29780" y="66680"/>
                </a:lnTo>
                <a:lnTo>
                  <a:pt x="29870" y="66620"/>
                </a:lnTo>
                <a:lnTo>
                  <a:pt x="30150" y="66290"/>
                </a:lnTo>
                <a:lnTo>
                  <a:pt x="30420" y="66230"/>
                </a:lnTo>
                <a:lnTo>
                  <a:pt x="30360" y="66810"/>
                </a:lnTo>
                <a:lnTo>
                  <a:pt x="30490" y="66980"/>
                </a:lnTo>
                <a:lnTo>
                  <a:pt x="30570" y="66990"/>
                </a:lnTo>
                <a:lnTo>
                  <a:pt x="30650" y="66960"/>
                </a:lnTo>
                <a:lnTo>
                  <a:pt x="30730" y="66910"/>
                </a:lnTo>
                <a:lnTo>
                  <a:pt x="30810" y="66850"/>
                </a:lnTo>
                <a:lnTo>
                  <a:pt x="30890" y="66840"/>
                </a:lnTo>
                <a:lnTo>
                  <a:pt x="31000" y="66890"/>
                </a:lnTo>
                <a:lnTo>
                  <a:pt x="31260" y="67070"/>
                </a:lnTo>
                <a:lnTo>
                  <a:pt x="31310" y="67140"/>
                </a:lnTo>
                <a:lnTo>
                  <a:pt x="31340" y="67200"/>
                </a:lnTo>
                <a:lnTo>
                  <a:pt x="31360" y="67320"/>
                </a:lnTo>
                <a:lnTo>
                  <a:pt x="31470" y="67530"/>
                </a:lnTo>
                <a:lnTo>
                  <a:pt x="31480" y="67860"/>
                </a:lnTo>
                <a:lnTo>
                  <a:pt x="31400" y="68040"/>
                </a:lnTo>
                <a:lnTo>
                  <a:pt x="31410" y="68080"/>
                </a:lnTo>
                <a:lnTo>
                  <a:pt x="31420" y="68110"/>
                </a:lnTo>
                <a:lnTo>
                  <a:pt x="31480" y="68210"/>
                </a:lnTo>
                <a:lnTo>
                  <a:pt x="31530" y="68360"/>
                </a:lnTo>
                <a:lnTo>
                  <a:pt x="31570" y="68430"/>
                </a:lnTo>
                <a:lnTo>
                  <a:pt x="31600" y="68480"/>
                </a:lnTo>
                <a:lnTo>
                  <a:pt x="31900" y="68650"/>
                </a:lnTo>
                <a:lnTo>
                  <a:pt x="31930" y="68690"/>
                </a:lnTo>
                <a:lnTo>
                  <a:pt x="31950" y="68750"/>
                </a:lnTo>
                <a:lnTo>
                  <a:pt x="31980" y="68960"/>
                </a:lnTo>
                <a:lnTo>
                  <a:pt x="32010" y="69050"/>
                </a:lnTo>
                <a:lnTo>
                  <a:pt x="32020" y="69060"/>
                </a:lnTo>
                <a:lnTo>
                  <a:pt x="32050" y="69110"/>
                </a:lnTo>
                <a:lnTo>
                  <a:pt x="32120" y="69170"/>
                </a:lnTo>
                <a:lnTo>
                  <a:pt x="32160" y="69190"/>
                </a:lnTo>
                <a:lnTo>
                  <a:pt x="32270" y="69300"/>
                </a:lnTo>
                <a:lnTo>
                  <a:pt x="32320" y="69550"/>
                </a:lnTo>
                <a:lnTo>
                  <a:pt x="32380" y="69630"/>
                </a:lnTo>
                <a:lnTo>
                  <a:pt x="32420" y="69640"/>
                </a:lnTo>
                <a:lnTo>
                  <a:pt x="32450" y="69640"/>
                </a:lnTo>
                <a:lnTo>
                  <a:pt x="32470" y="69640"/>
                </a:lnTo>
                <a:lnTo>
                  <a:pt x="32520" y="69640"/>
                </a:lnTo>
                <a:lnTo>
                  <a:pt x="32550" y="69630"/>
                </a:lnTo>
                <a:lnTo>
                  <a:pt x="32630" y="69620"/>
                </a:lnTo>
                <a:lnTo>
                  <a:pt x="32830" y="69200"/>
                </a:lnTo>
                <a:lnTo>
                  <a:pt x="32890" y="69120"/>
                </a:lnTo>
                <a:lnTo>
                  <a:pt x="32930" y="69060"/>
                </a:lnTo>
                <a:lnTo>
                  <a:pt x="33220" y="68860"/>
                </a:lnTo>
                <a:lnTo>
                  <a:pt x="33320" y="68770"/>
                </a:lnTo>
                <a:lnTo>
                  <a:pt x="33380" y="68660"/>
                </a:lnTo>
                <a:lnTo>
                  <a:pt x="33410" y="68550"/>
                </a:lnTo>
                <a:lnTo>
                  <a:pt x="33490" y="68430"/>
                </a:lnTo>
                <a:lnTo>
                  <a:pt x="33570" y="68410"/>
                </a:lnTo>
                <a:lnTo>
                  <a:pt x="33660" y="68420"/>
                </a:lnTo>
                <a:lnTo>
                  <a:pt x="33740" y="68450"/>
                </a:lnTo>
                <a:lnTo>
                  <a:pt x="33830" y="68470"/>
                </a:lnTo>
                <a:lnTo>
                  <a:pt x="33910" y="68460"/>
                </a:lnTo>
                <a:lnTo>
                  <a:pt x="34080" y="68400"/>
                </a:lnTo>
                <a:lnTo>
                  <a:pt x="34170" y="68380"/>
                </a:lnTo>
                <a:lnTo>
                  <a:pt x="34390" y="68350"/>
                </a:lnTo>
                <a:lnTo>
                  <a:pt x="34490" y="68480"/>
                </a:lnTo>
                <a:lnTo>
                  <a:pt x="34560" y="68760"/>
                </a:lnTo>
                <a:lnTo>
                  <a:pt x="34640" y="68890"/>
                </a:lnTo>
                <a:lnTo>
                  <a:pt x="34710" y="69030"/>
                </a:lnTo>
                <a:lnTo>
                  <a:pt x="34850" y="69410"/>
                </a:lnTo>
                <a:lnTo>
                  <a:pt x="34940" y="69500"/>
                </a:lnTo>
                <a:lnTo>
                  <a:pt x="35120" y="69570"/>
                </a:lnTo>
                <a:lnTo>
                  <a:pt x="35190" y="69660"/>
                </a:lnTo>
                <a:lnTo>
                  <a:pt x="35260" y="69720"/>
                </a:lnTo>
                <a:lnTo>
                  <a:pt x="35410" y="69780"/>
                </a:lnTo>
                <a:lnTo>
                  <a:pt x="35250" y="70130"/>
                </a:lnTo>
                <a:lnTo>
                  <a:pt x="35090" y="70320"/>
                </a:lnTo>
                <a:lnTo>
                  <a:pt x="34820" y="70540"/>
                </a:lnTo>
                <a:lnTo>
                  <a:pt x="34500" y="70710"/>
                </a:lnTo>
                <a:lnTo>
                  <a:pt x="34430" y="70770"/>
                </a:lnTo>
                <a:lnTo>
                  <a:pt x="34360" y="70920"/>
                </a:lnTo>
                <a:lnTo>
                  <a:pt x="34310" y="71340"/>
                </a:lnTo>
                <a:lnTo>
                  <a:pt x="34370" y="71390"/>
                </a:lnTo>
                <a:lnTo>
                  <a:pt x="34440" y="71410"/>
                </a:lnTo>
                <a:lnTo>
                  <a:pt x="34830" y="71170"/>
                </a:lnTo>
                <a:lnTo>
                  <a:pt x="35090" y="71050"/>
                </a:lnTo>
                <a:lnTo>
                  <a:pt x="35270" y="71020"/>
                </a:lnTo>
                <a:lnTo>
                  <a:pt x="35360" y="71130"/>
                </a:lnTo>
                <a:lnTo>
                  <a:pt x="35390" y="71240"/>
                </a:lnTo>
                <a:lnTo>
                  <a:pt x="35400" y="71350"/>
                </a:lnTo>
                <a:lnTo>
                  <a:pt x="35390" y="71440"/>
                </a:lnTo>
                <a:lnTo>
                  <a:pt x="35360" y="71580"/>
                </a:lnTo>
                <a:lnTo>
                  <a:pt x="35330" y="71660"/>
                </a:lnTo>
                <a:lnTo>
                  <a:pt x="35280" y="71740"/>
                </a:lnTo>
                <a:lnTo>
                  <a:pt x="34930" y="72100"/>
                </a:lnTo>
                <a:lnTo>
                  <a:pt x="34620" y="72600"/>
                </a:lnTo>
                <a:lnTo>
                  <a:pt x="34570" y="72740"/>
                </a:lnTo>
                <a:lnTo>
                  <a:pt x="34540" y="72860"/>
                </a:lnTo>
                <a:lnTo>
                  <a:pt x="34540" y="72940"/>
                </a:lnTo>
                <a:lnTo>
                  <a:pt x="34550" y="72990"/>
                </a:lnTo>
                <a:lnTo>
                  <a:pt x="34570" y="73020"/>
                </a:lnTo>
                <a:lnTo>
                  <a:pt x="34600" y="73060"/>
                </a:lnTo>
                <a:lnTo>
                  <a:pt x="34670" y="73090"/>
                </a:lnTo>
                <a:lnTo>
                  <a:pt x="34760" y="73090"/>
                </a:lnTo>
                <a:lnTo>
                  <a:pt x="34850" y="73070"/>
                </a:lnTo>
                <a:lnTo>
                  <a:pt x="34940" y="73050"/>
                </a:lnTo>
                <a:lnTo>
                  <a:pt x="35020" y="73070"/>
                </a:lnTo>
                <a:lnTo>
                  <a:pt x="35170" y="73200"/>
                </a:lnTo>
                <a:lnTo>
                  <a:pt x="35250" y="73240"/>
                </a:lnTo>
                <a:lnTo>
                  <a:pt x="35310" y="73250"/>
                </a:lnTo>
                <a:lnTo>
                  <a:pt x="35390" y="73250"/>
                </a:lnTo>
                <a:lnTo>
                  <a:pt x="35450" y="73260"/>
                </a:lnTo>
                <a:lnTo>
                  <a:pt x="35530" y="73300"/>
                </a:lnTo>
                <a:lnTo>
                  <a:pt x="35610" y="73360"/>
                </a:lnTo>
                <a:lnTo>
                  <a:pt x="35680" y="73420"/>
                </a:lnTo>
                <a:lnTo>
                  <a:pt x="35770" y="73480"/>
                </a:lnTo>
                <a:lnTo>
                  <a:pt x="36090" y="73530"/>
                </a:lnTo>
                <a:lnTo>
                  <a:pt x="36190" y="73500"/>
                </a:lnTo>
                <a:lnTo>
                  <a:pt x="36300" y="73450"/>
                </a:lnTo>
                <a:lnTo>
                  <a:pt x="36620" y="73150"/>
                </a:lnTo>
                <a:lnTo>
                  <a:pt x="36750" y="73090"/>
                </a:lnTo>
                <a:lnTo>
                  <a:pt x="36850" y="73000"/>
                </a:lnTo>
                <a:lnTo>
                  <a:pt x="36880" y="72960"/>
                </a:lnTo>
                <a:lnTo>
                  <a:pt x="36930" y="72900"/>
                </a:lnTo>
                <a:lnTo>
                  <a:pt x="37010" y="72830"/>
                </a:lnTo>
                <a:lnTo>
                  <a:pt x="37070" y="72850"/>
                </a:lnTo>
                <a:lnTo>
                  <a:pt x="37100" y="72910"/>
                </a:lnTo>
                <a:lnTo>
                  <a:pt x="37120" y="73010"/>
                </a:lnTo>
                <a:lnTo>
                  <a:pt x="37170" y="73070"/>
                </a:lnTo>
                <a:lnTo>
                  <a:pt x="37300" y="73130"/>
                </a:lnTo>
                <a:lnTo>
                  <a:pt x="37540" y="72890"/>
                </a:lnTo>
                <a:lnTo>
                  <a:pt x="37630" y="72690"/>
                </a:lnTo>
                <a:lnTo>
                  <a:pt x="37710" y="72290"/>
                </a:lnTo>
                <a:lnTo>
                  <a:pt x="37750" y="72170"/>
                </a:lnTo>
                <a:lnTo>
                  <a:pt x="37830" y="72090"/>
                </a:lnTo>
                <a:lnTo>
                  <a:pt x="37910" y="72050"/>
                </a:lnTo>
                <a:lnTo>
                  <a:pt x="38010" y="72040"/>
                </a:lnTo>
                <a:lnTo>
                  <a:pt x="38110" y="72060"/>
                </a:lnTo>
                <a:lnTo>
                  <a:pt x="38200" y="72090"/>
                </a:lnTo>
                <a:lnTo>
                  <a:pt x="38280" y="72100"/>
                </a:lnTo>
                <a:lnTo>
                  <a:pt x="38350" y="72090"/>
                </a:lnTo>
                <a:lnTo>
                  <a:pt x="38490" y="72020"/>
                </a:lnTo>
                <a:lnTo>
                  <a:pt x="38580" y="72010"/>
                </a:lnTo>
                <a:lnTo>
                  <a:pt x="38650" y="72010"/>
                </a:lnTo>
                <a:lnTo>
                  <a:pt x="38720" y="72050"/>
                </a:lnTo>
                <a:lnTo>
                  <a:pt x="38750" y="72280"/>
                </a:lnTo>
                <a:lnTo>
                  <a:pt x="38700" y="73010"/>
                </a:lnTo>
                <a:lnTo>
                  <a:pt x="38960" y="73680"/>
                </a:lnTo>
                <a:lnTo>
                  <a:pt x="39350" y="74340"/>
                </a:lnTo>
                <a:lnTo>
                  <a:pt x="40160" y="75070"/>
                </a:lnTo>
                <a:lnTo>
                  <a:pt x="40200" y="75120"/>
                </a:lnTo>
                <a:lnTo>
                  <a:pt x="40270" y="75230"/>
                </a:lnTo>
                <a:lnTo>
                  <a:pt x="40080" y="75400"/>
                </a:lnTo>
                <a:lnTo>
                  <a:pt x="39840" y="75560"/>
                </a:lnTo>
                <a:lnTo>
                  <a:pt x="39770" y="75600"/>
                </a:lnTo>
                <a:lnTo>
                  <a:pt x="39710" y="75620"/>
                </a:lnTo>
                <a:lnTo>
                  <a:pt x="39290" y="75730"/>
                </a:lnTo>
                <a:lnTo>
                  <a:pt x="39190" y="75790"/>
                </a:lnTo>
                <a:lnTo>
                  <a:pt x="39090" y="75890"/>
                </a:lnTo>
                <a:lnTo>
                  <a:pt x="38960" y="75860"/>
                </a:lnTo>
                <a:lnTo>
                  <a:pt x="38650" y="76010"/>
                </a:lnTo>
                <a:lnTo>
                  <a:pt x="38290" y="76080"/>
                </a:lnTo>
                <a:lnTo>
                  <a:pt x="38000" y="76230"/>
                </a:lnTo>
                <a:lnTo>
                  <a:pt x="37850" y="76270"/>
                </a:lnTo>
                <a:lnTo>
                  <a:pt x="37660" y="76260"/>
                </a:lnTo>
                <a:lnTo>
                  <a:pt x="37580" y="76270"/>
                </a:lnTo>
                <a:lnTo>
                  <a:pt x="37520" y="76300"/>
                </a:lnTo>
                <a:lnTo>
                  <a:pt x="37480" y="76330"/>
                </a:lnTo>
                <a:lnTo>
                  <a:pt x="37430" y="76360"/>
                </a:lnTo>
                <a:lnTo>
                  <a:pt x="37340" y="76370"/>
                </a:lnTo>
                <a:lnTo>
                  <a:pt x="37290" y="76390"/>
                </a:lnTo>
                <a:lnTo>
                  <a:pt x="37190" y="76470"/>
                </a:lnTo>
                <a:lnTo>
                  <a:pt x="37120" y="76480"/>
                </a:lnTo>
                <a:lnTo>
                  <a:pt x="37060" y="76590"/>
                </a:lnTo>
                <a:lnTo>
                  <a:pt x="36970" y="76730"/>
                </a:lnTo>
                <a:lnTo>
                  <a:pt x="36900" y="76890"/>
                </a:lnTo>
                <a:lnTo>
                  <a:pt x="36710" y="77190"/>
                </a:lnTo>
                <a:lnTo>
                  <a:pt x="36630" y="77350"/>
                </a:lnTo>
                <a:lnTo>
                  <a:pt x="36590" y="77500"/>
                </a:lnTo>
                <a:lnTo>
                  <a:pt x="36590" y="77590"/>
                </a:lnTo>
                <a:lnTo>
                  <a:pt x="36630" y="77800"/>
                </a:lnTo>
                <a:lnTo>
                  <a:pt x="36640" y="77910"/>
                </a:lnTo>
                <a:lnTo>
                  <a:pt x="36640" y="77980"/>
                </a:lnTo>
                <a:lnTo>
                  <a:pt x="36560" y="78280"/>
                </a:lnTo>
                <a:lnTo>
                  <a:pt x="36580" y="78490"/>
                </a:lnTo>
                <a:lnTo>
                  <a:pt x="36500" y="78730"/>
                </a:lnTo>
                <a:lnTo>
                  <a:pt x="36440" y="78830"/>
                </a:lnTo>
                <a:lnTo>
                  <a:pt x="36380" y="78910"/>
                </a:lnTo>
                <a:lnTo>
                  <a:pt x="36290" y="78980"/>
                </a:lnTo>
                <a:lnTo>
                  <a:pt x="36210" y="79000"/>
                </a:lnTo>
                <a:lnTo>
                  <a:pt x="36120" y="78970"/>
                </a:lnTo>
                <a:lnTo>
                  <a:pt x="36050" y="78900"/>
                </a:lnTo>
                <a:lnTo>
                  <a:pt x="35920" y="78720"/>
                </a:lnTo>
                <a:lnTo>
                  <a:pt x="35830" y="78630"/>
                </a:lnTo>
                <a:lnTo>
                  <a:pt x="35720" y="78560"/>
                </a:lnTo>
                <a:lnTo>
                  <a:pt x="35460" y="78490"/>
                </a:lnTo>
                <a:lnTo>
                  <a:pt x="35380" y="78470"/>
                </a:lnTo>
                <a:lnTo>
                  <a:pt x="35330" y="78430"/>
                </a:lnTo>
                <a:lnTo>
                  <a:pt x="35260" y="78370"/>
                </a:lnTo>
                <a:lnTo>
                  <a:pt x="35200" y="78310"/>
                </a:lnTo>
                <a:lnTo>
                  <a:pt x="35100" y="78210"/>
                </a:lnTo>
                <a:lnTo>
                  <a:pt x="34660" y="78420"/>
                </a:lnTo>
                <a:lnTo>
                  <a:pt x="34480" y="78600"/>
                </a:lnTo>
                <a:lnTo>
                  <a:pt x="34390" y="78790"/>
                </a:lnTo>
                <a:lnTo>
                  <a:pt x="34360" y="78890"/>
                </a:lnTo>
                <a:lnTo>
                  <a:pt x="34310" y="79260"/>
                </a:lnTo>
                <a:lnTo>
                  <a:pt x="34140" y="79690"/>
                </a:lnTo>
                <a:lnTo>
                  <a:pt x="34100" y="79820"/>
                </a:lnTo>
                <a:lnTo>
                  <a:pt x="34070" y="80200"/>
                </a:lnTo>
                <a:lnTo>
                  <a:pt x="34040" y="80230"/>
                </a:lnTo>
                <a:lnTo>
                  <a:pt x="34020" y="80260"/>
                </a:lnTo>
                <a:lnTo>
                  <a:pt x="33990" y="80280"/>
                </a:lnTo>
                <a:lnTo>
                  <a:pt x="33920" y="80320"/>
                </a:lnTo>
                <a:lnTo>
                  <a:pt x="33720" y="80500"/>
                </a:lnTo>
                <a:lnTo>
                  <a:pt x="33680" y="80520"/>
                </a:lnTo>
                <a:lnTo>
                  <a:pt x="33630" y="80540"/>
                </a:lnTo>
                <a:lnTo>
                  <a:pt x="33600" y="80550"/>
                </a:lnTo>
                <a:lnTo>
                  <a:pt x="33570" y="80550"/>
                </a:lnTo>
                <a:lnTo>
                  <a:pt x="33550" y="80550"/>
                </a:lnTo>
                <a:lnTo>
                  <a:pt x="33510" y="80550"/>
                </a:lnTo>
                <a:lnTo>
                  <a:pt x="33470" y="80530"/>
                </a:lnTo>
                <a:lnTo>
                  <a:pt x="33440" y="80520"/>
                </a:lnTo>
                <a:lnTo>
                  <a:pt x="33390" y="80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Oues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790" y="58840"/>
                </a:moveTo>
                <a:lnTo>
                  <a:pt x="41420" y="58990"/>
                </a:lnTo>
                <a:lnTo>
                  <a:pt x="41530" y="59050"/>
                </a:lnTo>
                <a:lnTo>
                  <a:pt x="41650" y="59130"/>
                </a:lnTo>
                <a:lnTo>
                  <a:pt x="41670" y="59210"/>
                </a:lnTo>
                <a:lnTo>
                  <a:pt x="41660" y="59300"/>
                </a:lnTo>
                <a:lnTo>
                  <a:pt x="41580" y="59480"/>
                </a:lnTo>
                <a:lnTo>
                  <a:pt x="41560" y="59570"/>
                </a:lnTo>
                <a:lnTo>
                  <a:pt x="41550" y="59750"/>
                </a:lnTo>
                <a:lnTo>
                  <a:pt x="41560" y="59890"/>
                </a:lnTo>
                <a:lnTo>
                  <a:pt x="41600" y="60070"/>
                </a:lnTo>
                <a:lnTo>
                  <a:pt x="41730" y="60400"/>
                </a:lnTo>
                <a:lnTo>
                  <a:pt x="41780" y="60580"/>
                </a:lnTo>
                <a:lnTo>
                  <a:pt x="41780" y="60720"/>
                </a:lnTo>
                <a:lnTo>
                  <a:pt x="41650" y="61040"/>
                </a:lnTo>
                <a:lnTo>
                  <a:pt x="41610" y="61200"/>
                </a:lnTo>
                <a:lnTo>
                  <a:pt x="41490" y="61290"/>
                </a:lnTo>
                <a:lnTo>
                  <a:pt x="41410" y="61370"/>
                </a:lnTo>
                <a:lnTo>
                  <a:pt x="41510" y="61420"/>
                </a:lnTo>
                <a:lnTo>
                  <a:pt x="41520" y="61540"/>
                </a:lnTo>
                <a:lnTo>
                  <a:pt x="41470" y="61670"/>
                </a:lnTo>
                <a:lnTo>
                  <a:pt x="41360" y="61750"/>
                </a:lnTo>
                <a:lnTo>
                  <a:pt x="41390" y="61830"/>
                </a:lnTo>
                <a:lnTo>
                  <a:pt x="41400" y="61980"/>
                </a:lnTo>
                <a:lnTo>
                  <a:pt x="41410" y="62070"/>
                </a:lnTo>
                <a:lnTo>
                  <a:pt x="41440" y="62120"/>
                </a:lnTo>
                <a:lnTo>
                  <a:pt x="41480" y="62150"/>
                </a:lnTo>
                <a:lnTo>
                  <a:pt x="41510" y="62210"/>
                </a:lnTo>
                <a:lnTo>
                  <a:pt x="41520" y="62320"/>
                </a:lnTo>
                <a:lnTo>
                  <a:pt x="41510" y="62420"/>
                </a:lnTo>
                <a:lnTo>
                  <a:pt x="41480" y="62490"/>
                </a:lnTo>
                <a:lnTo>
                  <a:pt x="41470" y="62570"/>
                </a:lnTo>
                <a:lnTo>
                  <a:pt x="41520" y="62670"/>
                </a:lnTo>
                <a:lnTo>
                  <a:pt x="41600" y="62700"/>
                </a:lnTo>
                <a:lnTo>
                  <a:pt x="41690" y="62680"/>
                </a:lnTo>
                <a:lnTo>
                  <a:pt x="41760" y="62690"/>
                </a:lnTo>
                <a:lnTo>
                  <a:pt x="41790" y="62800"/>
                </a:lnTo>
                <a:lnTo>
                  <a:pt x="41770" y="62850"/>
                </a:lnTo>
                <a:lnTo>
                  <a:pt x="41660" y="62900"/>
                </a:lnTo>
                <a:lnTo>
                  <a:pt x="41510" y="63200"/>
                </a:lnTo>
                <a:lnTo>
                  <a:pt x="41470" y="63260"/>
                </a:lnTo>
                <a:lnTo>
                  <a:pt x="41410" y="63300"/>
                </a:lnTo>
                <a:lnTo>
                  <a:pt x="41340" y="63310"/>
                </a:lnTo>
                <a:lnTo>
                  <a:pt x="41280" y="63340"/>
                </a:lnTo>
                <a:lnTo>
                  <a:pt x="41220" y="63480"/>
                </a:lnTo>
                <a:lnTo>
                  <a:pt x="41150" y="63550"/>
                </a:lnTo>
                <a:lnTo>
                  <a:pt x="40980" y="63650"/>
                </a:lnTo>
                <a:lnTo>
                  <a:pt x="41040" y="63750"/>
                </a:lnTo>
                <a:lnTo>
                  <a:pt x="40980" y="63880"/>
                </a:lnTo>
                <a:lnTo>
                  <a:pt x="40880" y="64010"/>
                </a:lnTo>
                <a:lnTo>
                  <a:pt x="40820" y="64130"/>
                </a:lnTo>
                <a:lnTo>
                  <a:pt x="40840" y="64220"/>
                </a:lnTo>
                <a:lnTo>
                  <a:pt x="40850" y="64280"/>
                </a:lnTo>
                <a:lnTo>
                  <a:pt x="40860" y="64310"/>
                </a:lnTo>
                <a:lnTo>
                  <a:pt x="40940" y="64450"/>
                </a:lnTo>
                <a:lnTo>
                  <a:pt x="40950" y="64480"/>
                </a:lnTo>
                <a:lnTo>
                  <a:pt x="40970" y="64570"/>
                </a:lnTo>
                <a:lnTo>
                  <a:pt x="40980" y="64860"/>
                </a:lnTo>
                <a:lnTo>
                  <a:pt x="40970" y="64990"/>
                </a:lnTo>
                <a:lnTo>
                  <a:pt x="40900" y="65210"/>
                </a:lnTo>
                <a:lnTo>
                  <a:pt x="40870" y="65280"/>
                </a:lnTo>
                <a:lnTo>
                  <a:pt x="40830" y="65330"/>
                </a:lnTo>
                <a:lnTo>
                  <a:pt x="40810" y="65360"/>
                </a:lnTo>
                <a:lnTo>
                  <a:pt x="40710" y="65500"/>
                </a:lnTo>
                <a:lnTo>
                  <a:pt x="40820" y="65640"/>
                </a:lnTo>
                <a:lnTo>
                  <a:pt x="40820" y="65680"/>
                </a:lnTo>
                <a:lnTo>
                  <a:pt x="40810" y="65730"/>
                </a:lnTo>
                <a:lnTo>
                  <a:pt x="40790" y="65780"/>
                </a:lnTo>
                <a:lnTo>
                  <a:pt x="40760" y="65870"/>
                </a:lnTo>
                <a:lnTo>
                  <a:pt x="40740" y="65910"/>
                </a:lnTo>
                <a:lnTo>
                  <a:pt x="40710" y="65930"/>
                </a:lnTo>
                <a:lnTo>
                  <a:pt x="40590" y="65970"/>
                </a:lnTo>
                <a:lnTo>
                  <a:pt x="40570" y="65980"/>
                </a:lnTo>
                <a:lnTo>
                  <a:pt x="40370" y="66310"/>
                </a:lnTo>
                <a:lnTo>
                  <a:pt x="40330" y="66360"/>
                </a:lnTo>
                <a:lnTo>
                  <a:pt x="40300" y="66370"/>
                </a:lnTo>
                <a:lnTo>
                  <a:pt x="40260" y="66380"/>
                </a:lnTo>
                <a:lnTo>
                  <a:pt x="40210" y="66390"/>
                </a:lnTo>
                <a:lnTo>
                  <a:pt x="40150" y="66410"/>
                </a:lnTo>
                <a:lnTo>
                  <a:pt x="40090" y="66440"/>
                </a:lnTo>
                <a:lnTo>
                  <a:pt x="39990" y="66530"/>
                </a:lnTo>
                <a:lnTo>
                  <a:pt x="39960" y="66590"/>
                </a:lnTo>
                <a:lnTo>
                  <a:pt x="39940" y="66650"/>
                </a:lnTo>
                <a:lnTo>
                  <a:pt x="39940" y="66750"/>
                </a:lnTo>
                <a:lnTo>
                  <a:pt x="39960" y="66920"/>
                </a:lnTo>
                <a:lnTo>
                  <a:pt x="39960" y="66970"/>
                </a:lnTo>
                <a:lnTo>
                  <a:pt x="39910" y="67200"/>
                </a:lnTo>
                <a:lnTo>
                  <a:pt x="39900" y="67260"/>
                </a:lnTo>
                <a:lnTo>
                  <a:pt x="39900" y="67360"/>
                </a:lnTo>
                <a:lnTo>
                  <a:pt x="39930" y="67420"/>
                </a:lnTo>
                <a:lnTo>
                  <a:pt x="39960" y="67520"/>
                </a:lnTo>
                <a:lnTo>
                  <a:pt x="39800" y="67570"/>
                </a:lnTo>
                <a:lnTo>
                  <a:pt x="39590" y="67670"/>
                </a:lnTo>
                <a:lnTo>
                  <a:pt x="39460" y="67770"/>
                </a:lnTo>
                <a:lnTo>
                  <a:pt x="39340" y="67920"/>
                </a:lnTo>
                <a:lnTo>
                  <a:pt x="39290" y="68030"/>
                </a:lnTo>
                <a:lnTo>
                  <a:pt x="39270" y="68130"/>
                </a:lnTo>
                <a:lnTo>
                  <a:pt x="39240" y="68320"/>
                </a:lnTo>
                <a:lnTo>
                  <a:pt x="39160" y="68590"/>
                </a:lnTo>
                <a:lnTo>
                  <a:pt x="39000" y="69020"/>
                </a:lnTo>
                <a:lnTo>
                  <a:pt x="38980" y="69090"/>
                </a:lnTo>
                <a:lnTo>
                  <a:pt x="38890" y="69300"/>
                </a:lnTo>
                <a:lnTo>
                  <a:pt x="38810" y="69360"/>
                </a:lnTo>
                <a:lnTo>
                  <a:pt x="38720" y="69400"/>
                </a:lnTo>
                <a:lnTo>
                  <a:pt x="38530" y="69400"/>
                </a:lnTo>
                <a:lnTo>
                  <a:pt x="38370" y="69380"/>
                </a:lnTo>
                <a:lnTo>
                  <a:pt x="38260" y="69350"/>
                </a:lnTo>
                <a:lnTo>
                  <a:pt x="37930" y="69030"/>
                </a:lnTo>
                <a:lnTo>
                  <a:pt x="37830" y="68970"/>
                </a:lnTo>
                <a:lnTo>
                  <a:pt x="37720" y="68930"/>
                </a:lnTo>
                <a:lnTo>
                  <a:pt x="37640" y="68950"/>
                </a:lnTo>
                <a:lnTo>
                  <a:pt x="37580" y="69010"/>
                </a:lnTo>
                <a:lnTo>
                  <a:pt x="37560" y="69040"/>
                </a:lnTo>
                <a:lnTo>
                  <a:pt x="37540" y="69060"/>
                </a:lnTo>
                <a:lnTo>
                  <a:pt x="37540" y="69080"/>
                </a:lnTo>
                <a:lnTo>
                  <a:pt x="37510" y="69140"/>
                </a:lnTo>
                <a:lnTo>
                  <a:pt x="37470" y="69210"/>
                </a:lnTo>
                <a:lnTo>
                  <a:pt x="37390" y="69280"/>
                </a:lnTo>
                <a:lnTo>
                  <a:pt x="37310" y="69330"/>
                </a:lnTo>
                <a:lnTo>
                  <a:pt x="36230" y="69850"/>
                </a:lnTo>
                <a:lnTo>
                  <a:pt x="36100" y="69880"/>
                </a:lnTo>
                <a:lnTo>
                  <a:pt x="35990" y="69880"/>
                </a:lnTo>
                <a:lnTo>
                  <a:pt x="35410" y="69780"/>
                </a:lnTo>
                <a:lnTo>
                  <a:pt x="35260" y="69720"/>
                </a:lnTo>
                <a:lnTo>
                  <a:pt x="35190" y="69660"/>
                </a:lnTo>
                <a:lnTo>
                  <a:pt x="35120" y="69570"/>
                </a:lnTo>
                <a:lnTo>
                  <a:pt x="34940" y="69500"/>
                </a:lnTo>
                <a:lnTo>
                  <a:pt x="34850" y="69410"/>
                </a:lnTo>
                <a:lnTo>
                  <a:pt x="34710" y="69030"/>
                </a:lnTo>
                <a:lnTo>
                  <a:pt x="34640" y="68890"/>
                </a:lnTo>
                <a:lnTo>
                  <a:pt x="34560" y="68760"/>
                </a:lnTo>
                <a:lnTo>
                  <a:pt x="34490" y="68480"/>
                </a:lnTo>
                <a:lnTo>
                  <a:pt x="34390" y="68350"/>
                </a:lnTo>
                <a:lnTo>
                  <a:pt x="34170" y="68380"/>
                </a:lnTo>
                <a:lnTo>
                  <a:pt x="34080" y="68400"/>
                </a:lnTo>
                <a:lnTo>
                  <a:pt x="33910" y="68460"/>
                </a:lnTo>
                <a:lnTo>
                  <a:pt x="33830" y="68470"/>
                </a:lnTo>
                <a:lnTo>
                  <a:pt x="33740" y="68450"/>
                </a:lnTo>
                <a:lnTo>
                  <a:pt x="33660" y="68420"/>
                </a:lnTo>
                <a:lnTo>
                  <a:pt x="33570" y="68410"/>
                </a:lnTo>
                <a:lnTo>
                  <a:pt x="33490" y="68430"/>
                </a:lnTo>
                <a:lnTo>
                  <a:pt x="33410" y="68550"/>
                </a:lnTo>
                <a:lnTo>
                  <a:pt x="33380" y="68660"/>
                </a:lnTo>
                <a:lnTo>
                  <a:pt x="33320" y="68770"/>
                </a:lnTo>
                <a:lnTo>
                  <a:pt x="33220" y="68860"/>
                </a:lnTo>
                <a:lnTo>
                  <a:pt x="32930" y="69060"/>
                </a:lnTo>
                <a:lnTo>
                  <a:pt x="32890" y="69120"/>
                </a:lnTo>
                <a:lnTo>
                  <a:pt x="32830" y="69200"/>
                </a:lnTo>
                <a:lnTo>
                  <a:pt x="32630" y="69620"/>
                </a:lnTo>
                <a:lnTo>
                  <a:pt x="32550" y="69630"/>
                </a:lnTo>
                <a:lnTo>
                  <a:pt x="32520" y="69640"/>
                </a:lnTo>
                <a:lnTo>
                  <a:pt x="32470" y="69640"/>
                </a:lnTo>
                <a:lnTo>
                  <a:pt x="32450" y="69640"/>
                </a:lnTo>
                <a:lnTo>
                  <a:pt x="32420" y="69640"/>
                </a:lnTo>
                <a:lnTo>
                  <a:pt x="32380" y="69630"/>
                </a:lnTo>
                <a:lnTo>
                  <a:pt x="32320" y="69550"/>
                </a:lnTo>
                <a:lnTo>
                  <a:pt x="32270" y="69300"/>
                </a:lnTo>
                <a:lnTo>
                  <a:pt x="32160" y="69190"/>
                </a:lnTo>
                <a:lnTo>
                  <a:pt x="32120" y="69170"/>
                </a:lnTo>
                <a:lnTo>
                  <a:pt x="32050" y="69110"/>
                </a:lnTo>
                <a:lnTo>
                  <a:pt x="32020" y="69060"/>
                </a:lnTo>
                <a:lnTo>
                  <a:pt x="32010" y="69050"/>
                </a:lnTo>
                <a:lnTo>
                  <a:pt x="31980" y="68960"/>
                </a:lnTo>
                <a:lnTo>
                  <a:pt x="31950" y="68750"/>
                </a:lnTo>
                <a:lnTo>
                  <a:pt x="31930" y="68690"/>
                </a:lnTo>
                <a:lnTo>
                  <a:pt x="31900" y="68650"/>
                </a:lnTo>
                <a:lnTo>
                  <a:pt x="31600" y="68480"/>
                </a:lnTo>
                <a:lnTo>
                  <a:pt x="31570" y="68430"/>
                </a:lnTo>
                <a:lnTo>
                  <a:pt x="31530" y="68360"/>
                </a:lnTo>
                <a:lnTo>
                  <a:pt x="31480" y="68210"/>
                </a:lnTo>
                <a:lnTo>
                  <a:pt x="31420" y="68110"/>
                </a:lnTo>
                <a:lnTo>
                  <a:pt x="31410" y="68080"/>
                </a:lnTo>
                <a:lnTo>
                  <a:pt x="31400" y="68040"/>
                </a:lnTo>
                <a:lnTo>
                  <a:pt x="31480" y="67860"/>
                </a:lnTo>
                <a:lnTo>
                  <a:pt x="31470" y="67530"/>
                </a:lnTo>
                <a:lnTo>
                  <a:pt x="31360" y="67320"/>
                </a:lnTo>
                <a:lnTo>
                  <a:pt x="31340" y="67200"/>
                </a:lnTo>
                <a:lnTo>
                  <a:pt x="31310" y="67140"/>
                </a:lnTo>
                <a:lnTo>
                  <a:pt x="31260" y="67070"/>
                </a:lnTo>
                <a:lnTo>
                  <a:pt x="31000" y="66890"/>
                </a:lnTo>
                <a:lnTo>
                  <a:pt x="30890" y="66840"/>
                </a:lnTo>
                <a:lnTo>
                  <a:pt x="30810" y="66850"/>
                </a:lnTo>
                <a:lnTo>
                  <a:pt x="30730" y="66910"/>
                </a:lnTo>
                <a:lnTo>
                  <a:pt x="30650" y="66960"/>
                </a:lnTo>
                <a:lnTo>
                  <a:pt x="30570" y="66990"/>
                </a:lnTo>
                <a:lnTo>
                  <a:pt x="30490" y="66980"/>
                </a:lnTo>
                <a:lnTo>
                  <a:pt x="30360" y="66810"/>
                </a:lnTo>
                <a:lnTo>
                  <a:pt x="30420" y="66230"/>
                </a:lnTo>
                <a:lnTo>
                  <a:pt x="30720" y="66000"/>
                </a:lnTo>
                <a:lnTo>
                  <a:pt x="31050" y="65180"/>
                </a:lnTo>
                <a:lnTo>
                  <a:pt x="31090" y="65050"/>
                </a:lnTo>
                <a:lnTo>
                  <a:pt x="31120" y="64700"/>
                </a:lnTo>
                <a:lnTo>
                  <a:pt x="31190" y="64570"/>
                </a:lnTo>
                <a:lnTo>
                  <a:pt x="31320" y="64420"/>
                </a:lnTo>
                <a:lnTo>
                  <a:pt x="31940" y="63880"/>
                </a:lnTo>
                <a:lnTo>
                  <a:pt x="32290" y="63750"/>
                </a:lnTo>
                <a:lnTo>
                  <a:pt x="32320" y="63660"/>
                </a:lnTo>
                <a:lnTo>
                  <a:pt x="32330" y="63600"/>
                </a:lnTo>
                <a:lnTo>
                  <a:pt x="32190" y="63290"/>
                </a:lnTo>
                <a:lnTo>
                  <a:pt x="32680" y="62920"/>
                </a:lnTo>
                <a:lnTo>
                  <a:pt x="32740" y="62890"/>
                </a:lnTo>
                <a:lnTo>
                  <a:pt x="32820" y="62870"/>
                </a:lnTo>
                <a:lnTo>
                  <a:pt x="32940" y="62880"/>
                </a:lnTo>
                <a:lnTo>
                  <a:pt x="33320" y="62980"/>
                </a:lnTo>
                <a:lnTo>
                  <a:pt x="33410" y="63020"/>
                </a:lnTo>
                <a:lnTo>
                  <a:pt x="33480" y="63080"/>
                </a:lnTo>
                <a:lnTo>
                  <a:pt x="33530" y="63170"/>
                </a:lnTo>
                <a:lnTo>
                  <a:pt x="33570" y="63250"/>
                </a:lnTo>
                <a:lnTo>
                  <a:pt x="33630" y="63310"/>
                </a:lnTo>
                <a:lnTo>
                  <a:pt x="33710" y="63330"/>
                </a:lnTo>
                <a:lnTo>
                  <a:pt x="33800" y="63260"/>
                </a:lnTo>
                <a:lnTo>
                  <a:pt x="33860" y="63180"/>
                </a:lnTo>
                <a:lnTo>
                  <a:pt x="33990" y="62700"/>
                </a:lnTo>
                <a:lnTo>
                  <a:pt x="35380" y="62440"/>
                </a:lnTo>
                <a:lnTo>
                  <a:pt x="35520" y="62440"/>
                </a:lnTo>
                <a:lnTo>
                  <a:pt x="35940" y="62470"/>
                </a:lnTo>
                <a:lnTo>
                  <a:pt x="36120" y="62410"/>
                </a:lnTo>
                <a:lnTo>
                  <a:pt x="36190" y="62370"/>
                </a:lnTo>
                <a:lnTo>
                  <a:pt x="36510" y="61840"/>
                </a:lnTo>
                <a:lnTo>
                  <a:pt x="36820" y="61090"/>
                </a:lnTo>
                <a:lnTo>
                  <a:pt x="36850" y="61010"/>
                </a:lnTo>
                <a:lnTo>
                  <a:pt x="36900" y="60950"/>
                </a:lnTo>
                <a:lnTo>
                  <a:pt x="37030" y="60910"/>
                </a:lnTo>
                <a:lnTo>
                  <a:pt x="37140" y="60890"/>
                </a:lnTo>
                <a:lnTo>
                  <a:pt x="37690" y="61000"/>
                </a:lnTo>
                <a:lnTo>
                  <a:pt x="38040" y="61080"/>
                </a:lnTo>
                <a:lnTo>
                  <a:pt x="38170" y="60900"/>
                </a:lnTo>
                <a:lnTo>
                  <a:pt x="38340" y="60880"/>
                </a:lnTo>
                <a:lnTo>
                  <a:pt x="38700" y="60750"/>
                </a:lnTo>
                <a:lnTo>
                  <a:pt x="39060" y="60550"/>
                </a:lnTo>
                <a:lnTo>
                  <a:pt x="39150" y="60480"/>
                </a:lnTo>
                <a:lnTo>
                  <a:pt x="39230" y="60390"/>
                </a:lnTo>
                <a:lnTo>
                  <a:pt x="39290" y="60270"/>
                </a:lnTo>
                <a:lnTo>
                  <a:pt x="39400" y="59760"/>
                </a:lnTo>
                <a:lnTo>
                  <a:pt x="39350" y="59390"/>
                </a:lnTo>
                <a:lnTo>
                  <a:pt x="39410" y="59210"/>
                </a:lnTo>
                <a:lnTo>
                  <a:pt x="40030" y="59270"/>
                </a:lnTo>
                <a:lnTo>
                  <a:pt x="40130" y="59270"/>
                </a:lnTo>
                <a:lnTo>
                  <a:pt x="40240" y="59260"/>
                </a:lnTo>
                <a:lnTo>
                  <a:pt x="40390" y="59190"/>
                </a:lnTo>
                <a:lnTo>
                  <a:pt x="40490" y="59130"/>
                </a:lnTo>
                <a:lnTo>
                  <a:pt x="40790" y="58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Cent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680" y="80440"/>
                </a:moveTo>
                <a:lnTo>
                  <a:pt x="51550" y="80310"/>
                </a:lnTo>
                <a:lnTo>
                  <a:pt x="51390" y="80110"/>
                </a:lnTo>
                <a:lnTo>
                  <a:pt x="51200" y="79730"/>
                </a:lnTo>
                <a:lnTo>
                  <a:pt x="51150" y="79660"/>
                </a:lnTo>
                <a:lnTo>
                  <a:pt x="51110" y="79630"/>
                </a:lnTo>
                <a:lnTo>
                  <a:pt x="51050" y="79600"/>
                </a:lnTo>
                <a:lnTo>
                  <a:pt x="50960" y="79600"/>
                </a:lnTo>
                <a:lnTo>
                  <a:pt x="50870" y="79650"/>
                </a:lnTo>
                <a:lnTo>
                  <a:pt x="50430" y="80110"/>
                </a:lnTo>
                <a:lnTo>
                  <a:pt x="49590" y="80790"/>
                </a:lnTo>
                <a:lnTo>
                  <a:pt x="49320" y="81070"/>
                </a:lnTo>
                <a:lnTo>
                  <a:pt x="49220" y="81240"/>
                </a:lnTo>
                <a:lnTo>
                  <a:pt x="48950" y="82250"/>
                </a:lnTo>
                <a:lnTo>
                  <a:pt x="48790" y="82340"/>
                </a:lnTo>
                <a:lnTo>
                  <a:pt x="48410" y="82460"/>
                </a:lnTo>
                <a:lnTo>
                  <a:pt x="48280" y="82470"/>
                </a:lnTo>
                <a:lnTo>
                  <a:pt x="48190" y="82440"/>
                </a:lnTo>
                <a:lnTo>
                  <a:pt x="48170" y="82350"/>
                </a:lnTo>
                <a:lnTo>
                  <a:pt x="48200" y="82300"/>
                </a:lnTo>
                <a:lnTo>
                  <a:pt x="48210" y="82280"/>
                </a:lnTo>
                <a:lnTo>
                  <a:pt x="48250" y="82180"/>
                </a:lnTo>
                <a:lnTo>
                  <a:pt x="48240" y="82120"/>
                </a:lnTo>
                <a:lnTo>
                  <a:pt x="48120" y="82040"/>
                </a:lnTo>
                <a:lnTo>
                  <a:pt x="47230" y="81610"/>
                </a:lnTo>
                <a:lnTo>
                  <a:pt x="47060" y="81490"/>
                </a:lnTo>
                <a:lnTo>
                  <a:pt x="46960" y="81440"/>
                </a:lnTo>
                <a:lnTo>
                  <a:pt x="46680" y="81380"/>
                </a:lnTo>
                <a:lnTo>
                  <a:pt x="46540" y="81270"/>
                </a:lnTo>
                <a:lnTo>
                  <a:pt x="46400" y="81200"/>
                </a:lnTo>
                <a:lnTo>
                  <a:pt x="46150" y="81690"/>
                </a:lnTo>
                <a:lnTo>
                  <a:pt x="46090" y="81770"/>
                </a:lnTo>
                <a:lnTo>
                  <a:pt x="45730" y="81960"/>
                </a:lnTo>
                <a:lnTo>
                  <a:pt x="45570" y="82070"/>
                </a:lnTo>
                <a:lnTo>
                  <a:pt x="45480" y="82120"/>
                </a:lnTo>
                <a:lnTo>
                  <a:pt x="45300" y="82180"/>
                </a:lnTo>
                <a:lnTo>
                  <a:pt x="45220" y="82250"/>
                </a:lnTo>
                <a:lnTo>
                  <a:pt x="44970" y="82710"/>
                </a:lnTo>
                <a:lnTo>
                  <a:pt x="44900" y="82920"/>
                </a:lnTo>
                <a:lnTo>
                  <a:pt x="44790" y="83220"/>
                </a:lnTo>
                <a:lnTo>
                  <a:pt x="44700" y="83280"/>
                </a:lnTo>
                <a:lnTo>
                  <a:pt x="44110" y="83560"/>
                </a:lnTo>
                <a:lnTo>
                  <a:pt x="43730" y="83680"/>
                </a:lnTo>
                <a:lnTo>
                  <a:pt x="43550" y="83700"/>
                </a:lnTo>
                <a:lnTo>
                  <a:pt x="42320" y="83690"/>
                </a:lnTo>
                <a:lnTo>
                  <a:pt x="42000" y="83760"/>
                </a:lnTo>
                <a:lnTo>
                  <a:pt x="41870" y="83770"/>
                </a:lnTo>
                <a:lnTo>
                  <a:pt x="41540" y="83710"/>
                </a:lnTo>
                <a:lnTo>
                  <a:pt x="41320" y="83740"/>
                </a:lnTo>
                <a:lnTo>
                  <a:pt x="41030" y="83790"/>
                </a:lnTo>
                <a:lnTo>
                  <a:pt x="40700" y="83440"/>
                </a:lnTo>
                <a:lnTo>
                  <a:pt x="40600" y="83370"/>
                </a:lnTo>
                <a:lnTo>
                  <a:pt x="40560" y="83290"/>
                </a:lnTo>
                <a:lnTo>
                  <a:pt x="40520" y="83060"/>
                </a:lnTo>
                <a:lnTo>
                  <a:pt x="40480" y="82980"/>
                </a:lnTo>
                <a:lnTo>
                  <a:pt x="40410" y="82930"/>
                </a:lnTo>
                <a:lnTo>
                  <a:pt x="40330" y="82910"/>
                </a:lnTo>
                <a:lnTo>
                  <a:pt x="40240" y="82840"/>
                </a:lnTo>
                <a:lnTo>
                  <a:pt x="40160" y="82720"/>
                </a:lnTo>
                <a:lnTo>
                  <a:pt x="40030" y="82130"/>
                </a:lnTo>
                <a:lnTo>
                  <a:pt x="39940" y="81930"/>
                </a:lnTo>
                <a:lnTo>
                  <a:pt x="39710" y="81640"/>
                </a:lnTo>
                <a:lnTo>
                  <a:pt x="39610" y="81570"/>
                </a:lnTo>
                <a:lnTo>
                  <a:pt x="39520" y="81570"/>
                </a:lnTo>
                <a:lnTo>
                  <a:pt x="39280" y="81610"/>
                </a:lnTo>
                <a:lnTo>
                  <a:pt x="39180" y="81610"/>
                </a:lnTo>
                <a:lnTo>
                  <a:pt x="39110" y="81570"/>
                </a:lnTo>
                <a:lnTo>
                  <a:pt x="39000" y="81520"/>
                </a:lnTo>
                <a:lnTo>
                  <a:pt x="38820" y="81490"/>
                </a:lnTo>
                <a:lnTo>
                  <a:pt x="38450" y="81550"/>
                </a:lnTo>
                <a:lnTo>
                  <a:pt x="38120" y="81560"/>
                </a:lnTo>
                <a:lnTo>
                  <a:pt x="38080" y="81520"/>
                </a:lnTo>
                <a:lnTo>
                  <a:pt x="38050" y="81340"/>
                </a:lnTo>
                <a:lnTo>
                  <a:pt x="38000" y="81180"/>
                </a:lnTo>
                <a:lnTo>
                  <a:pt x="37960" y="81120"/>
                </a:lnTo>
                <a:lnTo>
                  <a:pt x="37900" y="81070"/>
                </a:lnTo>
                <a:lnTo>
                  <a:pt x="37760" y="81050"/>
                </a:lnTo>
                <a:lnTo>
                  <a:pt x="37580" y="81050"/>
                </a:lnTo>
                <a:lnTo>
                  <a:pt x="37070" y="81160"/>
                </a:lnTo>
                <a:lnTo>
                  <a:pt x="36870" y="81220"/>
                </a:lnTo>
                <a:lnTo>
                  <a:pt x="34390" y="81950"/>
                </a:lnTo>
                <a:lnTo>
                  <a:pt x="33770" y="82050"/>
                </a:lnTo>
                <a:lnTo>
                  <a:pt x="33710" y="82020"/>
                </a:lnTo>
                <a:lnTo>
                  <a:pt x="33320" y="80730"/>
                </a:lnTo>
                <a:lnTo>
                  <a:pt x="33390" y="80470"/>
                </a:lnTo>
                <a:lnTo>
                  <a:pt x="33440" y="80520"/>
                </a:lnTo>
                <a:lnTo>
                  <a:pt x="33470" y="80530"/>
                </a:lnTo>
                <a:lnTo>
                  <a:pt x="33510" y="80550"/>
                </a:lnTo>
                <a:lnTo>
                  <a:pt x="33550" y="80550"/>
                </a:lnTo>
                <a:lnTo>
                  <a:pt x="33570" y="80550"/>
                </a:lnTo>
                <a:lnTo>
                  <a:pt x="33600" y="80550"/>
                </a:lnTo>
                <a:lnTo>
                  <a:pt x="33630" y="80540"/>
                </a:lnTo>
                <a:lnTo>
                  <a:pt x="33680" y="80520"/>
                </a:lnTo>
                <a:lnTo>
                  <a:pt x="33720" y="80500"/>
                </a:lnTo>
                <a:lnTo>
                  <a:pt x="33920" y="80320"/>
                </a:lnTo>
                <a:lnTo>
                  <a:pt x="33990" y="80280"/>
                </a:lnTo>
                <a:lnTo>
                  <a:pt x="34020" y="80260"/>
                </a:lnTo>
                <a:lnTo>
                  <a:pt x="34040" y="80230"/>
                </a:lnTo>
                <a:lnTo>
                  <a:pt x="34070" y="80200"/>
                </a:lnTo>
                <a:lnTo>
                  <a:pt x="34100" y="79820"/>
                </a:lnTo>
                <a:lnTo>
                  <a:pt x="34140" y="79690"/>
                </a:lnTo>
                <a:lnTo>
                  <a:pt x="34310" y="79260"/>
                </a:lnTo>
                <a:lnTo>
                  <a:pt x="34360" y="78890"/>
                </a:lnTo>
                <a:lnTo>
                  <a:pt x="34390" y="78790"/>
                </a:lnTo>
                <a:lnTo>
                  <a:pt x="34480" y="78600"/>
                </a:lnTo>
                <a:lnTo>
                  <a:pt x="34660" y="78420"/>
                </a:lnTo>
                <a:lnTo>
                  <a:pt x="35100" y="78210"/>
                </a:lnTo>
                <a:lnTo>
                  <a:pt x="35200" y="78310"/>
                </a:lnTo>
                <a:lnTo>
                  <a:pt x="35260" y="78370"/>
                </a:lnTo>
                <a:lnTo>
                  <a:pt x="35330" y="78430"/>
                </a:lnTo>
                <a:lnTo>
                  <a:pt x="35380" y="78470"/>
                </a:lnTo>
                <a:lnTo>
                  <a:pt x="35460" y="78490"/>
                </a:lnTo>
                <a:lnTo>
                  <a:pt x="35720" y="78560"/>
                </a:lnTo>
                <a:lnTo>
                  <a:pt x="35830" y="78630"/>
                </a:lnTo>
                <a:lnTo>
                  <a:pt x="35920" y="78720"/>
                </a:lnTo>
                <a:lnTo>
                  <a:pt x="36050" y="78900"/>
                </a:lnTo>
                <a:lnTo>
                  <a:pt x="36120" y="78970"/>
                </a:lnTo>
                <a:lnTo>
                  <a:pt x="36210" y="79000"/>
                </a:lnTo>
                <a:lnTo>
                  <a:pt x="36290" y="78980"/>
                </a:lnTo>
                <a:lnTo>
                  <a:pt x="36380" y="78910"/>
                </a:lnTo>
                <a:lnTo>
                  <a:pt x="36440" y="78830"/>
                </a:lnTo>
                <a:lnTo>
                  <a:pt x="36500" y="78730"/>
                </a:lnTo>
                <a:lnTo>
                  <a:pt x="36580" y="78490"/>
                </a:lnTo>
                <a:lnTo>
                  <a:pt x="36560" y="78280"/>
                </a:lnTo>
                <a:lnTo>
                  <a:pt x="36640" y="77980"/>
                </a:lnTo>
                <a:lnTo>
                  <a:pt x="36640" y="77910"/>
                </a:lnTo>
                <a:lnTo>
                  <a:pt x="36630" y="77800"/>
                </a:lnTo>
                <a:lnTo>
                  <a:pt x="36590" y="77590"/>
                </a:lnTo>
                <a:lnTo>
                  <a:pt x="36590" y="77500"/>
                </a:lnTo>
                <a:lnTo>
                  <a:pt x="36630" y="77350"/>
                </a:lnTo>
                <a:lnTo>
                  <a:pt x="36710" y="77190"/>
                </a:lnTo>
                <a:lnTo>
                  <a:pt x="36900" y="76890"/>
                </a:lnTo>
                <a:lnTo>
                  <a:pt x="36970" y="76730"/>
                </a:lnTo>
                <a:lnTo>
                  <a:pt x="37060" y="76590"/>
                </a:lnTo>
                <a:lnTo>
                  <a:pt x="37120" y="76480"/>
                </a:lnTo>
                <a:lnTo>
                  <a:pt x="37190" y="76470"/>
                </a:lnTo>
                <a:lnTo>
                  <a:pt x="37290" y="76390"/>
                </a:lnTo>
                <a:lnTo>
                  <a:pt x="37340" y="76370"/>
                </a:lnTo>
                <a:lnTo>
                  <a:pt x="37430" y="76360"/>
                </a:lnTo>
                <a:lnTo>
                  <a:pt x="37480" y="76330"/>
                </a:lnTo>
                <a:lnTo>
                  <a:pt x="37520" y="76300"/>
                </a:lnTo>
                <a:lnTo>
                  <a:pt x="37580" y="76270"/>
                </a:lnTo>
                <a:lnTo>
                  <a:pt x="37660" y="76260"/>
                </a:lnTo>
                <a:lnTo>
                  <a:pt x="37850" y="76270"/>
                </a:lnTo>
                <a:lnTo>
                  <a:pt x="38000" y="76230"/>
                </a:lnTo>
                <a:lnTo>
                  <a:pt x="38290" y="76080"/>
                </a:lnTo>
                <a:lnTo>
                  <a:pt x="38650" y="76010"/>
                </a:lnTo>
                <a:lnTo>
                  <a:pt x="38960" y="75860"/>
                </a:lnTo>
                <a:lnTo>
                  <a:pt x="39090" y="75890"/>
                </a:lnTo>
                <a:lnTo>
                  <a:pt x="39190" y="75790"/>
                </a:lnTo>
                <a:lnTo>
                  <a:pt x="39290" y="75730"/>
                </a:lnTo>
                <a:lnTo>
                  <a:pt x="39710" y="75620"/>
                </a:lnTo>
                <a:lnTo>
                  <a:pt x="39770" y="75600"/>
                </a:lnTo>
                <a:lnTo>
                  <a:pt x="39840" y="75560"/>
                </a:lnTo>
                <a:lnTo>
                  <a:pt x="40080" y="75400"/>
                </a:lnTo>
                <a:lnTo>
                  <a:pt x="40270" y="75230"/>
                </a:lnTo>
                <a:lnTo>
                  <a:pt x="40200" y="75120"/>
                </a:lnTo>
                <a:lnTo>
                  <a:pt x="40160" y="75070"/>
                </a:lnTo>
                <a:lnTo>
                  <a:pt x="39350" y="74340"/>
                </a:lnTo>
                <a:lnTo>
                  <a:pt x="38960" y="73680"/>
                </a:lnTo>
                <a:lnTo>
                  <a:pt x="38700" y="73010"/>
                </a:lnTo>
                <a:lnTo>
                  <a:pt x="38750" y="72280"/>
                </a:lnTo>
                <a:lnTo>
                  <a:pt x="38720" y="72050"/>
                </a:lnTo>
                <a:lnTo>
                  <a:pt x="38650" y="72010"/>
                </a:lnTo>
                <a:lnTo>
                  <a:pt x="38580" y="72010"/>
                </a:lnTo>
                <a:lnTo>
                  <a:pt x="38490" y="72020"/>
                </a:lnTo>
                <a:lnTo>
                  <a:pt x="38350" y="72090"/>
                </a:lnTo>
                <a:lnTo>
                  <a:pt x="38280" y="72100"/>
                </a:lnTo>
                <a:lnTo>
                  <a:pt x="38200" y="72090"/>
                </a:lnTo>
                <a:lnTo>
                  <a:pt x="38110" y="72060"/>
                </a:lnTo>
                <a:lnTo>
                  <a:pt x="38010" y="72040"/>
                </a:lnTo>
                <a:lnTo>
                  <a:pt x="37910" y="72050"/>
                </a:lnTo>
                <a:lnTo>
                  <a:pt x="37830" y="72090"/>
                </a:lnTo>
                <a:lnTo>
                  <a:pt x="37750" y="72170"/>
                </a:lnTo>
                <a:lnTo>
                  <a:pt x="37710" y="72290"/>
                </a:lnTo>
                <a:lnTo>
                  <a:pt x="37630" y="72690"/>
                </a:lnTo>
                <a:lnTo>
                  <a:pt x="37540" y="72890"/>
                </a:lnTo>
                <a:lnTo>
                  <a:pt x="37300" y="73130"/>
                </a:lnTo>
                <a:lnTo>
                  <a:pt x="37170" y="73070"/>
                </a:lnTo>
                <a:lnTo>
                  <a:pt x="37120" y="73010"/>
                </a:lnTo>
                <a:lnTo>
                  <a:pt x="37100" y="72910"/>
                </a:lnTo>
                <a:lnTo>
                  <a:pt x="37070" y="72850"/>
                </a:lnTo>
                <a:lnTo>
                  <a:pt x="37010" y="72830"/>
                </a:lnTo>
                <a:lnTo>
                  <a:pt x="36930" y="72900"/>
                </a:lnTo>
                <a:lnTo>
                  <a:pt x="36880" y="72960"/>
                </a:lnTo>
                <a:lnTo>
                  <a:pt x="36850" y="73000"/>
                </a:lnTo>
                <a:lnTo>
                  <a:pt x="36750" y="73090"/>
                </a:lnTo>
                <a:lnTo>
                  <a:pt x="36620" y="73150"/>
                </a:lnTo>
                <a:lnTo>
                  <a:pt x="36300" y="73450"/>
                </a:lnTo>
                <a:lnTo>
                  <a:pt x="36190" y="73500"/>
                </a:lnTo>
                <a:lnTo>
                  <a:pt x="36090" y="73530"/>
                </a:lnTo>
                <a:lnTo>
                  <a:pt x="35770" y="73480"/>
                </a:lnTo>
                <a:lnTo>
                  <a:pt x="35680" y="73420"/>
                </a:lnTo>
                <a:lnTo>
                  <a:pt x="35610" y="73360"/>
                </a:lnTo>
                <a:lnTo>
                  <a:pt x="35530" y="73300"/>
                </a:lnTo>
                <a:lnTo>
                  <a:pt x="35450" y="73260"/>
                </a:lnTo>
                <a:lnTo>
                  <a:pt x="35390" y="73250"/>
                </a:lnTo>
                <a:lnTo>
                  <a:pt x="35310" y="73250"/>
                </a:lnTo>
                <a:lnTo>
                  <a:pt x="35250" y="73240"/>
                </a:lnTo>
                <a:lnTo>
                  <a:pt x="35170" y="73200"/>
                </a:lnTo>
                <a:lnTo>
                  <a:pt x="35020" y="73070"/>
                </a:lnTo>
                <a:lnTo>
                  <a:pt x="34940" y="73050"/>
                </a:lnTo>
                <a:lnTo>
                  <a:pt x="34850" y="73070"/>
                </a:lnTo>
                <a:lnTo>
                  <a:pt x="34760" y="73090"/>
                </a:lnTo>
                <a:lnTo>
                  <a:pt x="34670" y="73090"/>
                </a:lnTo>
                <a:lnTo>
                  <a:pt x="34600" y="73060"/>
                </a:lnTo>
                <a:lnTo>
                  <a:pt x="34570" y="73020"/>
                </a:lnTo>
                <a:lnTo>
                  <a:pt x="34550" y="72990"/>
                </a:lnTo>
                <a:lnTo>
                  <a:pt x="34540" y="72940"/>
                </a:lnTo>
                <a:lnTo>
                  <a:pt x="34540" y="72860"/>
                </a:lnTo>
                <a:lnTo>
                  <a:pt x="34570" y="72740"/>
                </a:lnTo>
                <a:lnTo>
                  <a:pt x="34620" y="72600"/>
                </a:lnTo>
                <a:lnTo>
                  <a:pt x="34930" y="72100"/>
                </a:lnTo>
                <a:lnTo>
                  <a:pt x="35280" y="71740"/>
                </a:lnTo>
                <a:lnTo>
                  <a:pt x="35330" y="71660"/>
                </a:lnTo>
                <a:lnTo>
                  <a:pt x="35360" y="71580"/>
                </a:lnTo>
                <a:lnTo>
                  <a:pt x="35390" y="71440"/>
                </a:lnTo>
                <a:lnTo>
                  <a:pt x="35400" y="71350"/>
                </a:lnTo>
                <a:lnTo>
                  <a:pt x="35390" y="71240"/>
                </a:lnTo>
                <a:lnTo>
                  <a:pt x="35360" y="71130"/>
                </a:lnTo>
                <a:lnTo>
                  <a:pt x="35270" y="71020"/>
                </a:lnTo>
                <a:lnTo>
                  <a:pt x="35090" y="71050"/>
                </a:lnTo>
                <a:lnTo>
                  <a:pt x="34830" y="71170"/>
                </a:lnTo>
                <a:lnTo>
                  <a:pt x="34440" y="71410"/>
                </a:lnTo>
                <a:lnTo>
                  <a:pt x="34370" y="71390"/>
                </a:lnTo>
                <a:lnTo>
                  <a:pt x="34310" y="71340"/>
                </a:lnTo>
                <a:lnTo>
                  <a:pt x="34360" y="70920"/>
                </a:lnTo>
                <a:lnTo>
                  <a:pt x="34430" y="70770"/>
                </a:lnTo>
                <a:lnTo>
                  <a:pt x="34500" y="70710"/>
                </a:lnTo>
                <a:lnTo>
                  <a:pt x="34820" y="70540"/>
                </a:lnTo>
                <a:lnTo>
                  <a:pt x="35090" y="70320"/>
                </a:lnTo>
                <a:lnTo>
                  <a:pt x="35250" y="70130"/>
                </a:lnTo>
                <a:lnTo>
                  <a:pt x="35410" y="69780"/>
                </a:lnTo>
                <a:lnTo>
                  <a:pt x="35990" y="69880"/>
                </a:lnTo>
                <a:lnTo>
                  <a:pt x="36100" y="69880"/>
                </a:lnTo>
                <a:lnTo>
                  <a:pt x="36230" y="69850"/>
                </a:lnTo>
                <a:lnTo>
                  <a:pt x="37310" y="69330"/>
                </a:lnTo>
                <a:lnTo>
                  <a:pt x="37390" y="69280"/>
                </a:lnTo>
                <a:lnTo>
                  <a:pt x="37470" y="69210"/>
                </a:lnTo>
                <a:lnTo>
                  <a:pt x="37510" y="69140"/>
                </a:lnTo>
                <a:lnTo>
                  <a:pt x="37540" y="69080"/>
                </a:lnTo>
                <a:lnTo>
                  <a:pt x="37540" y="69060"/>
                </a:lnTo>
                <a:lnTo>
                  <a:pt x="37560" y="69040"/>
                </a:lnTo>
                <a:lnTo>
                  <a:pt x="37580" y="69010"/>
                </a:lnTo>
                <a:lnTo>
                  <a:pt x="37640" y="68950"/>
                </a:lnTo>
                <a:lnTo>
                  <a:pt x="37720" y="68930"/>
                </a:lnTo>
                <a:lnTo>
                  <a:pt x="37830" y="68970"/>
                </a:lnTo>
                <a:lnTo>
                  <a:pt x="37930" y="69030"/>
                </a:lnTo>
                <a:lnTo>
                  <a:pt x="38260" y="69350"/>
                </a:lnTo>
                <a:lnTo>
                  <a:pt x="38370" y="69380"/>
                </a:lnTo>
                <a:lnTo>
                  <a:pt x="38530" y="69400"/>
                </a:lnTo>
                <a:lnTo>
                  <a:pt x="38720" y="69400"/>
                </a:lnTo>
                <a:lnTo>
                  <a:pt x="38810" y="69360"/>
                </a:lnTo>
                <a:lnTo>
                  <a:pt x="38890" y="69300"/>
                </a:lnTo>
                <a:lnTo>
                  <a:pt x="38980" y="69090"/>
                </a:lnTo>
                <a:lnTo>
                  <a:pt x="39000" y="69020"/>
                </a:lnTo>
                <a:lnTo>
                  <a:pt x="39160" y="68590"/>
                </a:lnTo>
                <a:lnTo>
                  <a:pt x="39240" y="68320"/>
                </a:lnTo>
                <a:lnTo>
                  <a:pt x="39270" y="68130"/>
                </a:lnTo>
                <a:lnTo>
                  <a:pt x="39290" y="68030"/>
                </a:lnTo>
                <a:lnTo>
                  <a:pt x="39340" y="67920"/>
                </a:lnTo>
                <a:lnTo>
                  <a:pt x="39460" y="67770"/>
                </a:lnTo>
                <a:lnTo>
                  <a:pt x="39590" y="67670"/>
                </a:lnTo>
                <a:lnTo>
                  <a:pt x="39800" y="67570"/>
                </a:lnTo>
                <a:lnTo>
                  <a:pt x="39960" y="67520"/>
                </a:lnTo>
                <a:lnTo>
                  <a:pt x="39930" y="67420"/>
                </a:lnTo>
                <a:lnTo>
                  <a:pt x="39900" y="67360"/>
                </a:lnTo>
                <a:lnTo>
                  <a:pt x="39900" y="67260"/>
                </a:lnTo>
                <a:lnTo>
                  <a:pt x="39910" y="67200"/>
                </a:lnTo>
                <a:lnTo>
                  <a:pt x="39960" y="66970"/>
                </a:lnTo>
                <a:lnTo>
                  <a:pt x="39960" y="66920"/>
                </a:lnTo>
                <a:lnTo>
                  <a:pt x="39940" y="66750"/>
                </a:lnTo>
                <a:lnTo>
                  <a:pt x="39940" y="66650"/>
                </a:lnTo>
                <a:lnTo>
                  <a:pt x="39960" y="66590"/>
                </a:lnTo>
                <a:lnTo>
                  <a:pt x="39990" y="66530"/>
                </a:lnTo>
                <a:lnTo>
                  <a:pt x="40090" y="66440"/>
                </a:lnTo>
                <a:lnTo>
                  <a:pt x="40150" y="66410"/>
                </a:lnTo>
                <a:lnTo>
                  <a:pt x="40210" y="66390"/>
                </a:lnTo>
                <a:lnTo>
                  <a:pt x="40260" y="66380"/>
                </a:lnTo>
                <a:lnTo>
                  <a:pt x="40300" y="66370"/>
                </a:lnTo>
                <a:lnTo>
                  <a:pt x="40330" y="66360"/>
                </a:lnTo>
                <a:lnTo>
                  <a:pt x="40370" y="66310"/>
                </a:lnTo>
                <a:lnTo>
                  <a:pt x="40570" y="65980"/>
                </a:lnTo>
                <a:lnTo>
                  <a:pt x="40590" y="65970"/>
                </a:lnTo>
                <a:lnTo>
                  <a:pt x="40710" y="65930"/>
                </a:lnTo>
                <a:lnTo>
                  <a:pt x="40740" y="65910"/>
                </a:lnTo>
                <a:lnTo>
                  <a:pt x="40760" y="65870"/>
                </a:lnTo>
                <a:lnTo>
                  <a:pt x="40790" y="65780"/>
                </a:lnTo>
                <a:lnTo>
                  <a:pt x="40810" y="65730"/>
                </a:lnTo>
                <a:lnTo>
                  <a:pt x="40820" y="65680"/>
                </a:lnTo>
                <a:lnTo>
                  <a:pt x="40820" y="65640"/>
                </a:lnTo>
                <a:lnTo>
                  <a:pt x="40710" y="65500"/>
                </a:lnTo>
                <a:lnTo>
                  <a:pt x="40810" y="65360"/>
                </a:lnTo>
                <a:lnTo>
                  <a:pt x="40830" y="65330"/>
                </a:lnTo>
                <a:lnTo>
                  <a:pt x="40870" y="65280"/>
                </a:lnTo>
                <a:lnTo>
                  <a:pt x="40900" y="65210"/>
                </a:lnTo>
                <a:lnTo>
                  <a:pt x="40970" y="64990"/>
                </a:lnTo>
                <a:lnTo>
                  <a:pt x="40980" y="64860"/>
                </a:lnTo>
                <a:lnTo>
                  <a:pt x="40970" y="64570"/>
                </a:lnTo>
                <a:lnTo>
                  <a:pt x="40950" y="64480"/>
                </a:lnTo>
                <a:lnTo>
                  <a:pt x="40940" y="64450"/>
                </a:lnTo>
                <a:lnTo>
                  <a:pt x="40860" y="64310"/>
                </a:lnTo>
                <a:lnTo>
                  <a:pt x="40850" y="64280"/>
                </a:lnTo>
                <a:lnTo>
                  <a:pt x="40840" y="64220"/>
                </a:lnTo>
                <a:lnTo>
                  <a:pt x="40820" y="64130"/>
                </a:lnTo>
                <a:lnTo>
                  <a:pt x="40880" y="64010"/>
                </a:lnTo>
                <a:lnTo>
                  <a:pt x="40980" y="63880"/>
                </a:lnTo>
                <a:lnTo>
                  <a:pt x="41040" y="63750"/>
                </a:lnTo>
                <a:lnTo>
                  <a:pt x="40980" y="63650"/>
                </a:lnTo>
                <a:lnTo>
                  <a:pt x="41150" y="63550"/>
                </a:lnTo>
                <a:lnTo>
                  <a:pt x="41220" y="63480"/>
                </a:lnTo>
                <a:lnTo>
                  <a:pt x="41280" y="63340"/>
                </a:lnTo>
                <a:lnTo>
                  <a:pt x="41340" y="63310"/>
                </a:lnTo>
                <a:lnTo>
                  <a:pt x="41410" y="63300"/>
                </a:lnTo>
                <a:lnTo>
                  <a:pt x="41470" y="63260"/>
                </a:lnTo>
                <a:lnTo>
                  <a:pt x="41510" y="63200"/>
                </a:lnTo>
                <a:lnTo>
                  <a:pt x="41660" y="62900"/>
                </a:lnTo>
                <a:lnTo>
                  <a:pt x="41770" y="62850"/>
                </a:lnTo>
                <a:lnTo>
                  <a:pt x="41790" y="62800"/>
                </a:lnTo>
                <a:lnTo>
                  <a:pt x="41760" y="62690"/>
                </a:lnTo>
                <a:lnTo>
                  <a:pt x="41690" y="62680"/>
                </a:lnTo>
                <a:lnTo>
                  <a:pt x="41600" y="62700"/>
                </a:lnTo>
                <a:lnTo>
                  <a:pt x="41520" y="62670"/>
                </a:lnTo>
                <a:lnTo>
                  <a:pt x="41470" y="62570"/>
                </a:lnTo>
                <a:lnTo>
                  <a:pt x="41480" y="62490"/>
                </a:lnTo>
                <a:lnTo>
                  <a:pt x="41510" y="62420"/>
                </a:lnTo>
                <a:lnTo>
                  <a:pt x="41520" y="62320"/>
                </a:lnTo>
                <a:lnTo>
                  <a:pt x="41510" y="62210"/>
                </a:lnTo>
                <a:lnTo>
                  <a:pt x="41480" y="62150"/>
                </a:lnTo>
                <a:lnTo>
                  <a:pt x="41440" y="62120"/>
                </a:lnTo>
                <a:lnTo>
                  <a:pt x="41410" y="62070"/>
                </a:lnTo>
                <a:lnTo>
                  <a:pt x="41400" y="61980"/>
                </a:lnTo>
                <a:lnTo>
                  <a:pt x="41390" y="61830"/>
                </a:lnTo>
                <a:lnTo>
                  <a:pt x="41360" y="61750"/>
                </a:lnTo>
                <a:lnTo>
                  <a:pt x="41470" y="61670"/>
                </a:lnTo>
                <a:lnTo>
                  <a:pt x="41520" y="61540"/>
                </a:lnTo>
                <a:lnTo>
                  <a:pt x="41510" y="61420"/>
                </a:lnTo>
                <a:lnTo>
                  <a:pt x="41410" y="61370"/>
                </a:lnTo>
                <a:lnTo>
                  <a:pt x="41490" y="61290"/>
                </a:lnTo>
                <a:lnTo>
                  <a:pt x="41610" y="61200"/>
                </a:lnTo>
                <a:lnTo>
                  <a:pt x="41740" y="61130"/>
                </a:lnTo>
                <a:lnTo>
                  <a:pt x="41820" y="61120"/>
                </a:lnTo>
                <a:lnTo>
                  <a:pt x="41950" y="61170"/>
                </a:lnTo>
                <a:lnTo>
                  <a:pt x="42110" y="61130"/>
                </a:lnTo>
                <a:lnTo>
                  <a:pt x="42380" y="60990"/>
                </a:lnTo>
                <a:lnTo>
                  <a:pt x="44170" y="60590"/>
                </a:lnTo>
                <a:lnTo>
                  <a:pt x="44300" y="60530"/>
                </a:lnTo>
                <a:lnTo>
                  <a:pt x="44360" y="60480"/>
                </a:lnTo>
                <a:lnTo>
                  <a:pt x="44540" y="60390"/>
                </a:lnTo>
                <a:lnTo>
                  <a:pt x="44920" y="60040"/>
                </a:lnTo>
                <a:lnTo>
                  <a:pt x="45230" y="59840"/>
                </a:lnTo>
                <a:lnTo>
                  <a:pt x="45380" y="59710"/>
                </a:lnTo>
                <a:lnTo>
                  <a:pt x="45530" y="59610"/>
                </a:lnTo>
                <a:lnTo>
                  <a:pt x="45690" y="59590"/>
                </a:lnTo>
                <a:lnTo>
                  <a:pt x="45850" y="59600"/>
                </a:lnTo>
                <a:lnTo>
                  <a:pt x="46000" y="59580"/>
                </a:lnTo>
                <a:lnTo>
                  <a:pt x="46050" y="59550"/>
                </a:lnTo>
                <a:lnTo>
                  <a:pt x="46080" y="59510"/>
                </a:lnTo>
                <a:lnTo>
                  <a:pt x="46140" y="59480"/>
                </a:lnTo>
                <a:lnTo>
                  <a:pt x="46240" y="59460"/>
                </a:lnTo>
                <a:lnTo>
                  <a:pt x="46340" y="59430"/>
                </a:lnTo>
                <a:lnTo>
                  <a:pt x="46450" y="59280"/>
                </a:lnTo>
                <a:lnTo>
                  <a:pt x="46510" y="59250"/>
                </a:lnTo>
                <a:lnTo>
                  <a:pt x="46580" y="59270"/>
                </a:lnTo>
                <a:lnTo>
                  <a:pt x="46600" y="59300"/>
                </a:lnTo>
                <a:lnTo>
                  <a:pt x="46640" y="59320"/>
                </a:lnTo>
                <a:lnTo>
                  <a:pt x="46700" y="59310"/>
                </a:lnTo>
                <a:lnTo>
                  <a:pt x="46710" y="59280"/>
                </a:lnTo>
                <a:lnTo>
                  <a:pt x="46690" y="59170"/>
                </a:lnTo>
                <a:lnTo>
                  <a:pt x="46700" y="59140"/>
                </a:lnTo>
                <a:lnTo>
                  <a:pt x="46780" y="59110"/>
                </a:lnTo>
                <a:lnTo>
                  <a:pt x="46990" y="59090"/>
                </a:lnTo>
                <a:lnTo>
                  <a:pt x="47040" y="59160"/>
                </a:lnTo>
                <a:lnTo>
                  <a:pt x="47080" y="59210"/>
                </a:lnTo>
                <a:lnTo>
                  <a:pt x="47340" y="59490"/>
                </a:lnTo>
                <a:lnTo>
                  <a:pt x="47520" y="59620"/>
                </a:lnTo>
                <a:lnTo>
                  <a:pt x="47700" y="59720"/>
                </a:lnTo>
                <a:lnTo>
                  <a:pt x="47810" y="59760"/>
                </a:lnTo>
                <a:lnTo>
                  <a:pt x="47940" y="59790"/>
                </a:lnTo>
                <a:lnTo>
                  <a:pt x="48140" y="59810"/>
                </a:lnTo>
                <a:lnTo>
                  <a:pt x="48320" y="59800"/>
                </a:lnTo>
                <a:lnTo>
                  <a:pt x="48410" y="59780"/>
                </a:lnTo>
                <a:lnTo>
                  <a:pt x="48500" y="59760"/>
                </a:lnTo>
                <a:lnTo>
                  <a:pt x="48590" y="59710"/>
                </a:lnTo>
                <a:lnTo>
                  <a:pt x="48770" y="59600"/>
                </a:lnTo>
                <a:lnTo>
                  <a:pt x="48900" y="59540"/>
                </a:lnTo>
                <a:lnTo>
                  <a:pt x="49070" y="59510"/>
                </a:lnTo>
                <a:lnTo>
                  <a:pt x="49360" y="59510"/>
                </a:lnTo>
                <a:lnTo>
                  <a:pt x="49520" y="59540"/>
                </a:lnTo>
                <a:lnTo>
                  <a:pt x="49650" y="59590"/>
                </a:lnTo>
                <a:lnTo>
                  <a:pt x="50660" y="60330"/>
                </a:lnTo>
                <a:lnTo>
                  <a:pt x="50740" y="60410"/>
                </a:lnTo>
                <a:lnTo>
                  <a:pt x="50790" y="60490"/>
                </a:lnTo>
                <a:lnTo>
                  <a:pt x="50830" y="60580"/>
                </a:lnTo>
                <a:lnTo>
                  <a:pt x="50850" y="60660"/>
                </a:lnTo>
                <a:lnTo>
                  <a:pt x="50870" y="60720"/>
                </a:lnTo>
                <a:lnTo>
                  <a:pt x="50900" y="60770"/>
                </a:lnTo>
                <a:lnTo>
                  <a:pt x="51040" y="60920"/>
                </a:lnTo>
                <a:lnTo>
                  <a:pt x="51100" y="60990"/>
                </a:lnTo>
                <a:lnTo>
                  <a:pt x="51120" y="61050"/>
                </a:lnTo>
                <a:lnTo>
                  <a:pt x="51310" y="61120"/>
                </a:lnTo>
                <a:lnTo>
                  <a:pt x="52130" y="61140"/>
                </a:lnTo>
                <a:lnTo>
                  <a:pt x="54150" y="61140"/>
                </a:lnTo>
                <a:lnTo>
                  <a:pt x="54130" y="61240"/>
                </a:lnTo>
                <a:lnTo>
                  <a:pt x="54110" y="61370"/>
                </a:lnTo>
                <a:lnTo>
                  <a:pt x="54140" y="61540"/>
                </a:lnTo>
                <a:lnTo>
                  <a:pt x="54150" y="61620"/>
                </a:lnTo>
                <a:lnTo>
                  <a:pt x="54090" y="61880"/>
                </a:lnTo>
                <a:lnTo>
                  <a:pt x="54100" y="61920"/>
                </a:lnTo>
                <a:lnTo>
                  <a:pt x="54120" y="61990"/>
                </a:lnTo>
                <a:lnTo>
                  <a:pt x="54170" y="62080"/>
                </a:lnTo>
                <a:lnTo>
                  <a:pt x="54380" y="62320"/>
                </a:lnTo>
                <a:lnTo>
                  <a:pt x="54570" y="62610"/>
                </a:lnTo>
                <a:lnTo>
                  <a:pt x="54630" y="62730"/>
                </a:lnTo>
                <a:lnTo>
                  <a:pt x="54740" y="63090"/>
                </a:lnTo>
                <a:lnTo>
                  <a:pt x="54780" y="63170"/>
                </a:lnTo>
                <a:lnTo>
                  <a:pt x="54840" y="63260"/>
                </a:lnTo>
                <a:lnTo>
                  <a:pt x="55040" y="63490"/>
                </a:lnTo>
                <a:lnTo>
                  <a:pt x="55070" y="63540"/>
                </a:lnTo>
                <a:lnTo>
                  <a:pt x="55100" y="63600"/>
                </a:lnTo>
                <a:lnTo>
                  <a:pt x="55120" y="63720"/>
                </a:lnTo>
                <a:lnTo>
                  <a:pt x="55240" y="64010"/>
                </a:lnTo>
                <a:lnTo>
                  <a:pt x="55400" y="64280"/>
                </a:lnTo>
                <a:lnTo>
                  <a:pt x="55470" y="64460"/>
                </a:lnTo>
                <a:lnTo>
                  <a:pt x="55600" y="64650"/>
                </a:lnTo>
                <a:lnTo>
                  <a:pt x="55620" y="64770"/>
                </a:lnTo>
                <a:lnTo>
                  <a:pt x="55580" y="64980"/>
                </a:lnTo>
                <a:lnTo>
                  <a:pt x="55240" y="65820"/>
                </a:lnTo>
                <a:lnTo>
                  <a:pt x="54870" y="66460"/>
                </a:lnTo>
                <a:lnTo>
                  <a:pt x="54810" y="66530"/>
                </a:lnTo>
                <a:lnTo>
                  <a:pt x="54710" y="66580"/>
                </a:lnTo>
                <a:lnTo>
                  <a:pt x="54580" y="66600"/>
                </a:lnTo>
                <a:lnTo>
                  <a:pt x="54090" y="66590"/>
                </a:lnTo>
                <a:lnTo>
                  <a:pt x="53690" y="66690"/>
                </a:lnTo>
                <a:lnTo>
                  <a:pt x="53770" y="66830"/>
                </a:lnTo>
                <a:lnTo>
                  <a:pt x="54300" y="67240"/>
                </a:lnTo>
                <a:lnTo>
                  <a:pt x="55190" y="68170"/>
                </a:lnTo>
                <a:lnTo>
                  <a:pt x="55290" y="68320"/>
                </a:lnTo>
                <a:lnTo>
                  <a:pt x="55440" y="68590"/>
                </a:lnTo>
                <a:lnTo>
                  <a:pt x="55490" y="68750"/>
                </a:lnTo>
                <a:lnTo>
                  <a:pt x="55500" y="68870"/>
                </a:lnTo>
                <a:lnTo>
                  <a:pt x="55460" y="69050"/>
                </a:lnTo>
                <a:lnTo>
                  <a:pt x="55440" y="69090"/>
                </a:lnTo>
                <a:lnTo>
                  <a:pt x="55430" y="69160"/>
                </a:lnTo>
                <a:lnTo>
                  <a:pt x="55450" y="69240"/>
                </a:lnTo>
                <a:lnTo>
                  <a:pt x="55550" y="69300"/>
                </a:lnTo>
                <a:lnTo>
                  <a:pt x="55950" y="69450"/>
                </a:lnTo>
                <a:lnTo>
                  <a:pt x="56050" y="69470"/>
                </a:lnTo>
                <a:lnTo>
                  <a:pt x="56140" y="69490"/>
                </a:lnTo>
                <a:lnTo>
                  <a:pt x="56320" y="69490"/>
                </a:lnTo>
                <a:lnTo>
                  <a:pt x="56420" y="69540"/>
                </a:lnTo>
                <a:lnTo>
                  <a:pt x="56540" y="69670"/>
                </a:lnTo>
                <a:lnTo>
                  <a:pt x="56830" y="70240"/>
                </a:lnTo>
                <a:lnTo>
                  <a:pt x="56940" y="70540"/>
                </a:lnTo>
                <a:lnTo>
                  <a:pt x="56730" y="72310"/>
                </a:lnTo>
                <a:lnTo>
                  <a:pt x="56650" y="72430"/>
                </a:lnTo>
                <a:lnTo>
                  <a:pt x="56590" y="72470"/>
                </a:lnTo>
                <a:lnTo>
                  <a:pt x="56500" y="72480"/>
                </a:lnTo>
                <a:lnTo>
                  <a:pt x="56330" y="72420"/>
                </a:lnTo>
                <a:lnTo>
                  <a:pt x="56230" y="72410"/>
                </a:lnTo>
                <a:lnTo>
                  <a:pt x="56150" y="72420"/>
                </a:lnTo>
                <a:lnTo>
                  <a:pt x="55970" y="72480"/>
                </a:lnTo>
                <a:lnTo>
                  <a:pt x="55870" y="72510"/>
                </a:lnTo>
                <a:lnTo>
                  <a:pt x="55780" y="72500"/>
                </a:lnTo>
                <a:lnTo>
                  <a:pt x="55590" y="72450"/>
                </a:lnTo>
                <a:lnTo>
                  <a:pt x="55500" y="72440"/>
                </a:lnTo>
                <a:lnTo>
                  <a:pt x="55290" y="72460"/>
                </a:lnTo>
                <a:lnTo>
                  <a:pt x="55180" y="72460"/>
                </a:lnTo>
                <a:lnTo>
                  <a:pt x="55090" y="72450"/>
                </a:lnTo>
                <a:lnTo>
                  <a:pt x="55030" y="72440"/>
                </a:lnTo>
                <a:lnTo>
                  <a:pt x="54960" y="72410"/>
                </a:lnTo>
                <a:lnTo>
                  <a:pt x="54900" y="72390"/>
                </a:lnTo>
                <a:lnTo>
                  <a:pt x="54840" y="72390"/>
                </a:lnTo>
                <a:lnTo>
                  <a:pt x="54760" y="72400"/>
                </a:lnTo>
                <a:lnTo>
                  <a:pt x="54670" y="72440"/>
                </a:lnTo>
                <a:lnTo>
                  <a:pt x="54300" y="72660"/>
                </a:lnTo>
                <a:lnTo>
                  <a:pt x="54200" y="72770"/>
                </a:lnTo>
                <a:lnTo>
                  <a:pt x="54100" y="72930"/>
                </a:lnTo>
                <a:lnTo>
                  <a:pt x="53980" y="73250"/>
                </a:lnTo>
                <a:lnTo>
                  <a:pt x="53850" y="73780"/>
                </a:lnTo>
                <a:lnTo>
                  <a:pt x="53750" y="73980"/>
                </a:lnTo>
                <a:lnTo>
                  <a:pt x="53490" y="74190"/>
                </a:lnTo>
                <a:lnTo>
                  <a:pt x="53580" y="74460"/>
                </a:lnTo>
                <a:lnTo>
                  <a:pt x="53590" y="74540"/>
                </a:lnTo>
                <a:lnTo>
                  <a:pt x="53590" y="74640"/>
                </a:lnTo>
                <a:lnTo>
                  <a:pt x="53530" y="74960"/>
                </a:lnTo>
                <a:lnTo>
                  <a:pt x="53250" y="75870"/>
                </a:lnTo>
                <a:lnTo>
                  <a:pt x="53250" y="76000"/>
                </a:lnTo>
                <a:lnTo>
                  <a:pt x="53340" y="76150"/>
                </a:lnTo>
                <a:lnTo>
                  <a:pt x="53430" y="76280"/>
                </a:lnTo>
                <a:lnTo>
                  <a:pt x="53460" y="76350"/>
                </a:lnTo>
                <a:lnTo>
                  <a:pt x="53460" y="76430"/>
                </a:lnTo>
                <a:lnTo>
                  <a:pt x="53430" y="76520"/>
                </a:lnTo>
                <a:lnTo>
                  <a:pt x="53370" y="76590"/>
                </a:lnTo>
                <a:lnTo>
                  <a:pt x="53220" y="76670"/>
                </a:lnTo>
                <a:lnTo>
                  <a:pt x="53130" y="76690"/>
                </a:lnTo>
                <a:lnTo>
                  <a:pt x="53020" y="76740"/>
                </a:lnTo>
                <a:lnTo>
                  <a:pt x="52960" y="76770"/>
                </a:lnTo>
                <a:lnTo>
                  <a:pt x="52910" y="76810"/>
                </a:lnTo>
                <a:lnTo>
                  <a:pt x="52750" y="76960"/>
                </a:lnTo>
                <a:lnTo>
                  <a:pt x="52690" y="77050"/>
                </a:lnTo>
                <a:lnTo>
                  <a:pt x="52680" y="77080"/>
                </a:lnTo>
                <a:lnTo>
                  <a:pt x="52670" y="77090"/>
                </a:lnTo>
                <a:lnTo>
                  <a:pt x="52500" y="77230"/>
                </a:lnTo>
                <a:lnTo>
                  <a:pt x="52470" y="77250"/>
                </a:lnTo>
                <a:lnTo>
                  <a:pt x="52450" y="77290"/>
                </a:lnTo>
                <a:lnTo>
                  <a:pt x="52440" y="77300"/>
                </a:lnTo>
                <a:lnTo>
                  <a:pt x="52430" y="77310"/>
                </a:lnTo>
                <a:lnTo>
                  <a:pt x="52410" y="77320"/>
                </a:lnTo>
                <a:lnTo>
                  <a:pt x="52370" y="77330"/>
                </a:lnTo>
                <a:lnTo>
                  <a:pt x="52190" y="77330"/>
                </a:lnTo>
                <a:lnTo>
                  <a:pt x="51720" y="77520"/>
                </a:lnTo>
                <a:lnTo>
                  <a:pt x="51660" y="77530"/>
                </a:lnTo>
                <a:lnTo>
                  <a:pt x="51610" y="77560"/>
                </a:lnTo>
                <a:lnTo>
                  <a:pt x="51570" y="77600"/>
                </a:lnTo>
                <a:lnTo>
                  <a:pt x="51530" y="77680"/>
                </a:lnTo>
                <a:lnTo>
                  <a:pt x="51460" y="77780"/>
                </a:lnTo>
                <a:lnTo>
                  <a:pt x="51320" y="77850"/>
                </a:lnTo>
                <a:lnTo>
                  <a:pt x="51270" y="77850"/>
                </a:lnTo>
                <a:lnTo>
                  <a:pt x="51250" y="77870"/>
                </a:lnTo>
                <a:lnTo>
                  <a:pt x="51200" y="77910"/>
                </a:lnTo>
                <a:lnTo>
                  <a:pt x="51160" y="77990"/>
                </a:lnTo>
                <a:lnTo>
                  <a:pt x="51160" y="78080"/>
                </a:lnTo>
                <a:lnTo>
                  <a:pt x="51170" y="78190"/>
                </a:lnTo>
                <a:lnTo>
                  <a:pt x="51280" y="78400"/>
                </a:lnTo>
                <a:lnTo>
                  <a:pt x="51440" y="78560"/>
                </a:lnTo>
                <a:lnTo>
                  <a:pt x="51910" y="78760"/>
                </a:lnTo>
                <a:lnTo>
                  <a:pt x="51980" y="78820"/>
                </a:lnTo>
                <a:lnTo>
                  <a:pt x="52010" y="78920"/>
                </a:lnTo>
                <a:lnTo>
                  <a:pt x="51990" y="79060"/>
                </a:lnTo>
                <a:lnTo>
                  <a:pt x="52010" y="79520"/>
                </a:lnTo>
                <a:lnTo>
                  <a:pt x="51990" y="79720"/>
                </a:lnTo>
                <a:lnTo>
                  <a:pt x="51910" y="79960"/>
                </a:lnTo>
                <a:lnTo>
                  <a:pt x="51680" y="80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