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Tboung Khmum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Cambodia • State Map | Fully Editable Vector Shape</a:t>
            </a:r>
          </a:p>
        </p:txBody>
      </p:sp>
      <p:sp>
        <p:nvSpPr>
          <p:cNvPr id="101" name="Tboung Khmum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74800" y="51870"/>
                </a:moveTo>
                <a:lnTo>
                  <a:pt x="74490" y="51960"/>
                </a:lnTo>
                <a:lnTo>
                  <a:pt x="74520" y="52030"/>
                </a:lnTo>
                <a:lnTo>
                  <a:pt x="74660" y="52430"/>
                </a:lnTo>
                <a:lnTo>
                  <a:pt x="75170" y="53390"/>
                </a:lnTo>
                <a:lnTo>
                  <a:pt x="75260" y="53820"/>
                </a:lnTo>
                <a:lnTo>
                  <a:pt x="75220" y="53870"/>
                </a:lnTo>
                <a:lnTo>
                  <a:pt x="74960" y="54280"/>
                </a:lnTo>
                <a:lnTo>
                  <a:pt x="74940" y="54400"/>
                </a:lnTo>
                <a:lnTo>
                  <a:pt x="74930" y="54730"/>
                </a:lnTo>
                <a:lnTo>
                  <a:pt x="74910" y="54890"/>
                </a:lnTo>
                <a:lnTo>
                  <a:pt x="74790" y="55140"/>
                </a:lnTo>
                <a:lnTo>
                  <a:pt x="74650" y="55370"/>
                </a:lnTo>
                <a:lnTo>
                  <a:pt x="74560" y="55610"/>
                </a:lnTo>
                <a:lnTo>
                  <a:pt x="74580" y="55890"/>
                </a:lnTo>
                <a:lnTo>
                  <a:pt x="75040" y="56700"/>
                </a:lnTo>
                <a:lnTo>
                  <a:pt x="75190" y="57090"/>
                </a:lnTo>
                <a:lnTo>
                  <a:pt x="75490" y="57190"/>
                </a:lnTo>
                <a:lnTo>
                  <a:pt x="75470" y="57220"/>
                </a:lnTo>
                <a:lnTo>
                  <a:pt x="75410" y="57230"/>
                </a:lnTo>
                <a:lnTo>
                  <a:pt x="75350" y="57230"/>
                </a:lnTo>
                <a:lnTo>
                  <a:pt x="75290" y="57240"/>
                </a:lnTo>
                <a:lnTo>
                  <a:pt x="75210" y="57240"/>
                </a:lnTo>
                <a:lnTo>
                  <a:pt x="75140" y="57210"/>
                </a:lnTo>
                <a:lnTo>
                  <a:pt x="75090" y="57180"/>
                </a:lnTo>
                <a:lnTo>
                  <a:pt x="75060" y="57110"/>
                </a:lnTo>
                <a:lnTo>
                  <a:pt x="74980" y="57100"/>
                </a:lnTo>
                <a:lnTo>
                  <a:pt x="74920" y="57090"/>
                </a:lnTo>
                <a:lnTo>
                  <a:pt x="74860" y="57080"/>
                </a:lnTo>
                <a:lnTo>
                  <a:pt x="74810" y="57040"/>
                </a:lnTo>
                <a:lnTo>
                  <a:pt x="74760" y="56990"/>
                </a:lnTo>
                <a:lnTo>
                  <a:pt x="74710" y="56950"/>
                </a:lnTo>
                <a:lnTo>
                  <a:pt x="74670" y="56930"/>
                </a:lnTo>
                <a:lnTo>
                  <a:pt x="74620" y="56880"/>
                </a:lnTo>
                <a:lnTo>
                  <a:pt x="74560" y="56850"/>
                </a:lnTo>
                <a:lnTo>
                  <a:pt x="74470" y="56830"/>
                </a:lnTo>
                <a:lnTo>
                  <a:pt x="74410" y="56810"/>
                </a:lnTo>
                <a:lnTo>
                  <a:pt x="74370" y="56770"/>
                </a:lnTo>
                <a:lnTo>
                  <a:pt x="74300" y="56760"/>
                </a:lnTo>
                <a:lnTo>
                  <a:pt x="74230" y="56770"/>
                </a:lnTo>
                <a:lnTo>
                  <a:pt x="74170" y="56770"/>
                </a:lnTo>
                <a:lnTo>
                  <a:pt x="74110" y="56760"/>
                </a:lnTo>
                <a:lnTo>
                  <a:pt x="74050" y="56760"/>
                </a:lnTo>
                <a:lnTo>
                  <a:pt x="73970" y="56790"/>
                </a:lnTo>
                <a:lnTo>
                  <a:pt x="73910" y="56820"/>
                </a:lnTo>
                <a:lnTo>
                  <a:pt x="73860" y="56840"/>
                </a:lnTo>
                <a:lnTo>
                  <a:pt x="73800" y="56880"/>
                </a:lnTo>
                <a:lnTo>
                  <a:pt x="73780" y="56900"/>
                </a:lnTo>
                <a:lnTo>
                  <a:pt x="73720" y="56950"/>
                </a:lnTo>
                <a:lnTo>
                  <a:pt x="73650" y="56960"/>
                </a:lnTo>
                <a:lnTo>
                  <a:pt x="73580" y="57010"/>
                </a:lnTo>
                <a:lnTo>
                  <a:pt x="73500" y="57040"/>
                </a:lnTo>
                <a:lnTo>
                  <a:pt x="73460" y="56990"/>
                </a:lnTo>
                <a:lnTo>
                  <a:pt x="73460" y="56940"/>
                </a:lnTo>
                <a:lnTo>
                  <a:pt x="73370" y="56960"/>
                </a:lnTo>
                <a:lnTo>
                  <a:pt x="73350" y="57000"/>
                </a:lnTo>
                <a:lnTo>
                  <a:pt x="73290" y="57040"/>
                </a:lnTo>
                <a:lnTo>
                  <a:pt x="73250" y="57060"/>
                </a:lnTo>
                <a:lnTo>
                  <a:pt x="73200" y="57090"/>
                </a:lnTo>
                <a:lnTo>
                  <a:pt x="73170" y="57130"/>
                </a:lnTo>
                <a:lnTo>
                  <a:pt x="73110" y="57150"/>
                </a:lnTo>
                <a:lnTo>
                  <a:pt x="73030" y="57160"/>
                </a:lnTo>
                <a:lnTo>
                  <a:pt x="72940" y="57170"/>
                </a:lnTo>
                <a:lnTo>
                  <a:pt x="72840" y="57170"/>
                </a:lnTo>
                <a:lnTo>
                  <a:pt x="72830" y="57110"/>
                </a:lnTo>
                <a:lnTo>
                  <a:pt x="72830" y="57090"/>
                </a:lnTo>
                <a:lnTo>
                  <a:pt x="72830" y="57030"/>
                </a:lnTo>
                <a:lnTo>
                  <a:pt x="72770" y="56960"/>
                </a:lnTo>
                <a:lnTo>
                  <a:pt x="72740" y="56930"/>
                </a:lnTo>
                <a:lnTo>
                  <a:pt x="72700" y="56890"/>
                </a:lnTo>
                <a:lnTo>
                  <a:pt x="72660" y="56850"/>
                </a:lnTo>
                <a:lnTo>
                  <a:pt x="72620" y="56810"/>
                </a:lnTo>
                <a:lnTo>
                  <a:pt x="72580" y="56770"/>
                </a:lnTo>
                <a:lnTo>
                  <a:pt x="72530" y="56730"/>
                </a:lnTo>
                <a:lnTo>
                  <a:pt x="72490" y="56690"/>
                </a:lnTo>
                <a:lnTo>
                  <a:pt x="72400" y="56620"/>
                </a:lnTo>
                <a:lnTo>
                  <a:pt x="72360" y="56590"/>
                </a:lnTo>
                <a:lnTo>
                  <a:pt x="72380" y="56520"/>
                </a:lnTo>
                <a:lnTo>
                  <a:pt x="72390" y="56470"/>
                </a:lnTo>
                <a:lnTo>
                  <a:pt x="72350" y="56440"/>
                </a:lnTo>
                <a:lnTo>
                  <a:pt x="72320" y="56390"/>
                </a:lnTo>
                <a:lnTo>
                  <a:pt x="72290" y="56350"/>
                </a:lnTo>
                <a:lnTo>
                  <a:pt x="72220" y="56290"/>
                </a:lnTo>
                <a:lnTo>
                  <a:pt x="72140" y="56270"/>
                </a:lnTo>
                <a:lnTo>
                  <a:pt x="72070" y="56250"/>
                </a:lnTo>
                <a:lnTo>
                  <a:pt x="72020" y="56220"/>
                </a:lnTo>
                <a:lnTo>
                  <a:pt x="71950" y="56210"/>
                </a:lnTo>
                <a:lnTo>
                  <a:pt x="71910" y="56230"/>
                </a:lnTo>
                <a:lnTo>
                  <a:pt x="71850" y="56220"/>
                </a:lnTo>
                <a:lnTo>
                  <a:pt x="71780" y="56190"/>
                </a:lnTo>
                <a:lnTo>
                  <a:pt x="71710" y="56170"/>
                </a:lnTo>
                <a:lnTo>
                  <a:pt x="71650" y="56150"/>
                </a:lnTo>
                <a:lnTo>
                  <a:pt x="71590" y="56150"/>
                </a:lnTo>
                <a:lnTo>
                  <a:pt x="71520" y="56180"/>
                </a:lnTo>
                <a:lnTo>
                  <a:pt x="71440" y="56210"/>
                </a:lnTo>
                <a:lnTo>
                  <a:pt x="71380" y="56200"/>
                </a:lnTo>
                <a:lnTo>
                  <a:pt x="71310" y="56170"/>
                </a:lnTo>
                <a:lnTo>
                  <a:pt x="71240" y="56120"/>
                </a:lnTo>
                <a:lnTo>
                  <a:pt x="71180" y="56060"/>
                </a:lnTo>
                <a:lnTo>
                  <a:pt x="71110" y="56010"/>
                </a:lnTo>
                <a:lnTo>
                  <a:pt x="71060" y="55960"/>
                </a:lnTo>
                <a:lnTo>
                  <a:pt x="71050" y="55860"/>
                </a:lnTo>
                <a:lnTo>
                  <a:pt x="71020" y="55790"/>
                </a:lnTo>
                <a:lnTo>
                  <a:pt x="70960" y="55760"/>
                </a:lnTo>
                <a:lnTo>
                  <a:pt x="70880" y="55790"/>
                </a:lnTo>
                <a:lnTo>
                  <a:pt x="70830" y="55860"/>
                </a:lnTo>
                <a:lnTo>
                  <a:pt x="70780" y="55870"/>
                </a:lnTo>
                <a:lnTo>
                  <a:pt x="70730" y="55860"/>
                </a:lnTo>
                <a:lnTo>
                  <a:pt x="70640" y="55860"/>
                </a:lnTo>
                <a:lnTo>
                  <a:pt x="70570" y="55880"/>
                </a:lnTo>
                <a:lnTo>
                  <a:pt x="70520" y="55920"/>
                </a:lnTo>
                <a:lnTo>
                  <a:pt x="70510" y="55940"/>
                </a:lnTo>
                <a:lnTo>
                  <a:pt x="70470" y="55980"/>
                </a:lnTo>
                <a:lnTo>
                  <a:pt x="70410" y="56030"/>
                </a:lnTo>
                <a:lnTo>
                  <a:pt x="70340" y="56050"/>
                </a:lnTo>
                <a:lnTo>
                  <a:pt x="70270" y="56030"/>
                </a:lnTo>
                <a:lnTo>
                  <a:pt x="70210" y="55990"/>
                </a:lnTo>
                <a:lnTo>
                  <a:pt x="70140" y="55970"/>
                </a:lnTo>
                <a:lnTo>
                  <a:pt x="70090" y="55930"/>
                </a:lnTo>
                <a:lnTo>
                  <a:pt x="70020" y="55930"/>
                </a:lnTo>
                <a:lnTo>
                  <a:pt x="69960" y="55910"/>
                </a:lnTo>
                <a:lnTo>
                  <a:pt x="69880" y="55910"/>
                </a:lnTo>
                <a:lnTo>
                  <a:pt x="69810" y="55920"/>
                </a:lnTo>
                <a:lnTo>
                  <a:pt x="69750" y="55940"/>
                </a:lnTo>
                <a:lnTo>
                  <a:pt x="69700" y="55950"/>
                </a:lnTo>
                <a:lnTo>
                  <a:pt x="69640" y="55930"/>
                </a:lnTo>
                <a:lnTo>
                  <a:pt x="69570" y="55900"/>
                </a:lnTo>
                <a:lnTo>
                  <a:pt x="69500" y="55860"/>
                </a:lnTo>
                <a:lnTo>
                  <a:pt x="69480" y="55820"/>
                </a:lnTo>
                <a:lnTo>
                  <a:pt x="69460" y="55800"/>
                </a:lnTo>
                <a:lnTo>
                  <a:pt x="69450" y="55750"/>
                </a:lnTo>
                <a:lnTo>
                  <a:pt x="69400" y="55720"/>
                </a:lnTo>
                <a:lnTo>
                  <a:pt x="69330" y="55700"/>
                </a:lnTo>
                <a:lnTo>
                  <a:pt x="69300" y="55610"/>
                </a:lnTo>
                <a:lnTo>
                  <a:pt x="69250" y="55550"/>
                </a:lnTo>
                <a:lnTo>
                  <a:pt x="69200" y="55530"/>
                </a:lnTo>
                <a:lnTo>
                  <a:pt x="69160" y="55510"/>
                </a:lnTo>
                <a:lnTo>
                  <a:pt x="69110" y="55480"/>
                </a:lnTo>
                <a:lnTo>
                  <a:pt x="69050" y="55460"/>
                </a:lnTo>
                <a:lnTo>
                  <a:pt x="68990" y="55430"/>
                </a:lnTo>
                <a:lnTo>
                  <a:pt x="68930" y="55400"/>
                </a:lnTo>
                <a:lnTo>
                  <a:pt x="68880" y="55360"/>
                </a:lnTo>
                <a:lnTo>
                  <a:pt x="68800" y="55360"/>
                </a:lnTo>
                <a:lnTo>
                  <a:pt x="68720" y="55370"/>
                </a:lnTo>
                <a:lnTo>
                  <a:pt x="68650" y="55390"/>
                </a:lnTo>
                <a:lnTo>
                  <a:pt x="68580" y="55400"/>
                </a:lnTo>
                <a:lnTo>
                  <a:pt x="68510" y="55370"/>
                </a:lnTo>
                <a:lnTo>
                  <a:pt x="68420" y="55330"/>
                </a:lnTo>
                <a:lnTo>
                  <a:pt x="68350" y="55360"/>
                </a:lnTo>
                <a:lnTo>
                  <a:pt x="68260" y="55380"/>
                </a:lnTo>
                <a:lnTo>
                  <a:pt x="68170" y="55380"/>
                </a:lnTo>
                <a:lnTo>
                  <a:pt x="68120" y="55380"/>
                </a:lnTo>
                <a:lnTo>
                  <a:pt x="68080" y="55420"/>
                </a:lnTo>
                <a:lnTo>
                  <a:pt x="68040" y="55450"/>
                </a:lnTo>
                <a:lnTo>
                  <a:pt x="68030" y="55480"/>
                </a:lnTo>
                <a:lnTo>
                  <a:pt x="68000" y="55510"/>
                </a:lnTo>
                <a:lnTo>
                  <a:pt x="67970" y="55550"/>
                </a:lnTo>
                <a:lnTo>
                  <a:pt x="67940" y="55610"/>
                </a:lnTo>
                <a:lnTo>
                  <a:pt x="67920" y="55680"/>
                </a:lnTo>
                <a:lnTo>
                  <a:pt x="67910" y="55730"/>
                </a:lnTo>
                <a:lnTo>
                  <a:pt x="67890" y="55770"/>
                </a:lnTo>
                <a:lnTo>
                  <a:pt x="67890" y="55850"/>
                </a:lnTo>
                <a:lnTo>
                  <a:pt x="67910" y="55900"/>
                </a:lnTo>
                <a:lnTo>
                  <a:pt x="67930" y="55960"/>
                </a:lnTo>
                <a:lnTo>
                  <a:pt x="67960" y="56020"/>
                </a:lnTo>
                <a:lnTo>
                  <a:pt x="67980" y="56100"/>
                </a:lnTo>
                <a:lnTo>
                  <a:pt x="67980" y="56190"/>
                </a:lnTo>
                <a:lnTo>
                  <a:pt x="67960" y="56240"/>
                </a:lnTo>
                <a:lnTo>
                  <a:pt x="67910" y="56280"/>
                </a:lnTo>
                <a:lnTo>
                  <a:pt x="67880" y="56310"/>
                </a:lnTo>
                <a:lnTo>
                  <a:pt x="67840" y="56380"/>
                </a:lnTo>
                <a:lnTo>
                  <a:pt x="67820" y="56460"/>
                </a:lnTo>
                <a:lnTo>
                  <a:pt x="67810" y="56510"/>
                </a:lnTo>
                <a:lnTo>
                  <a:pt x="67790" y="56560"/>
                </a:lnTo>
                <a:lnTo>
                  <a:pt x="67760" y="56620"/>
                </a:lnTo>
                <a:lnTo>
                  <a:pt x="67710" y="56660"/>
                </a:lnTo>
                <a:lnTo>
                  <a:pt x="67650" y="56660"/>
                </a:lnTo>
                <a:lnTo>
                  <a:pt x="67600" y="56680"/>
                </a:lnTo>
                <a:lnTo>
                  <a:pt x="67550" y="56720"/>
                </a:lnTo>
                <a:lnTo>
                  <a:pt x="67510" y="56760"/>
                </a:lnTo>
                <a:lnTo>
                  <a:pt x="67470" y="56800"/>
                </a:lnTo>
                <a:lnTo>
                  <a:pt x="67420" y="56820"/>
                </a:lnTo>
                <a:lnTo>
                  <a:pt x="67380" y="56880"/>
                </a:lnTo>
                <a:lnTo>
                  <a:pt x="67320" y="56950"/>
                </a:lnTo>
                <a:lnTo>
                  <a:pt x="67370" y="57040"/>
                </a:lnTo>
                <a:lnTo>
                  <a:pt x="67390" y="57110"/>
                </a:lnTo>
                <a:lnTo>
                  <a:pt x="67400" y="57180"/>
                </a:lnTo>
                <a:lnTo>
                  <a:pt x="67390" y="57250"/>
                </a:lnTo>
                <a:lnTo>
                  <a:pt x="67360" y="57300"/>
                </a:lnTo>
                <a:lnTo>
                  <a:pt x="67300" y="57330"/>
                </a:lnTo>
                <a:lnTo>
                  <a:pt x="67250" y="57370"/>
                </a:lnTo>
                <a:lnTo>
                  <a:pt x="67220" y="57420"/>
                </a:lnTo>
                <a:lnTo>
                  <a:pt x="67190" y="57460"/>
                </a:lnTo>
                <a:lnTo>
                  <a:pt x="67140" y="57520"/>
                </a:lnTo>
                <a:lnTo>
                  <a:pt x="67090" y="57560"/>
                </a:lnTo>
                <a:lnTo>
                  <a:pt x="67020" y="57630"/>
                </a:lnTo>
                <a:lnTo>
                  <a:pt x="66970" y="57700"/>
                </a:lnTo>
                <a:lnTo>
                  <a:pt x="66900" y="57750"/>
                </a:lnTo>
                <a:lnTo>
                  <a:pt x="66830" y="57740"/>
                </a:lnTo>
                <a:lnTo>
                  <a:pt x="66780" y="57730"/>
                </a:lnTo>
                <a:lnTo>
                  <a:pt x="66730" y="57720"/>
                </a:lnTo>
                <a:lnTo>
                  <a:pt x="66670" y="57690"/>
                </a:lnTo>
                <a:lnTo>
                  <a:pt x="66600" y="57670"/>
                </a:lnTo>
                <a:lnTo>
                  <a:pt x="66580" y="57670"/>
                </a:lnTo>
                <a:lnTo>
                  <a:pt x="66530" y="57640"/>
                </a:lnTo>
                <a:lnTo>
                  <a:pt x="66480" y="57620"/>
                </a:lnTo>
                <a:lnTo>
                  <a:pt x="66420" y="57600"/>
                </a:lnTo>
                <a:lnTo>
                  <a:pt x="66370" y="57570"/>
                </a:lnTo>
                <a:lnTo>
                  <a:pt x="66320" y="57530"/>
                </a:lnTo>
                <a:lnTo>
                  <a:pt x="66270" y="57490"/>
                </a:lnTo>
                <a:lnTo>
                  <a:pt x="66230" y="57460"/>
                </a:lnTo>
                <a:lnTo>
                  <a:pt x="66170" y="57430"/>
                </a:lnTo>
                <a:lnTo>
                  <a:pt x="66100" y="57390"/>
                </a:lnTo>
                <a:lnTo>
                  <a:pt x="66060" y="57350"/>
                </a:lnTo>
                <a:lnTo>
                  <a:pt x="66000" y="57300"/>
                </a:lnTo>
                <a:lnTo>
                  <a:pt x="65940" y="57230"/>
                </a:lnTo>
                <a:lnTo>
                  <a:pt x="65880" y="57180"/>
                </a:lnTo>
                <a:lnTo>
                  <a:pt x="65830" y="57130"/>
                </a:lnTo>
                <a:lnTo>
                  <a:pt x="65770" y="57110"/>
                </a:lnTo>
                <a:lnTo>
                  <a:pt x="65720" y="57110"/>
                </a:lnTo>
                <a:lnTo>
                  <a:pt x="65640" y="57140"/>
                </a:lnTo>
                <a:lnTo>
                  <a:pt x="65570" y="57160"/>
                </a:lnTo>
                <a:lnTo>
                  <a:pt x="65530" y="57220"/>
                </a:lnTo>
                <a:lnTo>
                  <a:pt x="65460" y="57220"/>
                </a:lnTo>
                <a:lnTo>
                  <a:pt x="65390" y="57250"/>
                </a:lnTo>
                <a:lnTo>
                  <a:pt x="65350" y="57280"/>
                </a:lnTo>
                <a:lnTo>
                  <a:pt x="65290" y="57290"/>
                </a:lnTo>
                <a:lnTo>
                  <a:pt x="65220" y="57330"/>
                </a:lnTo>
                <a:lnTo>
                  <a:pt x="65170" y="57360"/>
                </a:lnTo>
                <a:lnTo>
                  <a:pt x="65120" y="57410"/>
                </a:lnTo>
                <a:lnTo>
                  <a:pt x="65070" y="57470"/>
                </a:lnTo>
                <a:lnTo>
                  <a:pt x="65020" y="57570"/>
                </a:lnTo>
                <a:lnTo>
                  <a:pt x="64960" y="57620"/>
                </a:lnTo>
                <a:lnTo>
                  <a:pt x="64900" y="57650"/>
                </a:lnTo>
                <a:lnTo>
                  <a:pt x="64890" y="57740"/>
                </a:lnTo>
                <a:lnTo>
                  <a:pt x="64890" y="57810"/>
                </a:lnTo>
                <a:lnTo>
                  <a:pt x="64880" y="57870"/>
                </a:lnTo>
                <a:lnTo>
                  <a:pt x="64850" y="57920"/>
                </a:lnTo>
                <a:lnTo>
                  <a:pt x="64830" y="57980"/>
                </a:lnTo>
                <a:lnTo>
                  <a:pt x="64810" y="58030"/>
                </a:lnTo>
                <a:lnTo>
                  <a:pt x="64760" y="58090"/>
                </a:lnTo>
                <a:lnTo>
                  <a:pt x="64680" y="58120"/>
                </a:lnTo>
                <a:lnTo>
                  <a:pt x="64600" y="58110"/>
                </a:lnTo>
                <a:lnTo>
                  <a:pt x="64540" y="58120"/>
                </a:lnTo>
                <a:lnTo>
                  <a:pt x="64470" y="58120"/>
                </a:lnTo>
                <a:lnTo>
                  <a:pt x="64430" y="58140"/>
                </a:lnTo>
                <a:lnTo>
                  <a:pt x="64450" y="58200"/>
                </a:lnTo>
                <a:lnTo>
                  <a:pt x="64460" y="58250"/>
                </a:lnTo>
                <a:lnTo>
                  <a:pt x="64480" y="58300"/>
                </a:lnTo>
                <a:lnTo>
                  <a:pt x="64460" y="58360"/>
                </a:lnTo>
                <a:lnTo>
                  <a:pt x="64440" y="58410"/>
                </a:lnTo>
                <a:lnTo>
                  <a:pt x="64420" y="58470"/>
                </a:lnTo>
                <a:lnTo>
                  <a:pt x="64370" y="58410"/>
                </a:lnTo>
                <a:lnTo>
                  <a:pt x="64330" y="58370"/>
                </a:lnTo>
                <a:lnTo>
                  <a:pt x="64280" y="58360"/>
                </a:lnTo>
                <a:lnTo>
                  <a:pt x="64230" y="58350"/>
                </a:lnTo>
                <a:lnTo>
                  <a:pt x="64180" y="58330"/>
                </a:lnTo>
                <a:lnTo>
                  <a:pt x="64170" y="58300"/>
                </a:lnTo>
                <a:lnTo>
                  <a:pt x="64150" y="58280"/>
                </a:lnTo>
                <a:lnTo>
                  <a:pt x="64140" y="58220"/>
                </a:lnTo>
                <a:lnTo>
                  <a:pt x="64080" y="58170"/>
                </a:lnTo>
                <a:lnTo>
                  <a:pt x="64080" y="58100"/>
                </a:lnTo>
                <a:lnTo>
                  <a:pt x="64010" y="58050"/>
                </a:lnTo>
                <a:lnTo>
                  <a:pt x="63960" y="58000"/>
                </a:lnTo>
                <a:lnTo>
                  <a:pt x="63920" y="57970"/>
                </a:lnTo>
                <a:lnTo>
                  <a:pt x="63890" y="57920"/>
                </a:lnTo>
                <a:lnTo>
                  <a:pt x="63830" y="57870"/>
                </a:lnTo>
                <a:lnTo>
                  <a:pt x="63820" y="57800"/>
                </a:lnTo>
                <a:lnTo>
                  <a:pt x="63740" y="57740"/>
                </a:lnTo>
                <a:lnTo>
                  <a:pt x="63700" y="57650"/>
                </a:lnTo>
                <a:lnTo>
                  <a:pt x="63690" y="57570"/>
                </a:lnTo>
                <a:lnTo>
                  <a:pt x="63650" y="57540"/>
                </a:lnTo>
                <a:lnTo>
                  <a:pt x="63690" y="57500"/>
                </a:lnTo>
                <a:lnTo>
                  <a:pt x="63650" y="57420"/>
                </a:lnTo>
                <a:lnTo>
                  <a:pt x="63650" y="57340"/>
                </a:lnTo>
                <a:lnTo>
                  <a:pt x="63610" y="57270"/>
                </a:lnTo>
                <a:lnTo>
                  <a:pt x="63540" y="57240"/>
                </a:lnTo>
                <a:lnTo>
                  <a:pt x="63520" y="57170"/>
                </a:lnTo>
                <a:lnTo>
                  <a:pt x="63500" y="57090"/>
                </a:lnTo>
                <a:lnTo>
                  <a:pt x="63430" y="57060"/>
                </a:lnTo>
                <a:lnTo>
                  <a:pt x="63380" y="57030"/>
                </a:lnTo>
                <a:lnTo>
                  <a:pt x="63320" y="57010"/>
                </a:lnTo>
                <a:lnTo>
                  <a:pt x="63260" y="56950"/>
                </a:lnTo>
                <a:lnTo>
                  <a:pt x="63220" y="56910"/>
                </a:lnTo>
                <a:lnTo>
                  <a:pt x="63160" y="56860"/>
                </a:lnTo>
                <a:lnTo>
                  <a:pt x="63100" y="56830"/>
                </a:lnTo>
                <a:lnTo>
                  <a:pt x="63080" y="56720"/>
                </a:lnTo>
                <a:lnTo>
                  <a:pt x="63070" y="56670"/>
                </a:lnTo>
                <a:lnTo>
                  <a:pt x="63050" y="56620"/>
                </a:lnTo>
                <a:lnTo>
                  <a:pt x="63030" y="56570"/>
                </a:lnTo>
                <a:lnTo>
                  <a:pt x="63000" y="56520"/>
                </a:lnTo>
                <a:lnTo>
                  <a:pt x="62970" y="56470"/>
                </a:lnTo>
                <a:lnTo>
                  <a:pt x="62940" y="56400"/>
                </a:lnTo>
                <a:lnTo>
                  <a:pt x="62910" y="56330"/>
                </a:lnTo>
                <a:lnTo>
                  <a:pt x="62880" y="56260"/>
                </a:lnTo>
                <a:lnTo>
                  <a:pt x="62820" y="56210"/>
                </a:lnTo>
                <a:lnTo>
                  <a:pt x="62770" y="56160"/>
                </a:lnTo>
                <a:lnTo>
                  <a:pt x="62710" y="56110"/>
                </a:lnTo>
                <a:lnTo>
                  <a:pt x="62650" y="56050"/>
                </a:lnTo>
                <a:lnTo>
                  <a:pt x="62610" y="56010"/>
                </a:lnTo>
                <a:lnTo>
                  <a:pt x="62550" y="55960"/>
                </a:lnTo>
                <a:lnTo>
                  <a:pt x="62500" y="55950"/>
                </a:lnTo>
                <a:lnTo>
                  <a:pt x="62440" y="55960"/>
                </a:lnTo>
                <a:lnTo>
                  <a:pt x="62320" y="55980"/>
                </a:lnTo>
                <a:lnTo>
                  <a:pt x="62260" y="55990"/>
                </a:lnTo>
                <a:lnTo>
                  <a:pt x="62200" y="55990"/>
                </a:lnTo>
                <a:lnTo>
                  <a:pt x="62110" y="55990"/>
                </a:lnTo>
                <a:lnTo>
                  <a:pt x="62040" y="56010"/>
                </a:lnTo>
                <a:lnTo>
                  <a:pt x="61990" y="56020"/>
                </a:lnTo>
                <a:lnTo>
                  <a:pt x="61920" y="56010"/>
                </a:lnTo>
                <a:lnTo>
                  <a:pt x="61850" y="55990"/>
                </a:lnTo>
                <a:lnTo>
                  <a:pt x="61780" y="55960"/>
                </a:lnTo>
                <a:lnTo>
                  <a:pt x="61720" y="55950"/>
                </a:lnTo>
                <a:lnTo>
                  <a:pt x="61660" y="55940"/>
                </a:lnTo>
                <a:lnTo>
                  <a:pt x="61570" y="55940"/>
                </a:lnTo>
                <a:lnTo>
                  <a:pt x="61490" y="55940"/>
                </a:lnTo>
                <a:lnTo>
                  <a:pt x="61430" y="55940"/>
                </a:lnTo>
                <a:lnTo>
                  <a:pt x="61360" y="55950"/>
                </a:lnTo>
                <a:lnTo>
                  <a:pt x="61300" y="55950"/>
                </a:lnTo>
                <a:lnTo>
                  <a:pt x="61220" y="55950"/>
                </a:lnTo>
                <a:lnTo>
                  <a:pt x="61150" y="55960"/>
                </a:lnTo>
                <a:lnTo>
                  <a:pt x="61070" y="55940"/>
                </a:lnTo>
                <a:lnTo>
                  <a:pt x="61000" y="55930"/>
                </a:lnTo>
                <a:lnTo>
                  <a:pt x="60950" y="55920"/>
                </a:lnTo>
                <a:lnTo>
                  <a:pt x="60860" y="55910"/>
                </a:lnTo>
                <a:lnTo>
                  <a:pt x="60790" y="55910"/>
                </a:lnTo>
                <a:lnTo>
                  <a:pt x="60720" y="55910"/>
                </a:lnTo>
                <a:lnTo>
                  <a:pt x="60620" y="55890"/>
                </a:lnTo>
                <a:lnTo>
                  <a:pt x="60550" y="55880"/>
                </a:lnTo>
                <a:lnTo>
                  <a:pt x="60480" y="55860"/>
                </a:lnTo>
                <a:lnTo>
                  <a:pt x="60430" y="55840"/>
                </a:lnTo>
                <a:lnTo>
                  <a:pt x="60380" y="55810"/>
                </a:lnTo>
                <a:lnTo>
                  <a:pt x="60270" y="55840"/>
                </a:lnTo>
                <a:lnTo>
                  <a:pt x="60160" y="55840"/>
                </a:lnTo>
                <a:lnTo>
                  <a:pt x="60070" y="55830"/>
                </a:lnTo>
                <a:lnTo>
                  <a:pt x="59990" y="55820"/>
                </a:lnTo>
                <a:lnTo>
                  <a:pt x="59930" y="55820"/>
                </a:lnTo>
                <a:lnTo>
                  <a:pt x="59880" y="55800"/>
                </a:lnTo>
                <a:lnTo>
                  <a:pt x="59830" y="55800"/>
                </a:lnTo>
                <a:lnTo>
                  <a:pt x="59770" y="55800"/>
                </a:lnTo>
                <a:lnTo>
                  <a:pt x="59690" y="55790"/>
                </a:lnTo>
                <a:lnTo>
                  <a:pt x="59620" y="55750"/>
                </a:lnTo>
                <a:lnTo>
                  <a:pt x="59570" y="55720"/>
                </a:lnTo>
                <a:lnTo>
                  <a:pt x="59490" y="55720"/>
                </a:lnTo>
                <a:lnTo>
                  <a:pt x="59410" y="55730"/>
                </a:lnTo>
                <a:lnTo>
                  <a:pt x="59330" y="55720"/>
                </a:lnTo>
                <a:lnTo>
                  <a:pt x="59270" y="55690"/>
                </a:lnTo>
                <a:lnTo>
                  <a:pt x="59190" y="55650"/>
                </a:lnTo>
                <a:lnTo>
                  <a:pt x="59120" y="55610"/>
                </a:lnTo>
                <a:lnTo>
                  <a:pt x="59060" y="55590"/>
                </a:lnTo>
                <a:lnTo>
                  <a:pt x="59000" y="55590"/>
                </a:lnTo>
                <a:lnTo>
                  <a:pt x="58930" y="55590"/>
                </a:lnTo>
                <a:lnTo>
                  <a:pt x="58840" y="55590"/>
                </a:lnTo>
                <a:lnTo>
                  <a:pt x="58760" y="55580"/>
                </a:lnTo>
                <a:lnTo>
                  <a:pt x="58710" y="55580"/>
                </a:lnTo>
                <a:lnTo>
                  <a:pt x="58660" y="55570"/>
                </a:lnTo>
                <a:lnTo>
                  <a:pt x="58580" y="55570"/>
                </a:lnTo>
                <a:lnTo>
                  <a:pt x="58520" y="55560"/>
                </a:lnTo>
                <a:lnTo>
                  <a:pt x="58460" y="55550"/>
                </a:lnTo>
                <a:lnTo>
                  <a:pt x="58410" y="55560"/>
                </a:lnTo>
                <a:lnTo>
                  <a:pt x="58350" y="55610"/>
                </a:lnTo>
                <a:lnTo>
                  <a:pt x="58300" y="55660"/>
                </a:lnTo>
                <a:lnTo>
                  <a:pt x="58240" y="55700"/>
                </a:lnTo>
                <a:lnTo>
                  <a:pt x="58180" y="55740"/>
                </a:lnTo>
                <a:lnTo>
                  <a:pt x="58090" y="55730"/>
                </a:lnTo>
                <a:lnTo>
                  <a:pt x="58020" y="55670"/>
                </a:lnTo>
                <a:lnTo>
                  <a:pt x="57950" y="55610"/>
                </a:lnTo>
                <a:lnTo>
                  <a:pt x="57900" y="55590"/>
                </a:lnTo>
                <a:lnTo>
                  <a:pt x="57830" y="55550"/>
                </a:lnTo>
                <a:lnTo>
                  <a:pt x="57790" y="55510"/>
                </a:lnTo>
                <a:lnTo>
                  <a:pt x="57750" y="55470"/>
                </a:lnTo>
                <a:lnTo>
                  <a:pt x="57690" y="55430"/>
                </a:lnTo>
                <a:lnTo>
                  <a:pt x="57690" y="55350"/>
                </a:lnTo>
                <a:lnTo>
                  <a:pt x="57650" y="55310"/>
                </a:lnTo>
                <a:lnTo>
                  <a:pt x="57620" y="55230"/>
                </a:lnTo>
                <a:lnTo>
                  <a:pt x="57610" y="55150"/>
                </a:lnTo>
                <a:lnTo>
                  <a:pt x="57580" y="55070"/>
                </a:lnTo>
                <a:lnTo>
                  <a:pt x="57490" y="55050"/>
                </a:lnTo>
                <a:lnTo>
                  <a:pt x="57540" y="55000"/>
                </a:lnTo>
                <a:lnTo>
                  <a:pt x="57590" y="54940"/>
                </a:lnTo>
                <a:lnTo>
                  <a:pt x="57630" y="54910"/>
                </a:lnTo>
                <a:lnTo>
                  <a:pt x="57630" y="54850"/>
                </a:lnTo>
                <a:lnTo>
                  <a:pt x="57610" y="54780"/>
                </a:lnTo>
                <a:lnTo>
                  <a:pt x="57600" y="54710"/>
                </a:lnTo>
                <a:lnTo>
                  <a:pt x="57580" y="54630"/>
                </a:lnTo>
                <a:lnTo>
                  <a:pt x="57640" y="54570"/>
                </a:lnTo>
                <a:lnTo>
                  <a:pt x="57690" y="54530"/>
                </a:lnTo>
                <a:lnTo>
                  <a:pt x="57690" y="54460"/>
                </a:lnTo>
                <a:lnTo>
                  <a:pt x="57740" y="54440"/>
                </a:lnTo>
                <a:lnTo>
                  <a:pt x="57790" y="54430"/>
                </a:lnTo>
                <a:lnTo>
                  <a:pt x="57850" y="54420"/>
                </a:lnTo>
                <a:lnTo>
                  <a:pt x="57930" y="54400"/>
                </a:lnTo>
                <a:lnTo>
                  <a:pt x="58020" y="54380"/>
                </a:lnTo>
                <a:lnTo>
                  <a:pt x="58080" y="54370"/>
                </a:lnTo>
                <a:lnTo>
                  <a:pt x="58130" y="54360"/>
                </a:lnTo>
                <a:lnTo>
                  <a:pt x="58170" y="54310"/>
                </a:lnTo>
                <a:lnTo>
                  <a:pt x="58170" y="54250"/>
                </a:lnTo>
                <a:lnTo>
                  <a:pt x="58180" y="54180"/>
                </a:lnTo>
                <a:lnTo>
                  <a:pt x="58200" y="54110"/>
                </a:lnTo>
                <a:lnTo>
                  <a:pt x="58210" y="54010"/>
                </a:lnTo>
                <a:lnTo>
                  <a:pt x="58230" y="53860"/>
                </a:lnTo>
                <a:lnTo>
                  <a:pt x="58220" y="53800"/>
                </a:lnTo>
                <a:lnTo>
                  <a:pt x="58240" y="53720"/>
                </a:lnTo>
                <a:lnTo>
                  <a:pt x="58260" y="53670"/>
                </a:lnTo>
                <a:lnTo>
                  <a:pt x="58280" y="53600"/>
                </a:lnTo>
                <a:lnTo>
                  <a:pt x="58290" y="53510"/>
                </a:lnTo>
                <a:lnTo>
                  <a:pt x="58290" y="53430"/>
                </a:lnTo>
                <a:lnTo>
                  <a:pt x="58280" y="53360"/>
                </a:lnTo>
                <a:lnTo>
                  <a:pt x="58330" y="53330"/>
                </a:lnTo>
                <a:lnTo>
                  <a:pt x="58380" y="53290"/>
                </a:lnTo>
                <a:lnTo>
                  <a:pt x="58460" y="53220"/>
                </a:lnTo>
                <a:lnTo>
                  <a:pt x="58520" y="53170"/>
                </a:lnTo>
                <a:lnTo>
                  <a:pt x="58460" y="53110"/>
                </a:lnTo>
                <a:lnTo>
                  <a:pt x="58400" y="53050"/>
                </a:lnTo>
                <a:lnTo>
                  <a:pt x="58350" y="52980"/>
                </a:lnTo>
                <a:lnTo>
                  <a:pt x="58310" y="52940"/>
                </a:lnTo>
                <a:lnTo>
                  <a:pt x="58390" y="52850"/>
                </a:lnTo>
                <a:lnTo>
                  <a:pt x="58460" y="52710"/>
                </a:lnTo>
                <a:lnTo>
                  <a:pt x="58510" y="52560"/>
                </a:lnTo>
                <a:lnTo>
                  <a:pt x="58540" y="52460"/>
                </a:lnTo>
                <a:lnTo>
                  <a:pt x="58560" y="52370"/>
                </a:lnTo>
                <a:lnTo>
                  <a:pt x="58570" y="52270"/>
                </a:lnTo>
                <a:lnTo>
                  <a:pt x="58570" y="52170"/>
                </a:lnTo>
                <a:lnTo>
                  <a:pt x="58570" y="52050"/>
                </a:lnTo>
                <a:lnTo>
                  <a:pt x="58580" y="51930"/>
                </a:lnTo>
                <a:lnTo>
                  <a:pt x="58580" y="51800"/>
                </a:lnTo>
                <a:lnTo>
                  <a:pt x="58590" y="51700"/>
                </a:lnTo>
                <a:lnTo>
                  <a:pt x="58580" y="51620"/>
                </a:lnTo>
                <a:lnTo>
                  <a:pt x="58590" y="51540"/>
                </a:lnTo>
                <a:lnTo>
                  <a:pt x="58590" y="51470"/>
                </a:lnTo>
                <a:lnTo>
                  <a:pt x="58600" y="51400"/>
                </a:lnTo>
                <a:lnTo>
                  <a:pt x="58620" y="51360"/>
                </a:lnTo>
                <a:lnTo>
                  <a:pt x="58600" y="51290"/>
                </a:lnTo>
                <a:lnTo>
                  <a:pt x="58610" y="51190"/>
                </a:lnTo>
                <a:lnTo>
                  <a:pt x="58620" y="51110"/>
                </a:lnTo>
                <a:lnTo>
                  <a:pt x="58650" y="51060"/>
                </a:lnTo>
                <a:lnTo>
                  <a:pt x="58680" y="51010"/>
                </a:lnTo>
                <a:lnTo>
                  <a:pt x="58720" y="50950"/>
                </a:lnTo>
                <a:lnTo>
                  <a:pt x="58740" y="50900"/>
                </a:lnTo>
                <a:lnTo>
                  <a:pt x="58760" y="50860"/>
                </a:lnTo>
                <a:lnTo>
                  <a:pt x="58790" y="50810"/>
                </a:lnTo>
                <a:lnTo>
                  <a:pt x="58840" y="50740"/>
                </a:lnTo>
                <a:lnTo>
                  <a:pt x="58860" y="50810"/>
                </a:lnTo>
                <a:lnTo>
                  <a:pt x="58930" y="50990"/>
                </a:lnTo>
                <a:lnTo>
                  <a:pt x="59100" y="50880"/>
                </a:lnTo>
                <a:lnTo>
                  <a:pt x="59150" y="50860"/>
                </a:lnTo>
                <a:lnTo>
                  <a:pt x="59400" y="50870"/>
                </a:lnTo>
                <a:lnTo>
                  <a:pt x="59480" y="50880"/>
                </a:lnTo>
                <a:lnTo>
                  <a:pt x="59540" y="50880"/>
                </a:lnTo>
                <a:lnTo>
                  <a:pt x="59590" y="50870"/>
                </a:lnTo>
                <a:lnTo>
                  <a:pt x="59720" y="50830"/>
                </a:lnTo>
                <a:lnTo>
                  <a:pt x="59800" y="50720"/>
                </a:lnTo>
                <a:lnTo>
                  <a:pt x="59850" y="50650"/>
                </a:lnTo>
                <a:lnTo>
                  <a:pt x="59890" y="50540"/>
                </a:lnTo>
                <a:lnTo>
                  <a:pt x="59910" y="50490"/>
                </a:lnTo>
                <a:lnTo>
                  <a:pt x="59920" y="50430"/>
                </a:lnTo>
                <a:lnTo>
                  <a:pt x="59910" y="50370"/>
                </a:lnTo>
                <a:lnTo>
                  <a:pt x="59890" y="50320"/>
                </a:lnTo>
                <a:lnTo>
                  <a:pt x="59850" y="50250"/>
                </a:lnTo>
                <a:lnTo>
                  <a:pt x="59810" y="50190"/>
                </a:lnTo>
                <a:lnTo>
                  <a:pt x="59780" y="50130"/>
                </a:lnTo>
                <a:lnTo>
                  <a:pt x="59760" y="50070"/>
                </a:lnTo>
                <a:lnTo>
                  <a:pt x="59730" y="50030"/>
                </a:lnTo>
                <a:lnTo>
                  <a:pt x="59720" y="49980"/>
                </a:lnTo>
                <a:lnTo>
                  <a:pt x="59690" y="49910"/>
                </a:lnTo>
                <a:lnTo>
                  <a:pt x="59680" y="49850"/>
                </a:lnTo>
                <a:lnTo>
                  <a:pt x="59670" y="49780"/>
                </a:lnTo>
                <a:lnTo>
                  <a:pt x="59640" y="49710"/>
                </a:lnTo>
                <a:lnTo>
                  <a:pt x="59610" y="49630"/>
                </a:lnTo>
                <a:lnTo>
                  <a:pt x="59600" y="49560"/>
                </a:lnTo>
                <a:lnTo>
                  <a:pt x="59610" y="49480"/>
                </a:lnTo>
                <a:lnTo>
                  <a:pt x="59600" y="49390"/>
                </a:lnTo>
                <a:lnTo>
                  <a:pt x="59630" y="49340"/>
                </a:lnTo>
                <a:lnTo>
                  <a:pt x="59640" y="49270"/>
                </a:lnTo>
                <a:lnTo>
                  <a:pt x="59660" y="49180"/>
                </a:lnTo>
                <a:lnTo>
                  <a:pt x="59670" y="49110"/>
                </a:lnTo>
                <a:lnTo>
                  <a:pt x="59670" y="49050"/>
                </a:lnTo>
                <a:lnTo>
                  <a:pt x="59680" y="48970"/>
                </a:lnTo>
                <a:lnTo>
                  <a:pt x="59680" y="48910"/>
                </a:lnTo>
                <a:lnTo>
                  <a:pt x="59690" y="48830"/>
                </a:lnTo>
                <a:lnTo>
                  <a:pt x="59700" y="48740"/>
                </a:lnTo>
                <a:lnTo>
                  <a:pt x="59710" y="48670"/>
                </a:lnTo>
                <a:lnTo>
                  <a:pt x="59720" y="48610"/>
                </a:lnTo>
                <a:lnTo>
                  <a:pt x="59720" y="48530"/>
                </a:lnTo>
                <a:lnTo>
                  <a:pt x="59760" y="48440"/>
                </a:lnTo>
                <a:lnTo>
                  <a:pt x="59770" y="48350"/>
                </a:lnTo>
                <a:lnTo>
                  <a:pt x="59790" y="48280"/>
                </a:lnTo>
                <a:lnTo>
                  <a:pt x="59770" y="48220"/>
                </a:lnTo>
                <a:lnTo>
                  <a:pt x="59760" y="48160"/>
                </a:lnTo>
                <a:lnTo>
                  <a:pt x="59750" y="48090"/>
                </a:lnTo>
                <a:lnTo>
                  <a:pt x="59740" y="48030"/>
                </a:lnTo>
                <a:lnTo>
                  <a:pt x="59720" y="47950"/>
                </a:lnTo>
                <a:lnTo>
                  <a:pt x="59700" y="47870"/>
                </a:lnTo>
                <a:lnTo>
                  <a:pt x="59690" y="47790"/>
                </a:lnTo>
                <a:lnTo>
                  <a:pt x="59700" y="47700"/>
                </a:lnTo>
                <a:lnTo>
                  <a:pt x="59720" y="47640"/>
                </a:lnTo>
                <a:lnTo>
                  <a:pt x="59720" y="47570"/>
                </a:lnTo>
                <a:lnTo>
                  <a:pt x="59720" y="47480"/>
                </a:lnTo>
                <a:lnTo>
                  <a:pt x="59740" y="47390"/>
                </a:lnTo>
                <a:lnTo>
                  <a:pt x="59760" y="47290"/>
                </a:lnTo>
                <a:lnTo>
                  <a:pt x="59770" y="47230"/>
                </a:lnTo>
                <a:lnTo>
                  <a:pt x="59790" y="47170"/>
                </a:lnTo>
                <a:lnTo>
                  <a:pt x="59800" y="47090"/>
                </a:lnTo>
                <a:lnTo>
                  <a:pt x="59820" y="47030"/>
                </a:lnTo>
                <a:lnTo>
                  <a:pt x="59840" y="46960"/>
                </a:lnTo>
                <a:lnTo>
                  <a:pt x="59860" y="46900"/>
                </a:lnTo>
                <a:lnTo>
                  <a:pt x="59880" y="46840"/>
                </a:lnTo>
                <a:lnTo>
                  <a:pt x="59910" y="46790"/>
                </a:lnTo>
                <a:lnTo>
                  <a:pt x="59940" y="46740"/>
                </a:lnTo>
                <a:lnTo>
                  <a:pt x="59980" y="46670"/>
                </a:lnTo>
                <a:lnTo>
                  <a:pt x="60030" y="46590"/>
                </a:lnTo>
                <a:lnTo>
                  <a:pt x="60070" y="46540"/>
                </a:lnTo>
                <a:lnTo>
                  <a:pt x="60100" y="46490"/>
                </a:lnTo>
                <a:lnTo>
                  <a:pt x="60160" y="46450"/>
                </a:lnTo>
                <a:lnTo>
                  <a:pt x="60220" y="46380"/>
                </a:lnTo>
                <a:lnTo>
                  <a:pt x="60300" y="46310"/>
                </a:lnTo>
                <a:lnTo>
                  <a:pt x="60400" y="46270"/>
                </a:lnTo>
                <a:lnTo>
                  <a:pt x="60470" y="46220"/>
                </a:lnTo>
                <a:lnTo>
                  <a:pt x="60530" y="46180"/>
                </a:lnTo>
                <a:lnTo>
                  <a:pt x="60590" y="46160"/>
                </a:lnTo>
                <a:lnTo>
                  <a:pt x="60990" y="46130"/>
                </a:lnTo>
                <a:lnTo>
                  <a:pt x="61170" y="46160"/>
                </a:lnTo>
                <a:lnTo>
                  <a:pt x="61410" y="46250"/>
                </a:lnTo>
                <a:lnTo>
                  <a:pt x="61450" y="46280"/>
                </a:lnTo>
                <a:lnTo>
                  <a:pt x="61530" y="46340"/>
                </a:lnTo>
                <a:lnTo>
                  <a:pt x="61660" y="46380"/>
                </a:lnTo>
                <a:lnTo>
                  <a:pt x="62210" y="46370"/>
                </a:lnTo>
                <a:lnTo>
                  <a:pt x="62280" y="46400"/>
                </a:lnTo>
                <a:lnTo>
                  <a:pt x="62510" y="46450"/>
                </a:lnTo>
                <a:lnTo>
                  <a:pt x="62600" y="46490"/>
                </a:lnTo>
                <a:lnTo>
                  <a:pt x="62900" y="46530"/>
                </a:lnTo>
                <a:lnTo>
                  <a:pt x="62900" y="46590"/>
                </a:lnTo>
                <a:lnTo>
                  <a:pt x="62960" y="46670"/>
                </a:lnTo>
                <a:lnTo>
                  <a:pt x="63060" y="46730"/>
                </a:lnTo>
                <a:lnTo>
                  <a:pt x="63140" y="46780"/>
                </a:lnTo>
                <a:lnTo>
                  <a:pt x="63220" y="46830"/>
                </a:lnTo>
                <a:lnTo>
                  <a:pt x="63320" y="46860"/>
                </a:lnTo>
                <a:lnTo>
                  <a:pt x="63430" y="46870"/>
                </a:lnTo>
                <a:lnTo>
                  <a:pt x="63510" y="46880"/>
                </a:lnTo>
                <a:lnTo>
                  <a:pt x="63570" y="46880"/>
                </a:lnTo>
                <a:lnTo>
                  <a:pt x="63650" y="46880"/>
                </a:lnTo>
                <a:lnTo>
                  <a:pt x="63760" y="46840"/>
                </a:lnTo>
                <a:lnTo>
                  <a:pt x="63830" y="46850"/>
                </a:lnTo>
                <a:lnTo>
                  <a:pt x="63870" y="46860"/>
                </a:lnTo>
                <a:lnTo>
                  <a:pt x="63940" y="46860"/>
                </a:lnTo>
                <a:lnTo>
                  <a:pt x="64030" y="46860"/>
                </a:lnTo>
                <a:lnTo>
                  <a:pt x="64110" y="46860"/>
                </a:lnTo>
                <a:lnTo>
                  <a:pt x="64190" y="46860"/>
                </a:lnTo>
                <a:lnTo>
                  <a:pt x="64270" y="46850"/>
                </a:lnTo>
                <a:lnTo>
                  <a:pt x="64350" y="46840"/>
                </a:lnTo>
                <a:lnTo>
                  <a:pt x="64410" y="46840"/>
                </a:lnTo>
                <a:lnTo>
                  <a:pt x="64470" y="46840"/>
                </a:lnTo>
                <a:lnTo>
                  <a:pt x="64550" y="46840"/>
                </a:lnTo>
                <a:lnTo>
                  <a:pt x="64620" y="46860"/>
                </a:lnTo>
                <a:lnTo>
                  <a:pt x="64680" y="46870"/>
                </a:lnTo>
                <a:lnTo>
                  <a:pt x="64750" y="46870"/>
                </a:lnTo>
                <a:lnTo>
                  <a:pt x="64790" y="46900"/>
                </a:lnTo>
                <a:lnTo>
                  <a:pt x="64790" y="46980"/>
                </a:lnTo>
                <a:lnTo>
                  <a:pt x="64780" y="47060"/>
                </a:lnTo>
                <a:lnTo>
                  <a:pt x="64770" y="47130"/>
                </a:lnTo>
                <a:lnTo>
                  <a:pt x="64800" y="47200"/>
                </a:lnTo>
                <a:lnTo>
                  <a:pt x="64840" y="47250"/>
                </a:lnTo>
                <a:lnTo>
                  <a:pt x="64850" y="47320"/>
                </a:lnTo>
                <a:lnTo>
                  <a:pt x="64900" y="47350"/>
                </a:lnTo>
                <a:lnTo>
                  <a:pt x="64910" y="47410"/>
                </a:lnTo>
                <a:lnTo>
                  <a:pt x="64910" y="47460"/>
                </a:lnTo>
                <a:lnTo>
                  <a:pt x="64890" y="47530"/>
                </a:lnTo>
                <a:lnTo>
                  <a:pt x="64920" y="47600"/>
                </a:lnTo>
                <a:lnTo>
                  <a:pt x="64960" y="47680"/>
                </a:lnTo>
                <a:lnTo>
                  <a:pt x="64980" y="47750"/>
                </a:lnTo>
                <a:lnTo>
                  <a:pt x="64990" y="47810"/>
                </a:lnTo>
                <a:lnTo>
                  <a:pt x="65080" y="47820"/>
                </a:lnTo>
                <a:lnTo>
                  <a:pt x="65150" y="47840"/>
                </a:lnTo>
                <a:lnTo>
                  <a:pt x="65180" y="47800"/>
                </a:lnTo>
                <a:lnTo>
                  <a:pt x="65210" y="47740"/>
                </a:lnTo>
                <a:lnTo>
                  <a:pt x="65280" y="47670"/>
                </a:lnTo>
                <a:lnTo>
                  <a:pt x="65300" y="47560"/>
                </a:lnTo>
                <a:lnTo>
                  <a:pt x="65370" y="47510"/>
                </a:lnTo>
                <a:lnTo>
                  <a:pt x="65420" y="47550"/>
                </a:lnTo>
                <a:lnTo>
                  <a:pt x="65450" y="47590"/>
                </a:lnTo>
                <a:lnTo>
                  <a:pt x="65520" y="47620"/>
                </a:lnTo>
                <a:lnTo>
                  <a:pt x="65580" y="47580"/>
                </a:lnTo>
                <a:lnTo>
                  <a:pt x="65640" y="47620"/>
                </a:lnTo>
                <a:lnTo>
                  <a:pt x="65690" y="47670"/>
                </a:lnTo>
                <a:lnTo>
                  <a:pt x="65740" y="47660"/>
                </a:lnTo>
                <a:lnTo>
                  <a:pt x="65800" y="47680"/>
                </a:lnTo>
                <a:lnTo>
                  <a:pt x="65870" y="47710"/>
                </a:lnTo>
                <a:lnTo>
                  <a:pt x="65930" y="47690"/>
                </a:lnTo>
                <a:lnTo>
                  <a:pt x="66000" y="47660"/>
                </a:lnTo>
                <a:lnTo>
                  <a:pt x="66070" y="47640"/>
                </a:lnTo>
                <a:lnTo>
                  <a:pt x="66140" y="47640"/>
                </a:lnTo>
                <a:lnTo>
                  <a:pt x="66150" y="47570"/>
                </a:lnTo>
                <a:lnTo>
                  <a:pt x="66220" y="47610"/>
                </a:lnTo>
                <a:lnTo>
                  <a:pt x="66250" y="47650"/>
                </a:lnTo>
                <a:lnTo>
                  <a:pt x="66300" y="47630"/>
                </a:lnTo>
                <a:lnTo>
                  <a:pt x="66370" y="47620"/>
                </a:lnTo>
                <a:lnTo>
                  <a:pt x="66430" y="47590"/>
                </a:lnTo>
                <a:lnTo>
                  <a:pt x="66490" y="47540"/>
                </a:lnTo>
                <a:lnTo>
                  <a:pt x="66520" y="47610"/>
                </a:lnTo>
                <a:lnTo>
                  <a:pt x="66550" y="47670"/>
                </a:lnTo>
                <a:lnTo>
                  <a:pt x="66610" y="47650"/>
                </a:lnTo>
                <a:lnTo>
                  <a:pt x="66680" y="47680"/>
                </a:lnTo>
                <a:lnTo>
                  <a:pt x="66700" y="47730"/>
                </a:lnTo>
                <a:lnTo>
                  <a:pt x="66760" y="47770"/>
                </a:lnTo>
                <a:lnTo>
                  <a:pt x="66740" y="47830"/>
                </a:lnTo>
                <a:lnTo>
                  <a:pt x="66740" y="47900"/>
                </a:lnTo>
                <a:lnTo>
                  <a:pt x="66800" y="47940"/>
                </a:lnTo>
                <a:lnTo>
                  <a:pt x="66870" y="47920"/>
                </a:lnTo>
                <a:lnTo>
                  <a:pt x="66920" y="47880"/>
                </a:lnTo>
                <a:lnTo>
                  <a:pt x="66970" y="47940"/>
                </a:lnTo>
                <a:lnTo>
                  <a:pt x="67020" y="47960"/>
                </a:lnTo>
                <a:lnTo>
                  <a:pt x="67120" y="47960"/>
                </a:lnTo>
                <a:lnTo>
                  <a:pt x="67220" y="47960"/>
                </a:lnTo>
                <a:lnTo>
                  <a:pt x="67250" y="47880"/>
                </a:lnTo>
                <a:lnTo>
                  <a:pt x="67350" y="47820"/>
                </a:lnTo>
                <a:lnTo>
                  <a:pt x="67410" y="47830"/>
                </a:lnTo>
                <a:lnTo>
                  <a:pt x="67440" y="47900"/>
                </a:lnTo>
                <a:lnTo>
                  <a:pt x="67470" y="47850"/>
                </a:lnTo>
                <a:lnTo>
                  <a:pt x="67530" y="47850"/>
                </a:lnTo>
                <a:lnTo>
                  <a:pt x="67580" y="47870"/>
                </a:lnTo>
                <a:lnTo>
                  <a:pt x="67610" y="47910"/>
                </a:lnTo>
                <a:lnTo>
                  <a:pt x="67580" y="47950"/>
                </a:lnTo>
                <a:lnTo>
                  <a:pt x="67590" y="48010"/>
                </a:lnTo>
                <a:lnTo>
                  <a:pt x="67590" y="48060"/>
                </a:lnTo>
                <a:lnTo>
                  <a:pt x="67540" y="48070"/>
                </a:lnTo>
                <a:lnTo>
                  <a:pt x="67510" y="48010"/>
                </a:lnTo>
                <a:lnTo>
                  <a:pt x="67450" y="48050"/>
                </a:lnTo>
                <a:lnTo>
                  <a:pt x="67470" y="48110"/>
                </a:lnTo>
                <a:lnTo>
                  <a:pt x="67540" y="48140"/>
                </a:lnTo>
                <a:lnTo>
                  <a:pt x="67580" y="48190"/>
                </a:lnTo>
                <a:lnTo>
                  <a:pt x="67630" y="48160"/>
                </a:lnTo>
                <a:lnTo>
                  <a:pt x="67700" y="48170"/>
                </a:lnTo>
                <a:lnTo>
                  <a:pt x="67780" y="48180"/>
                </a:lnTo>
                <a:lnTo>
                  <a:pt x="67860" y="48200"/>
                </a:lnTo>
                <a:lnTo>
                  <a:pt x="67890" y="48270"/>
                </a:lnTo>
                <a:lnTo>
                  <a:pt x="67830" y="48320"/>
                </a:lnTo>
                <a:lnTo>
                  <a:pt x="67870" y="48380"/>
                </a:lnTo>
                <a:lnTo>
                  <a:pt x="67930" y="48450"/>
                </a:lnTo>
                <a:lnTo>
                  <a:pt x="67930" y="48500"/>
                </a:lnTo>
                <a:lnTo>
                  <a:pt x="67980" y="48540"/>
                </a:lnTo>
                <a:lnTo>
                  <a:pt x="68030" y="48570"/>
                </a:lnTo>
                <a:lnTo>
                  <a:pt x="68020" y="48620"/>
                </a:lnTo>
                <a:lnTo>
                  <a:pt x="68020" y="48690"/>
                </a:lnTo>
                <a:lnTo>
                  <a:pt x="67980" y="48780"/>
                </a:lnTo>
                <a:lnTo>
                  <a:pt x="68000" y="48830"/>
                </a:lnTo>
                <a:lnTo>
                  <a:pt x="68070" y="48800"/>
                </a:lnTo>
                <a:lnTo>
                  <a:pt x="68120" y="48830"/>
                </a:lnTo>
                <a:lnTo>
                  <a:pt x="68170" y="48810"/>
                </a:lnTo>
                <a:lnTo>
                  <a:pt x="68220" y="48820"/>
                </a:lnTo>
                <a:lnTo>
                  <a:pt x="68300" y="48790"/>
                </a:lnTo>
                <a:lnTo>
                  <a:pt x="68390" y="48760"/>
                </a:lnTo>
                <a:lnTo>
                  <a:pt x="68410" y="48690"/>
                </a:lnTo>
                <a:lnTo>
                  <a:pt x="68470" y="48670"/>
                </a:lnTo>
                <a:lnTo>
                  <a:pt x="68480" y="48730"/>
                </a:lnTo>
                <a:lnTo>
                  <a:pt x="68480" y="48790"/>
                </a:lnTo>
                <a:lnTo>
                  <a:pt x="68460" y="48850"/>
                </a:lnTo>
                <a:lnTo>
                  <a:pt x="68530" y="48870"/>
                </a:lnTo>
                <a:lnTo>
                  <a:pt x="68560" y="48960"/>
                </a:lnTo>
                <a:lnTo>
                  <a:pt x="68590" y="49030"/>
                </a:lnTo>
                <a:lnTo>
                  <a:pt x="68660" y="49060"/>
                </a:lnTo>
                <a:lnTo>
                  <a:pt x="68720" y="49100"/>
                </a:lnTo>
                <a:lnTo>
                  <a:pt x="68730" y="49170"/>
                </a:lnTo>
                <a:lnTo>
                  <a:pt x="68730" y="49230"/>
                </a:lnTo>
                <a:lnTo>
                  <a:pt x="68670" y="49240"/>
                </a:lnTo>
                <a:lnTo>
                  <a:pt x="68660" y="49300"/>
                </a:lnTo>
                <a:lnTo>
                  <a:pt x="68730" y="49360"/>
                </a:lnTo>
                <a:lnTo>
                  <a:pt x="68720" y="49440"/>
                </a:lnTo>
                <a:lnTo>
                  <a:pt x="68690" y="49480"/>
                </a:lnTo>
                <a:lnTo>
                  <a:pt x="68620" y="49520"/>
                </a:lnTo>
                <a:lnTo>
                  <a:pt x="68560" y="49540"/>
                </a:lnTo>
                <a:lnTo>
                  <a:pt x="68540" y="49630"/>
                </a:lnTo>
                <a:lnTo>
                  <a:pt x="68510" y="49670"/>
                </a:lnTo>
                <a:lnTo>
                  <a:pt x="68450" y="49660"/>
                </a:lnTo>
                <a:lnTo>
                  <a:pt x="68420" y="49720"/>
                </a:lnTo>
                <a:lnTo>
                  <a:pt x="68450" y="49790"/>
                </a:lnTo>
                <a:lnTo>
                  <a:pt x="68500" y="49810"/>
                </a:lnTo>
                <a:lnTo>
                  <a:pt x="68560" y="49850"/>
                </a:lnTo>
                <a:lnTo>
                  <a:pt x="68510" y="49910"/>
                </a:lnTo>
                <a:lnTo>
                  <a:pt x="68480" y="49970"/>
                </a:lnTo>
                <a:lnTo>
                  <a:pt x="68540" y="49990"/>
                </a:lnTo>
                <a:lnTo>
                  <a:pt x="68590" y="49980"/>
                </a:lnTo>
                <a:lnTo>
                  <a:pt x="68620" y="49920"/>
                </a:lnTo>
                <a:lnTo>
                  <a:pt x="68690" y="49900"/>
                </a:lnTo>
                <a:lnTo>
                  <a:pt x="68730" y="49920"/>
                </a:lnTo>
                <a:lnTo>
                  <a:pt x="68720" y="49970"/>
                </a:lnTo>
                <a:lnTo>
                  <a:pt x="68790" y="49990"/>
                </a:lnTo>
                <a:lnTo>
                  <a:pt x="68890" y="50010"/>
                </a:lnTo>
                <a:lnTo>
                  <a:pt x="68940" y="49980"/>
                </a:lnTo>
                <a:lnTo>
                  <a:pt x="69010" y="49990"/>
                </a:lnTo>
                <a:lnTo>
                  <a:pt x="68990" y="50070"/>
                </a:lnTo>
                <a:lnTo>
                  <a:pt x="68980" y="50150"/>
                </a:lnTo>
                <a:lnTo>
                  <a:pt x="69030" y="50190"/>
                </a:lnTo>
                <a:lnTo>
                  <a:pt x="69090" y="50200"/>
                </a:lnTo>
                <a:lnTo>
                  <a:pt x="69150" y="50200"/>
                </a:lnTo>
                <a:lnTo>
                  <a:pt x="69190" y="50170"/>
                </a:lnTo>
                <a:lnTo>
                  <a:pt x="69200" y="50110"/>
                </a:lnTo>
                <a:lnTo>
                  <a:pt x="69270" y="50130"/>
                </a:lnTo>
                <a:lnTo>
                  <a:pt x="69330" y="50100"/>
                </a:lnTo>
                <a:lnTo>
                  <a:pt x="69350" y="50150"/>
                </a:lnTo>
                <a:lnTo>
                  <a:pt x="69430" y="50100"/>
                </a:lnTo>
                <a:lnTo>
                  <a:pt x="69510" y="50100"/>
                </a:lnTo>
                <a:lnTo>
                  <a:pt x="69560" y="50130"/>
                </a:lnTo>
                <a:lnTo>
                  <a:pt x="69620" y="50100"/>
                </a:lnTo>
                <a:lnTo>
                  <a:pt x="69650" y="50140"/>
                </a:lnTo>
                <a:lnTo>
                  <a:pt x="69690" y="50180"/>
                </a:lnTo>
                <a:lnTo>
                  <a:pt x="69730" y="50230"/>
                </a:lnTo>
                <a:lnTo>
                  <a:pt x="69720" y="50280"/>
                </a:lnTo>
                <a:lnTo>
                  <a:pt x="69740" y="50330"/>
                </a:lnTo>
                <a:lnTo>
                  <a:pt x="69800" y="50350"/>
                </a:lnTo>
                <a:lnTo>
                  <a:pt x="69770" y="50420"/>
                </a:lnTo>
                <a:lnTo>
                  <a:pt x="69820" y="50450"/>
                </a:lnTo>
                <a:lnTo>
                  <a:pt x="69890" y="50420"/>
                </a:lnTo>
                <a:lnTo>
                  <a:pt x="69920" y="50470"/>
                </a:lnTo>
                <a:lnTo>
                  <a:pt x="69960" y="50440"/>
                </a:lnTo>
                <a:lnTo>
                  <a:pt x="69990" y="50490"/>
                </a:lnTo>
                <a:lnTo>
                  <a:pt x="69990" y="50540"/>
                </a:lnTo>
                <a:lnTo>
                  <a:pt x="70000" y="50610"/>
                </a:lnTo>
                <a:lnTo>
                  <a:pt x="70050" y="50570"/>
                </a:lnTo>
                <a:lnTo>
                  <a:pt x="70060" y="50510"/>
                </a:lnTo>
                <a:lnTo>
                  <a:pt x="70110" y="50560"/>
                </a:lnTo>
                <a:lnTo>
                  <a:pt x="70170" y="50510"/>
                </a:lnTo>
                <a:lnTo>
                  <a:pt x="70230" y="50470"/>
                </a:lnTo>
                <a:lnTo>
                  <a:pt x="70260" y="50510"/>
                </a:lnTo>
                <a:lnTo>
                  <a:pt x="70290" y="50570"/>
                </a:lnTo>
                <a:lnTo>
                  <a:pt x="70360" y="50570"/>
                </a:lnTo>
                <a:lnTo>
                  <a:pt x="70390" y="50630"/>
                </a:lnTo>
                <a:lnTo>
                  <a:pt x="70420" y="50710"/>
                </a:lnTo>
                <a:lnTo>
                  <a:pt x="70500" y="50680"/>
                </a:lnTo>
                <a:lnTo>
                  <a:pt x="70560" y="50750"/>
                </a:lnTo>
                <a:lnTo>
                  <a:pt x="70630" y="50770"/>
                </a:lnTo>
                <a:lnTo>
                  <a:pt x="70680" y="50810"/>
                </a:lnTo>
                <a:lnTo>
                  <a:pt x="70670" y="50890"/>
                </a:lnTo>
                <a:lnTo>
                  <a:pt x="70740" y="50940"/>
                </a:lnTo>
                <a:lnTo>
                  <a:pt x="70790" y="51000"/>
                </a:lnTo>
                <a:lnTo>
                  <a:pt x="70800" y="51080"/>
                </a:lnTo>
                <a:lnTo>
                  <a:pt x="70750" y="51130"/>
                </a:lnTo>
                <a:lnTo>
                  <a:pt x="70800" y="51150"/>
                </a:lnTo>
                <a:lnTo>
                  <a:pt x="70820" y="51240"/>
                </a:lnTo>
                <a:lnTo>
                  <a:pt x="70800" y="51330"/>
                </a:lnTo>
                <a:lnTo>
                  <a:pt x="70730" y="51370"/>
                </a:lnTo>
                <a:lnTo>
                  <a:pt x="70720" y="51450"/>
                </a:lnTo>
                <a:lnTo>
                  <a:pt x="70660" y="51480"/>
                </a:lnTo>
                <a:lnTo>
                  <a:pt x="70650" y="51560"/>
                </a:lnTo>
                <a:lnTo>
                  <a:pt x="70640" y="51620"/>
                </a:lnTo>
                <a:lnTo>
                  <a:pt x="70650" y="51670"/>
                </a:lnTo>
                <a:lnTo>
                  <a:pt x="70660" y="51750"/>
                </a:lnTo>
                <a:lnTo>
                  <a:pt x="70700" y="51800"/>
                </a:lnTo>
                <a:lnTo>
                  <a:pt x="70710" y="51860"/>
                </a:lnTo>
                <a:lnTo>
                  <a:pt x="70700" y="51930"/>
                </a:lnTo>
                <a:lnTo>
                  <a:pt x="70660" y="51960"/>
                </a:lnTo>
                <a:lnTo>
                  <a:pt x="70610" y="51960"/>
                </a:lnTo>
                <a:lnTo>
                  <a:pt x="70580" y="52010"/>
                </a:lnTo>
                <a:lnTo>
                  <a:pt x="70670" y="52030"/>
                </a:lnTo>
                <a:lnTo>
                  <a:pt x="70730" y="52060"/>
                </a:lnTo>
                <a:lnTo>
                  <a:pt x="70700" y="52120"/>
                </a:lnTo>
                <a:lnTo>
                  <a:pt x="70740" y="52200"/>
                </a:lnTo>
                <a:lnTo>
                  <a:pt x="70800" y="52250"/>
                </a:lnTo>
                <a:lnTo>
                  <a:pt x="70860" y="52230"/>
                </a:lnTo>
                <a:lnTo>
                  <a:pt x="70920" y="52190"/>
                </a:lnTo>
                <a:lnTo>
                  <a:pt x="70950" y="52110"/>
                </a:lnTo>
                <a:lnTo>
                  <a:pt x="71010" y="52080"/>
                </a:lnTo>
                <a:lnTo>
                  <a:pt x="71060" y="52050"/>
                </a:lnTo>
                <a:lnTo>
                  <a:pt x="71090" y="51990"/>
                </a:lnTo>
                <a:lnTo>
                  <a:pt x="71140" y="51980"/>
                </a:lnTo>
                <a:lnTo>
                  <a:pt x="71140" y="52040"/>
                </a:lnTo>
                <a:lnTo>
                  <a:pt x="71200" y="52030"/>
                </a:lnTo>
                <a:lnTo>
                  <a:pt x="71260" y="52020"/>
                </a:lnTo>
                <a:lnTo>
                  <a:pt x="71340" y="52040"/>
                </a:lnTo>
                <a:lnTo>
                  <a:pt x="71400" y="52060"/>
                </a:lnTo>
                <a:lnTo>
                  <a:pt x="71470" y="52090"/>
                </a:lnTo>
                <a:lnTo>
                  <a:pt x="71510" y="52160"/>
                </a:lnTo>
                <a:lnTo>
                  <a:pt x="71580" y="52170"/>
                </a:lnTo>
                <a:lnTo>
                  <a:pt x="71630" y="52150"/>
                </a:lnTo>
                <a:lnTo>
                  <a:pt x="71680" y="52120"/>
                </a:lnTo>
                <a:lnTo>
                  <a:pt x="71720" y="52070"/>
                </a:lnTo>
                <a:lnTo>
                  <a:pt x="71770" y="52030"/>
                </a:lnTo>
                <a:lnTo>
                  <a:pt x="71850" y="52070"/>
                </a:lnTo>
                <a:lnTo>
                  <a:pt x="71880" y="52140"/>
                </a:lnTo>
                <a:lnTo>
                  <a:pt x="71950" y="52160"/>
                </a:lnTo>
                <a:lnTo>
                  <a:pt x="72000" y="52190"/>
                </a:lnTo>
                <a:lnTo>
                  <a:pt x="72060" y="52230"/>
                </a:lnTo>
                <a:lnTo>
                  <a:pt x="72110" y="52240"/>
                </a:lnTo>
                <a:lnTo>
                  <a:pt x="72160" y="52200"/>
                </a:lnTo>
                <a:lnTo>
                  <a:pt x="72250" y="52230"/>
                </a:lnTo>
                <a:lnTo>
                  <a:pt x="72340" y="52220"/>
                </a:lnTo>
                <a:lnTo>
                  <a:pt x="72430" y="52220"/>
                </a:lnTo>
                <a:lnTo>
                  <a:pt x="72480" y="52190"/>
                </a:lnTo>
                <a:lnTo>
                  <a:pt x="72540" y="52220"/>
                </a:lnTo>
                <a:lnTo>
                  <a:pt x="72570" y="52160"/>
                </a:lnTo>
                <a:lnTo>
                  <a:pt x="72630" y="52120"/>
                </a:lnTo>
                <a:lnTo>
                  <a:pt x="72670" y="52170"/>
                </a:lnTo>
                <a:lnTo>
                  <a:pt x="72730" y="52150"/>
                </a:lnTo>
                <a:lnTo>
                  <a:pt x="72790" y="52150"/>
                </a:lnTo>
                <a:lnTo>
                  <a:pt x="72850" y="52100"/>
                </a:lnTo>
                <a:lnTo>
                  <a:pt x="72930" y="52080"/>
                </a:lnTo>
                <a:lnTo>
                  <a:pt x="73010" y="52060"/>
                </a:lnTo>
                <a:lnTo>
                  <a:pt x="73100" y="52060"/>
                </a:lnTo>
                <a:lnTo>
                  <a:pt x="73180" y="52090"/>
                </a:lnTo>
                <a:lnTo>
                  <a:pt x="73260" y="52090"/>
                </a:lnTo>
                <a:lnTo>
                  <a:pt x="73330" y="52120"/>
                </a:lnTo>
                <a:lnTo>
                  <a:pt x="73390" y="52120"/>
                </a:lnTo>
                <a:lnTo>
                  <a:pt x="73450" y="52130"/>
                </a:lnTo>
                <a:lnTo>
                  <a:pt x="73550" y="52170"/>
                </a:lnTo>
                <a:lnTo>
                  <a:pt x="73610" y="52200"/>
                </a:lnTo>
                <a:lnTo>
                  <a:pt x="73690" y="52230"/>
                </a:lnTo>
                <a:lnTo>
                  <a:pt x="73740" y="52270"/>
                </a:lnTo>
                <a:lnTo>
                  <a:pt x="73790" y="52310"/>
                </a:lnTo>
                <a:lnTo>
                  <a:pt x="73850" y="52270"/>
                </a:lnTo>
                <a:lnTo>
                  <a:pt x="73910" y="52240"/>
                </a:lnTo>
                <a:lnTo>
                  <a:pt x="73960" y="52220"/>
                </a:lnTo>
                <a:lnTo>
                  <a:pt x="74000" y="52240"/>
                </a:lnTo>
                <a:lnTo>
                  <a:pt x="74050" y="52280"/>
                </a:lnTo>
                <a:lnTo>
                  <a:pt x="74110" y="52250"/>
                </a:lnTo>
                <a:lnTo>
                  <a:pt x="74170" y="52220"/>
                </a:lnTo>
                <a:lnTo>
                  <a:pt x="74230" y="52210"/>
                </a:lnTo>
                <a:lnTo>
                  <a:pt x="74280" y="52180"/>
                </a:lnTo>
                <a:lnTo>
                  <a:pt x="74330" y="52140"/>
                </a:lnTo>
                <a:lnTo>
                  <a:pt x="74340" y="52060"/>
                </a:lnTo>
                <a:lnTo>
                  <a:pt x="74390" y="52020"/>
                </a:lnTo>
                <a:lnTo>
                  <a:pt x="74440" y="51990"/>
                </a:lnTo>
                <a:lnTo>
                  <a:pt x="74480" y="51930"/>
                </a:lnTo>
                <a:lnTo>
                  <a:pt x="74560" y="51900"/>
                </a:lnTo>
                <a:lnTo>
                  <a:pt x="74590" y="51820"/>
                </a:lnTo>
                <a:lnTo>
                  <a:pt x="74660" y="51820"/>
                </a:lnTo>
                <a:lnTo>
                  <a:pt x="74730" y="51840"/>
                </a:lnTo>
                <a:lnTo>
                  <a:pt x="74790" y="51860"/>
                </a:lnTo>
                <a:lnTo>
                  <a:pt x="74800" y="51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