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Takeo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Cambodia • State Map | Fully Editable Vector Shape</a:t>
            </a:r>
          </a:p>
        </p:txBody>
      </p:sp>
      <p:sp>
        <p:nvSpPr>
          <p:cNvPr id="101" name="Takeo"/>
          <p:cNvSpPr/>
          <p:nvPr/>
        </p:nvSpPr>
        <p:spPr>
          <a:xfrm>
            <a:off x="3135559" y="1325880"/>
            <a:ext cx="5920575" cy="4937760"/>
          </a:xfrm>
          <a:custGeom>
            <a:avLst/>
            <a:gdLst/>
            <a:ahLst/>
            <a:cxnLst/>
            <a:rect l="0" t="0" r="100000" b="83400"/>
            <a:pathLst>
              <a:path w="100000" h="83400">
                <a:moveTo>
                  <a:pt x="51190" y="70320"/>
                </a:moveTo>
                <a:lnTo>
                  <a:pt x="51130" y="70370"/>
                </a:lnTo>
                <a:lnTo>
                  <a:pt x="50970" y="70520"/>
                </a:lnTo>
                <a:lnTo>
                  <a:pt x="50780" y="70770"/>
                </a:lnTo>
                <a:lnTo>
                  <a:pt x="50670" y="71050"/>
                </a:lnTo>
                <a:lnTo>
                  <a:pt x="50730" y="71660"/>
                </a:lnTo>
                <a:lnTo>
                  <a:pt x="51000" y="72310"/>
                </a:lnTo>
                <a:lnTo>
                  <a:pt x="51610" y="73460"/>
                </a:lnTo>
                <a:lnTo>
                  <a:pt x="51620" y="74030"/>
                </a:lnTo>
                <a:lnTo>
                  <a:pt x="51200" y="74430"/>
                </a:lnTo>
                <a:lnTo>
                  <a:pt x="49510" y="75300"/>
                </a:lnTo>
                <a:lnTo>
                  <a:pt x="49290" y="75490"/>
                </a:lnTo>
                <a:lnTo>
                  <a:pt x="49090" y="75710"/>
                </a:lnTo>
                <a:lnTo>
                  <a:pt x="48380" y="76800"/>
                </a:lnTo>
                <a:lnTo>
                  <a:pt x="47960" y="77230"/>
                </a:lnTo>
                <a:lnTo>
                  <a:pt x="47520" y="77410"/>
                </a:lnTo>
                <a:lnTo>
                  <a:pt x="47500" y="77410"/>
                </a:lnTo>
                <a:lnTo>
                  <a:pt x="47230" y="77430"/>
                </a:lnTo>
                <a:lnTo>
                  <a:pt x="47040" y="77440"/>
                </a:lnTo>
                <a:lnTo>
                  <a:pt x="46820" y="77450"/>
                </a:lnTo>
                <a:lnTo>
                  <a:pt x="46540" y="77460"/>
                </a:lnTo>
                <a:lnTo>
                  <a:pt x="46360" y="77460"/>
                </a:lnTo>
                <a:lnTo>
                  <a:pt x="46230" y="77470"/>
                </a:lnTo>
                <a:lnTo>
                  <a:pt x="46150" y="77440"/>
                </a:lnTo>
                <a:lnTo>
                  <a:pt x="46100" y="77430"/>
                </a:lnTo>
                <a:lnTo>
                  <a:pt x="45550" y="77220"/>
                </a:lnTo>
                <a:lnTo>
                  <a:pt x="45610" y="77180"/>
                </a:lnTo>
                <a:lnTo>
                  <a:pt x="45620" y="77130"/>
                </a:lnTo>
                <a:lnTo>
                  <a:pt x="45580" y="77090"/>
                </a:lnTo>
                <a:lnTo>
                  <a:pt x="45540" y="77050"/>
                </a:lnTo>
                <a:lnTo>
                  <a:pt x="45530" y="76980"/>
                </a:lnTo>
                <a:lnTo>
                  <a:pt x="45510" y="76890"/>
                </a:lnTo>
                <a:lnTo>
                  <a:pt x="45510" y="76810"/>
                </a:lnTo>
                <a:lnTo>
                  <a:pt x="45500" y="76750"/>
                </a:lnTo>
                <a:lnTo>
                  <a:pt x="45500" y="76670"/>
                </a:lnTo>
                <a:lnTo>
                  <a:pt x="45510" y="76610"/>
                </a:lnTo>
                <a:lnTo>
                  <a:pt x="45520" y="76550"/>
                </a:lnTo>
                <a:lnTo>
                  <a:pt x="45520" y="76460"/>
                </a:lnTo>
                <a:lnTo>
                  <a:pt x="45500" y="76360"/>
                </a:lnTo>
                <a:lnTo>
                  <a:pt x="45430" y="76290"/>
                </a:lnTo>
                <a:lnTo>
                  <a:pt x="45410" y="76220"/>
                </a:lnTo>
                <a:lnTo>
                  <a:pt x="45420" y="76160"/>
                </a:lnTo>
                <a:lnTo>
                  <a:pt x="45430" y="76090"/>
                </a:lnTo>
                <a:lnTo>
                  <a:pt x="45460" y="76010"/>
                </a:lnTo>
                <a:lnTo>
                  <a:pt x="45500" y="75940"/>
                </a:lnTo>
                <a:lnTo>
                  <a:pt x="45530" y="75860"/>
                </a:lnTo>
                <a:lnTo>
                  <a:pt x="45500" y="75810"/>
                </a:lnTo>
                <a:lnTo>
                  <a:pt x="45480" y="75740"/>
                </a:lnTo>
                <a:lnTo>
                  <a:pt x="45430" y="75690"/>
                </a:lnTo>
                <a:lnTo>
                  <a:pt x="45390" y="75680"/>
                </a:lnTo>
                <a:lnTo>
                  <a:pt x="45300" y="75680"/>
                </a:lnTo>
                <a:lnTo>
                  <a:pt x="45230" y="75670"/>
                </a:lnTo>
                <a:lnTo>
                  <a:pt x="45170" y="75670"/>
                </a:lnTo>
                <a:lnTo>
                  <a:pt x="45120" y="75660"/>
                </a:lnTo>
                <a:lnTo>
                  <a:pt x="45050" y="75660"/>
                </a:lnTo>
                <a:lnTo>
                  <a:pt x="44980" y="75660"/>
                </a:lnTo>
                <a:lnTo>
                  <a:pt x="44910" y="75650"/>
                </a:lnTo>
                <a:lnTo>
                  <a:pt x="44850" y="75650"/>
                </a:lnTo>
                <a:lnTo>
                  <a:pt x="44870" y="75590"/>
                </a:lnTo>
                <a:lnTo>
                  <a:pt x="44880" y="75510"/>
                </a:lnTo>
                <a:lnTo>
                  <a:pt x="44900" y="75450"/>
                </a:lnTo>
                <a:lnTo>
                  <a:pt x="44900" y="75390"/>
                </a:lnTo>
                <a:lnTo>
                  <a:pt x="44890" y="75300"/>
                </a:lnTo>
                <a:lnTo>
                  <a:pt x="44880" y="75230"/>
                </a:lnTo>
                <a:lnTo>
                  <a:pt x="44870" y="75180"/>
                </a:lnTo>
                <a:lnTo>
                  <a:pt x="44850" y="75120"/>
                </a:lnTo>
                <a:lnTo>
                  <a:pt x="44860" y="75050"/>
                </a:lnTo>
                <a:lnTo>
                  <a:pt x="44870" y="74980"/>
                </a:lnTo>
                <a:lnTo>
                  <a:pt x="44860" y="74910"/>
                </a:lnTo>
                <a:lnTo>
                  <a:pt x="44860" y="74850"/>
                </a:lnTo>
                <a:lnTo>
                  <a:pt x="44850" y="74780"/>
                </a:lnTo>
                <a:lnTo>
                  <a:pt x="44860" y="74720"/>
                </a:lnTo>
                <a:lnTo>
                  <a:pt x="44860" y="74660"/>
                </a:lnTo>
                <a:lnTo>
                  <a:pt x="44850" y="74610"/>
                </a:lnTo>
                <a:lnTo>
                  <a:pt x="44860" y="74540"/>
                </a:lnTo>
                <a:lnTo>
                  <a:pt x="44850" y="74470"/>
                </a:lnTo>
                <a:lnTo>
                  <a:pt x="44820" y="74430"/>
                </a:lnTo>
                <a:lnTo>
                  <a:pt x="44800" y="74350"/>
                </a:lnTo>
                <a:lnTo>
                  <a:pt x="44840" y="74260"/>
                </a:lnTo>
                <a:lnTo>
                  <a:pt x="44900" y="74210"/>
                </a:lnTo>
                <a:lnTo>
                  <a:pt x="44960" y="74160"/>
                </a:lnTo>
                <a:lnTo>
                  <a:pt x="45010" y="74090"/>
                </a:lnTo>
                <a:lnTo>
                  <a:pt x="45030" y="74010"/>
                </a:lnTo>
                <a:lnTo>
                  <a:pt x="45070" y="73950"/>
                </a:lnTo>
                <a:lnTo>
                  <a:pt x="45090" y="73900"/>
                </a:lnTo>
                <a:lnTo>
                  <a:pt x="45150" y="73840"/>
                </a:lnTo>
                <a:lnTo>
                  <a:pt x="45200" y="73780"/>
                </a:lnTo>
                <a:lnTo>
                  <a:pt x="45230" y="73730"/>
                </a:lnTo>
                <a:lnTo>
                  <a:pt x="45270" y="73670"/>
                </a:lnTo>
                <a:lnTo>
                  <a:pt x="45290" y="73590"/>
                </a:lnTo>
                <a:lnTo>
                  <a:pt x="45340" y="73550"/>
                </a:lnTo>
                <a:lnTo>
                  <a:pt x="45300" y="73500"/>
                </a:lnTo>
                <a:lnTo>
                  <a:pt x="45300" y="73450"/>
                </a:lnTo>
                <a:lnTo>
                  <a:pt x="45300" y="73390"/>
                </a:lnTo>
                <a:lnTo>
                  <a:pt x="45320" y="73300"/>
                </a:lnTo>
                <a:lnTo>
                  <a:pt x="45350" y="73240"/>
                </a:lnTo>
                <a:lnTo>
                  <a:pt x="45350" y="73180"/>
                </a:lnTo>
                <a:lnTo>
                  <a:pt x="45370" y="73140"/>
                </a:lnTo>
                <a:lnTo>
                  <a:pt x="45430" y="73090"/>
                </a:lnTo>
                <a:lnTo>
                  <a:pt x="45490" y="73040"/>
                </a:lnTo>
                <a:lnTo>
                  <a:pt x="45550" y="73000"/>
                </a:lnTo>
                <a:lnTo>
                  <a:pt x="45630" y="72960"/>
                </a:lnTo>
                <a:lnTo>
                  <a:pt x="45720" y="72920"/>
                </a:lnTo>
                <a:lnTo>
                  <a:pt x="45800" y="72860"/>
                </a:lnTo>
                <a:lnTo>
                  <a:pt x="45740" y="72830"/>
                </a:lnTo>
                <a:lnTo>
                  <a:pt x="45700" y="72790"/>
                </a:lnTo>
                <a:lnTo>
                  <a:pt x="45680" y="72720"/>
                </a:lnTo>
                <a:lnTo>
                  <a:pt x="45630" y="72670"/>
                </a:lnTo>
                <a:lnTo>
                  <a:pt x="45590" y="72640"/>
                </a:lnTo>
                <a:lnTo>
                  <a:pt x="45560" y="72580"/>
                </a:lnTo>
                <a:lnTo>
                  <a:pt x="45510" y="72540"/>
                </a:lnTo>
                <a:lnTo>
                  <a:pt x="45480" y="72490"/>
                </a:lnTo>
                <a:lnTo>
                  <a:pt x="45440" y="72440"/>
                </a:lnTo>
                <a:lnTo>
                  <a:pt x="45410" y="72400"/>
                </a:lnTo>
                <a:lnTo>
                  <a:pt x="45420" y="72350"/>
                </a:lnTo>
                <a:lnTo>
                  <a:pt x="45390" y="72290"/>
                </a:lnTo>
                <a:lnTo>
                  <a:pt x="45390" y="72230"/>
                </a:lnTo>
                <a:lnTo>
                  <a:pt x="45390" y="72160"/>
                </a:lnTo>
                <a:lnTo>
                  <a:pt x="45390" y="72100"/>
                </a:lnTo>
                <a:lnTo>
                  <a:pt x="45380" y="72020"/>
                </a:lnTo>
                <a:lnTo>
                  <a:pt x="45380" y="71960"/>
                </a:lnTo>
                <a:lnTo>
                  <a:pt x="45420" y="71900"/>
                </a:lnTo>
                <a:lnTo>
                  <a:pt x="45400" y="71830"/>
                </a:lnTo>
                <a:lnTo>
                  <a:pt x="45360" y="71720"/>
                </a:lnTo>
                <a:lnTo>
                  <a:pt x="45340" y="71660"/>
                </a:lnTo>
                <a:lnTo>
                  <a:pt x="45320" y="71620"/>
                </a:lnTo>
                <a:lnTo>
                  <a:pt x="45290" y="71570"/>
                </a:lnTo>
                <a:lnTo>
                  <a:pt x="45270" y="71490"/>
                </a:lnTo>
                <a:lnTo>
                  <a:pt x="45250" y="71440"/>
                </a:lnTo>
                <a:lnTo>
                  <a:pt x="45160" y="71240"/>
                </a:lnTo>
                <a:lnTo>
                  <a:pt x="45120" y="71210"/>
                </a:lnTo>
                <a:lnTo>
                  <a:pt x="45070" y="71110"/>
                </a:lnTo>
                <a:lnTo>
                  <a:pt x="44920" y="70880"/>
                </a:lnTo>
                <a:lnTo>
                  <a:pt x="44860" y="70870"/>
                </a:lnTo>
                <a:lnTo>
                  <a:pt x="44860" y="70770"/>
                </a:lnTo>
                <a:lnTo>
                  <a:pt x="44750" y="70740"/>
                </a:lnTo>
                <a:lnTo>
                  <a:pt x="44590" y="70660"/>
                </a:lnTo>
                <a:lnTo>
                  <a:pt x="44520" y="70640"/>
                </a:lnTo>
                <a:lnTo>
                  <a:pt x="44450" y="70640"/>
                </a:lnTo>
                <a:lnTo>
                  <a:pt x="44360" y="70650"/>
                </a:lnTo>
                <a:lnTo>
                  <a:pt x="44300" y="70650"/>
                </a:lnTo>
                <a:lnTo>
                  <a:pt x="44180" y="70680"/>
                </a:lnTo>
                <a:lnTo>
                  <a:pt x="44110" y="70690"/>
                </a:lnTo>
                <a:lnTo>
                  <a:pt x="44000" y="70740"/>
                </a:lnTo>
                <a:lnTo>
                  <a:pt x="43890" y="70720"/>
                </a:lnTo>
                <a:lnTo>
                  <a:pt x="43540" y="70900"/>
                </a:lnTo>
                <a:lnTo>
                  <a:pt x="43320" y="71000"/>
                </a:lnTo>
                <a:lnTo>
                  <a:pt x="43240" y="71000"/>
                </a:lnTo>
                <a:lnTo>
                  <a:pt x="43140" y="70990"/>
                </a:lnTo>
                <a:lnTo>
                  <a:pt x="42930" y="70980"/>
                </a:lnTo>
                <a:lnTo>
                  <a:pt x="42880" y="70980"/>
                </a:lnTo>
                <a:lnTo>
                  <a:pt x="42790" y="70990"/>
                </a:lnTo>
                <a:lnTo>
                  <a:pt x="42710" y="71000"/>
                </a:lnTo>
                <a:lnTo>
                  <a:pt x="42660" y="71000"/>
                </a:lnTo>
                <a:lnTo>
                  <a:pt x="42470" y="70990"/>
                </a:lnTo>
                <a:lnTo>
                  <a:pt x="42220" y="70870"/>
                </a:lnTo>
                <a:lnTo>
                  <a:pt x="42320" y="70670"/>
                </a:lnTo>
                <a:lnTo>
                  <a:pt x="42560" y="70230"/>
                </a:lnTo>
                <a:lnTo>
                  <a:pt x="42560" y="70120"/>
                </a:lnTo>
                <a:lnTo>
                  <a:pt x="42540" y="69930"/>
                </a:lnTo>
                <a:lnTo>
                  <a:pt x="42540" y="69850"/>
                </a:lnTo>
                <a:lnTo>
                  <a:pt x="42560" y="69740"/>
                </a:lnTo>
                <a:lnTo>
                  <a:pt x="42570" y="69600"/>
                </a:lnTo>
                <a:lnTo>
                  <a:pt x="42540" y="69540"/>
                </a:lnTo>
                <a:lnTo>
                  <a:pt x="42540" y="69440"/>
                </a:lnTo>
                <a:lnTo>
                  <a:pt x="42520" y="69340"/>
                </a:lnTo>
                <a:lnTo>
                  <a:pt x="42510" y="69240"/>
                </a:lnTo>
                <a:lnTo>
                  <a:pt x="42480" y="69180"/>
                </a:lnTo>
                <a:lnTo>
                  <a:pt x="42450" y="69130"/>
                </a:lnTo>
                <a:lnTo>
                  <a:pt x="42440" y="69040"/>
                </a:lnTo>
                <a:lnTo>
                  <a:pt x="42410" y="68950"/>
                </a:lnTo>
                <a:lnTo>
                  <a:pt x="42370" y="68880"/>
                </a:lnTo>
                <a:lnTo>
                  <a:pt x="42360" y="68830"/>
                </a:lnTo>
                <a:lnTo>
                  <a:pt x="42330" y="68780"/>
                </a:lnTo>
                <a:lnTo>
                  <a:pt x="42300" y="68720"/>
                </a:lnTo>
                <a:lnTo>
                  <a:pt x="42270" y="68670"/>
                </a:lnTo>
                <a:lnTo>
                  <a:pt x="42260" y="68590"/>
                </a:lnTo>
                <a:lnTo>
                  <a:pt x="42220" y="68540"/>
                </a:lnTo>
                <a:lnTo>
                  <a:pt x="42180" y="68470"/>
                </a:lnTo>
                <a:lnTo>
                  <a:pt x="42130" y="68400"/>
                </a:lnTo>
                <a:lnTo>
                  <a:pt x="42090" y="68330"/>
                </a:lnTo>
                <a:lnTo>
                  <a:pt x="42040" y="68260"/>
                </a:lnTo>
                <a:lnTo>
                  <a:pt x="41980" y="68210"/>
                </a:lnTo>
                <a:lnTo>
                  <a:pt x="41930" y="68110"/>
                </a:lnTo>
                <a:lnTo>
                  <a:pt x="41850" y="67990"/>
                </a:lnTo>
                <a:lnTo>
                  <a:pt x="41790" y="67970"/>
                </a:lnTo>
                <a:lnTo>
                  <a:pt x="41630" y="67960"/>
                </a:lnTo>
                <a:lnTo>
                  <a:pt x="41640" y="67760"/>
                </a:lnTo>
                <a:lnTo>
                  <a:pt x="41310" y="68010"/>
                </a:lnTo>
                <a:lnTo>
                  <a:pt x="41180" y="67890"/>
                </a:lnTo>
                <a:lnTo>
                  <a:pt x="41080" y="67990"/>
                </a:lnTo>
                <a:lnTo>
                  <a:pt x="41080" y="67800"/>
                </a:lnTo>
                <a:lnTo>
                  <a:pt x="41020" y="67760"/>
                </a:lnTo>
                <a:lnTo>
                  <a:pt x="40950" y="67740"/>
                </a:lnTo>
                <a:lnTo>
                  <a:pt x="40890" y="67730"/>
                </a:lnTo>
                <a:lnTo>
                  <a:pt x="40840" y="67710"/>
                </a:lnTo>
                <a:lnTo>
                  <a:pt x="40780" y="67680"/>
                </a:lnTo>
                <a:lnTo>
                  <a:pt x="40710" y="67600"/>
                </a:lnTo>
                <a:lnTo>
                  <a:pt x="40630" y="67570"/>
                </a:lnTo>
                <a:lnTo>
                  <a:pt x="40560" y="67560"/>
                </a:lnTo>
                <a:lnTo>
                  <a:pt x="40500" y="67560"/>
                </a:lnTo>
                <a:lnTo>
                  <a:pt x="40430" y="67580"/>
                </a:lnTo>
                <a:lnTo>
                  <a:pt x="40360" y="67610"/>
                </a:lnTo>
                <a:lnTo>
                  <a:pt x="40320" y="67640"/>
                </a:lnTo>
                <a:lnTo>
                  <a:pt x="40310" y="67060"/>
                </a:lnTo>
                <a:lnTo>
                  <a:pt x="40310" y="66610"/>
                </a:lnTo>
                <a:lnTo>
                  <a:pt x="40360" y="66640"/>
                </a:lnTo>
                <a:lnTo>
                  <a:pt x="40430" y="66680"/>
                </a:lnTo>
                <a:lnTo>
                  <a:pt x="40510" y="66690"/>
                </a:lnTo>
                <a:lnTo>
                  <a:pt x="40560" y="66720"/>
                </a:lnTo>
                <a:lnTo>
                  <a:pt x="40620" y="66750"/>
                </a:lnTo>
                <a:lnTo>
                  <a:pt x="40690" y="66750"/>
                </a:lnTo>
                <a:lnTo>
                  <a:pt x="40760" y="66710"/>
                </a:lnTo>
                <a:lnTo>
                  <a:pt x="40820" y="66690"/>
                </a:lnTo>
                <a:lnTo>
                  <a:pt x="40870" y="66680"/>
                </a:lnTo>
                <a:lnTo>
                  <a:pt x="40920" y="66720"/>
                </a:lnTo>
                <a:lnTo>
                  <a:pt x="40980" y="66750"/>
                </a:lnTo>
                <a:lnTo>
                  <a:pt x="41070" y="66780"/>
                </a:lnTo>
                <a:lnTo>
                  <a:pt x="41130" y="66820"/>
                </a:lnTo>
                <a:lnTo>
                  <a:pt x="41190" y="66830"/>
                </a:lnTo>
                <a:lnTo>
                  <a:pt x="41250" y="66820"/>
                </a:lnTo>
                <a:lnTo>
                  <a:pt x="41290" y="66800"/>
                </a:lnTo>
                <a:lnTo>
                  <a:pt x="41350" y="66820"/>
                </a:lnTo>
                <a:lnTo>
                  <a:pt x="41410" y="66820"/>
                </a:lnTo>
                <a:lnTo>
                  <a:pt x="41490" y="66820"/>
                </a:lnTo>
                <a:lnTo>
                  <a:pt x="41540" y="66830"/>
                </a:lnTo>
                <a:lnTo>
                  <a:pt x="41600" y="66840"/>
                </a:lnTo>
                <a:lnTo>
                  <a:pt x="41680" y="66830"/>
                </a:lnTo>
                <a:lnTo>
                  <a:pt x="41780" y="66820"/>
                </a:lnTo>
                <a:lnTo>
                  <a:pt x="41860" y="66800"/>
                </a:lnTo>
                <a:lnTo>
                  <a:pt x="41910" y="66770"/>
                </a:lnTo>
                <a:lnTo>
                  <a:pt x="41960" y="66730"/>
                </a:lnTo>
                <a:lnTo>
                  <a:pt x="42010" y="66700"/>
                </a:lnTo>
                <a:lnTo>
                  <a:pt x="42070" y="66700"/>
                </a:lnTo>
                <a:lnTo>
                  <a:pt x="42120" y="66730"/>
                </a:lnTo>
                <a:lnTo>
                  <a:pt x="42140" y="66800"/>
                </a:lnTo>
                <a:lnTo>
                  <a:pt x="42170" y="66850"/>
                </a:lnTo>
                <a:lnTo>
                  <a:pt x="42220" y="66900"/>
                </a:lnTo>
                <a:lnTo>
                  <a:pt x="42280" y="66940"/>
                </a:lnTo>
                <a:lnTo>
                  <a:pt x="42310" y="66980"/>
                </a:lnTo>
                <a:lnTo>
                  <a:pt x="42360" y="67030"/>
                </a:lnTo>
                <a:lnTo>
                  <a:pt x="42440" y="67060"/>
                </a:lnTo>
                <a:lnTo>
                  <a:pt x="42510" y="67120"/>
                </a:lnTo>
                <a:lnTo>
                  <a:pt x="42580" y="67160"/>
                </a:lnTo>
                <a:lnTo>
                  <a:pt x="42650" y="67170"/>
                </a:lnTo>
                <a:lnTo>
                  <a:pt x="42720" y="67190"/>
                </a:lnTo>
                <a:lnTo>
                  <a:pt x="42800" y="67220"/>
                </a:lnTo>
                <a:lnTo>
                  <a:pt x="42860" y="67250"/>
                </a:lnTo>
                <a:lnTo>
                  <a:pt x="42910" y="67240"/>
                </a:lnTo>
                <a:lnTo>
                  <a:pt x="42970" y="67270"/>
                </a:lnTo>
                <a:lnTo>
                  <a:pt x="43030" y="67280"/>
                </a:lnTo>
                <a:lnTo>
                  <a:pt x="43100" y="67290"/>
                </a:lnTo>
                <a:lnTo>
                  <a:pt x="43160" y="67300"/>
                </a:lnTo>
                <a:lnTo>
                  <a:pt x="43210" y="67320"/>
                </a:lnTo>
                <a:lnTo>
                  <a:pt x="43260" y="67340"/>
                </a:lnTo>
                <a:lnTo>
                  <a:pt x="43320" y="67370"/>
                </a:lnTo>
                <a:lnTo>
                  <a:pt x="43380" y="67410"/>
                </a:lnTo>
                <a:lnTo>
                  <a:pt x="43440" y="67440"/>
                </a:lnTo>
                <a:lnTo>
                  <a:pt x="43520" y="67470"/>
                </a:lnTo>
                <a:lnTo>
                  <a:pt x="43630" y="67480"/>
                </a:lnTo>
                <a:lnTo>
                  <a:pt x="43690" y="67510"/>
                </a:lnTo>
                <a:lnTo>
                  <a:pt x="43780" y="67500"/>
                </a:lnTo>
                <a:lnTo>
                  <a:pt x="43850" y="67520"/>
                </a:lnTo>
                <a:lnTo>
                  <a:pt x="43900" y="67530"/>
                </a:lnTo>
                <a:lnTo>
                  <a:pt x="43970" y="67530"/>
                </a:lnTo>
                <a:lnTo>
                  <a:pt x="44050" y="67560"/>
                </a:lnTo>
                <a:lnTo>
                  <a:pt x="44090" y="67610"/>
                </a:lnTo>
                <a:lnTo>
                  <a:pt x="44140" y="67630"/>
                </a:lnTo>
                <a:lnTo>
                  <a:pt x="44190" y="67640"/>
                </a:lnTo>
                <a:lnTo>
                  <a:pt x="44250" y="67620"/>
                </a:lnTo>
                <a:lnTo>
                  <a:pt x="44290" y="67560"/>
                </a:lnTo>
                <a:lnTo>
                  <a:pt x="44340" y="67520"/>
                </a:lnTo>
                <a:lnTo>
                  <a:pt x="44410" y="67550"/>
                </a:lnTo>
                <a:lnTo>
                  <a:pt x="44460" y="67540"/>
                </a:lnTo>
                <a:lnTo>
                  <a:pt x="44510" y="67550"/>
                </a:lnTo>
                <a:lnTo>
                  <a:pt x="44570" y="67530"/>
                </a:lnTo>
                <a:lnTo>
                  <a:pt x="44670" y="67510"/>
                </a:lnTo>
                <a:lnTo>
                  <a:pt x="44750" y="67500"/>
                </a:lnTo>
                <a:lnTo>
                  <a:pt x="44810" y="67480"/>
                </a:lnTo>
                <a:lnTo>
                  <a:pt x="44860" y="67420"/>
                </a:lnTo>
                <a:lnTo>
                  <a:pt x="44930" y="67400"/>
                </a:lnTo>
                <a:lnTo>
                  <a:pt x="45000" y="67420"/>
                </a:lnTo>
                <a:lnTo>
                  <a:pt x="45060" y="67470"/>
                </a:lnTo>
                <a:lnTo>
                  <a:pt x="45050" y="67310"/>
                </a:lnTo>
                <a:lnTo>
                  <a:pt x="45060" y="67120"/>
                </a:lnTo>
                <a:lnTo>
                  <a:pt x="45070" y="66980"/>
                </a:lnTo>
                <a:lnTo>
                  <a:pt x="45090" y="66840"/>
                </a:lnTo>
                <a:lnTo>
                  <a:pt x="45080" y="66770"/>
                </a:lnTo>
                <a:lnTo>
                  <a:pt x="45070" y="66700"/>
                </a:lnTo>
                <a:lnTo>
                  <a:pt x="45050" y="66510"/>
                </a:lnTo>
                <a:lnTo>
                  <a:pt x="45030" y="66270"/>
                </a:lnTo>
                <a:lnTo>
                  <a:pt x="45040" y="66200"/>
                </a:lnTo>
                <a:lnTo>
                  <a:pt x="45050" y="66090"/>
                </a:lnTo>
                <a:lnTo>
                  <a:pt x="45060" y="66010"/>
                </a:lnTo>
                <a:lnTo>
                  <a:pt x="45120" y="65840"/>
                </a:lnTo>
                <a:lnTo>
                  <a:pt x="45130" y="65780"/>
                </a:lnTo>
                <a:lnTo>
                  <a:pt x="45120" y="65700"/>
                </a:lnTo>
                <a:lnTo>
                  <a:pt x="45150" y="65540"/>
                </a:lnTo>
                <a:lnTo>
                  <a:pt x="45170" y="65380"/>
                </a:lnTo>
                <a:lnTo>
                  <a:pt x="45200" y="65240"/>
                </a:lnTo>
                <a:lnTo>
                  <a:pt x="45230" y="65100"/>
                </a:lnTo>
                <a:lnTo>
                  <a:pt x="45250" y="65000"/>
                </a:lnTo>
                <a:lnTo>
                  <a:pt x="45240" y="64920"/>
                </a:lnTo>
                <a:lnTo>
                  <a:pt x="45270" y="64860"/>
                </a:lnTo>
                <a:lnTo>
                  <a:pt x="45330" y="64770"/>
                </a:lnTo>
                <a:lnTo>
                  <a:pt x="45320" y="64610"/>
                </a:lnTo>
                <a:lnTo>
                  <a:pt x="45340" y="64500"/>
                </a:lnTo>
                <a:lnTo>
                  <a:pt x="45430" y="64030"/>
                </a:lnTo>
                <a:lnTo>
                  <a:pt x="45420" y="63930"/>
                </a:lnTo>
                <a:lnTo>
                  <a:pt x="45420" y="63780"/>
                </a:lnTo>
                <a:lnTo>
                  <a:pt x="45450" y="63620"/>
                </a:lnTo>
                <a:lnTo>
                  <a:pt x="45490" y="63370"/>
                </a:lnTo>
                <a:lnTo>
                  <a:pt x="45520" y="63310"/>
                </a:lnTo>
                <a:lnTo>
                  <a:pt x="45560" y="63250"/>
                </a:lnTo>
                <a:lnTo>
                  <a:pt x="45600" y="63200"/>
                </a:lnTo>
                <a:lnTo>
                  <a:pt x="45640" y="63150"/>
                </a:lnTo>
                <a:lnTo>
                  <a:pt x="45710" y="63050"/>
                </a:lnTo>
                <a:lnTo>
                  <a:pt x="45760" y="62980"/>
                </a:lnTo>
                <a:lnTo>
                  <a:pt x="45810" y="62920"/>
                </a:lnTo>
                <a:lnTo>
                  <a:pt x="45860" y="62860"/>
                </a:lnTo>
                <a:lnTo>
                  <a:pt x="46090" y="63000"/>
                </a:lnTo>
                <a:lnTo>
                  <a:pt x="46160" y="63040"/>
                </a:lnTo>
                <a:lnTo>
                  <a:pt x="46210" y="63060"/>
                </a:lnTo>
                <a:lnTo>
                  <a:pt x="46250" y="63090"/>
                </a:lnTo>
                <a:lnTo>
                  <a:pt x="46320" y="63080"/>
                </a:lnTo>
                <a:lnTo>
                  <a:pt x="46370" y="63040"/>
                </a:lnTo>
                <a:lnTo>
                  <a:pt x="46440" y="63000"/>
                </a:lnTo>
                <a:lnTo>
                  <a:pt x="46500" y="62960"/>
                </a:lnTo>
                <a:lnTo>
                  <a:pt x="46550" y="62930"/>
                </a:lnTo>
                <a:lnTo>
                  <a:pt x="46620" y="62930"/>
                </a:lnTo>
                <a:lnTo>
                  <a:pt x="46670" y="62920"/>
                </a:lnTo>
                <a:lnTo>
                  <a:pt x="46740" y="62890"/>
                </a:lnTo>
                <a:lnTo>
                  <a:pt x="46840" y="62870"/>
                </a:lnTo>
                <a:lnTo>
                  <a:pt x="46920" y="62850"/>
                </a:lnTo>
                <a:lnTo>
                  <a:pt x="46970" y="62800"/>
                </a:lnTo>
                <a:lnTo>
                  <a:pt x="47050" y="62790"/>
                </a:lnTo>
                <a:lnTo>
                  <a:pt x="47110" y="62820"/>
                </a:lnTo>
                <a:lnTo>
                  <a:pt x="47160" y="62810"/>
                </a:lnTo>
                <a:lnTo>
                  <a:pt x="47230" y="62860"/>
                </a:lnTo>
                <a:lnTo>
                  <a:pt x="47290" y="62890"/>
                </a:lnTo>
                <a:lnTo>
                  <a:pt x="47340" y="62900"/>
                </a:lnTo>
                <a:lnTo>
                  <a:pt x="47400" y="62930"/>
                </a:lnTo>
                <a:lnTo>
                  <a:pt x="47480" y="62940"/>
                </a:lnTo>
                <a:lnTo>
                  <a:pt x="47550" y="62920"/>
                </a:lnTo>
                <a:lnTo>
                  <a:pt x="47580" y="62970"/>
                </a:lnTo>
                <a:lnTo>
                  <a:pt x="47620" y="63000"/>
                </a:lnTo>
                <a:lnTo>
                  <a:pt x="47690" y="63000"/>
                </a:lnTo>
                <a:lnTo>
                  <a:pt x="47770" y="62990"/>
                </a:lnTo>
                <a:lnTo>
                  <a:pt x="47860" y="62980"/>
                </a:lnTo>
                <a:lnTo>
                  <a:pt x="47930" y="63010"/>
                </a:lnTo>
                <a:lnTo>
                  <a:pt x="47980" y="62980"/>
                </a:lnTo>
                <a:lnTo>
                  <a:pt x="48020" y="62930"/>
                </a:lnTo>
                <a:lnTo>
                  <a:pt x="48100" y="62880"/>
                </a:lnTo>
                <a:lnTo>
                  <a:pt x="48150" y="62830"/>
                </a:lnTo>
                <a:lnTo>
                  <a:pt x="48210" y="62840"/>
                </a:lnTo>
                <a:lnTo>
                  <a:pt x="48290" y="62840"/>
                </a:lnTo>
                <a:lnTo>
                  <a:pt x="48330" y="62900"/>
                </a:lnTo>
                <a:lnTo>
                  <a:pt x="48400" y="62890"/>
                </a:lnTo>
                <a:lnTo>
                  <a:pt x="48460" y="62880"/>
                </a:lnTo>
                <a:lnTo>
                  <a:pt x="48520" y="62890"/>
                </a:lnTo>
                <a:lnTo>
                  <a:pt x="48580" y="62870"/>
                </a:lnTo>
                <a:lnTo>
                  <a:pt x="48660" y="62870"/>
                </a:lnTo>
                <a:lnTo>
                  <a:pt x="48690" y="62910"/>
                </a:lnTo>
                <a:lnTo>
                  <a:pt x="48760" y="62950"/>
                </a:lnTo>
                <a:lnTo>
                  <a:pt x="48800" y="62990"/>
                </a:lnTo>
                <a:lnTo>
                  <a:pt x="48860" y="63000"/>
                </a:lnTo>
                <a:lnTo>
                  <a:pt x="48910" y="63000"/>
                </a:lnTo>
                <a:lnTo>
                  <a:pt x="48980" y="63040"/>
                </a:lnTo>
                <a:lnTo>
                  <a:pt x="49020" y="63090"/>
                </a:lnTo>
                <a:lnTo>
                  <a:pt x="49070" y="63150"/>
                </a:lnTo>
                <a:lnTo>
                  <a:pt x="49110" y="63220"/>
                </a:lnTo>
                <a:lnTo>
                  <a:pt x="49180" y="63260"/>
                </a:lnTo>
                <a:lnTo>
                  <a:pt x="49260" y="63250"/>
                </a:lnTo>
                <a:lnTo>
                  <a:pt x="49340" y="63200"/>
                </a:lnTo>
                <a:lnTo>
                  <a:pt x="49400" y="63250"/>
                </a:lnTo>
                <a:lnTo>
                  <a:pt x="49420" y="63300"/>
                </a:lnTo>
                <a:lnTo>
                  <a:pt x="49430" y="63360"/>
                </a:lnTo>
                <a:lnTo>
                  <a:pt x="49430" y="63470"/>
                </a:lnTo>
                <a:lnTo>
                  <a:pt x="49430" y="63610"/>
                </a:lnTo>
                <a:lnTo>
                  <a:pt x="49430" y="63700"/>
                </a:lnTo>
                <a:lnTo>
                  <a:pt x="49430" y="63770"/>
                </a:lnTo>
                <a:lnTo>
                  <a:pt x="49410" y="63840"/>
                </a:lnTo>
                <a:lnTo>
                  <a:pt x="49390" y="63920"/>
                </a:lnTo>
                <a:lnTo>
                  <a:pt x="49370" y="63970"/>
                </a:lnTo>
                <a:lnTo>
                  <a:pt x="49340" y="64030"/>
                </a:lnTo>
                <a:lnTo>
                  <a:pt x="49320" y="64080"/>
                </a:lnTo>
                <a:lnTo>
                  <a:pt x="49250" y="64200"/>
                </a:lnTo>
                <a:lnTo>
                  <a:pt x="49200" y="64240"/>
                </a:lnTo>
                <a:lnTo>
                  <a:pt x="49220" y="64300"/>
                </a:lnTo>
                <a:lnTo>
                  <a:pt x="49240" y="64360"/>
                </a:lnTo>
                <a:lnTo>
                  <a:pt x="49260" y="64420"/>
                </a:lnTo>
                <a:lnTo>
                  <a:pt x="49280" y="64490"/>
                </a:lnTo>
                <a:lnTo>
                  <a:pt x="49320" y="64590"/>
                </a:lnTo>
                <a:lnTo>
                  <a:pt x="49370" y="64670"/>
                </a:lnTo>
                <a:lnTo>
                  <a:pt x="49420" y="64730"/>
                </a:lnTo>
                <a:lnTo>
                  <a:pt x="49470" y="64770"/>
                </a:lnTo>
                <a:lnTo>
                  <a:pt x="49520" y="64800"/>
                </a:lnTo>
                <a:lnTo>
                  <a:pt x="49590" y="64820"/>
                </a:lnTo>
                <a:lnTo>
                  <a:pt x="49640" y="64850"/>
                </a:lnTo>
                <a:lnTo>
                  <a:pt x="49700" y="64870"/>
                </a:lnTo>
                <a:lnTo>
                  <a:pt x="49750" y="64900"/>
                </a:lnTo>
                <a:lnTo>
                  <a:pt x="49830" y="64930"/>
                </a:lnTo>
                <a:lnTo>
                  <a:pt x="49890" y="64980"/>
                </a:lnTo>
                <a:lnTo>
                  <a:pt x="49950" y="65020"/>
                </a:lnTo>
                <a:lnTo>
                  <a:pt x="50020" y="65060"/>
                </a:lnTo>
                <a:lnTo>
                  <a:pt x="50080" y="65090"/>
                </a:lnTo>
                <a:lnTo>
                  <a:pt x="50130" y="65140"/>
                </a:lnTo>
                <a:lnTo>
                  <a:pt x="50150" y="65220"/>
                </a:lnTo>
                <a:lnTo>
                  <a:pt x="50170" y="65280"/>
                </a:lnTo>
                <a:lnTo>
                  <a:pt x="50180" y="65330"/>
                </a:lnTo>
                <a:lnTo>
                  <a:pt x="50200" y="65390"/>
                </a:lnTo>
                <a:lnTo>
                  <a:pt x="50220" y="65440"/>
                </a:lnTo>
                <a:lnTo>
                  <a:pt x="50200" y="65510"/>
                </a:lnTo>
                <a:lnTo>
                  <a:pt x="50190" y="65560"/>
                </a:lnTo>
                <a:lnTo>
                  <a:pt x="50180" y="65610"/>
                </a:lnTo>
                <a:lnTo>
                  <a:pt x="50170" y="65680"/>
                </a:lnTo>
                <a:lnTo>
                  <a:pt x="50130" y="65790"/>
                </a:lnTo>
                <a:lnTo>
                  <a:pt x="50170" y="65860"/>
                </a:lnTo>
                <a:lnTo>
                  <a:pt x="50200" y="65900"/>
                </a:lnTo>
                <a:lnTo>
                  <a:pt x="50230" y="65950"/>
                </a:lnTo>
                <a:lnTo>
                  <a:pt x="50280" y="65970"/>
                </a:lnTo>
                <a:lnTo>
                  <a:pt x="50340" y="65970"/>
                </a:lnTo>
                <a:lnTo>
                  <a:pt x="50390" y="65980"/>
                </a:lnTo>
                <a:lnTo>
                  <a:pt x="50460" y="65970"/>
                </a:lnTo>
                <a:lnTo>
                  <a:pt x="50540" y="65970"/>
                </a:lnTo>
                <a:lnTo>
                  <a:pt x="50800" y="65960"/>
                </a:lnTo>
                <a:lnTo>
                  <a:pt x="50800" y="66040"/>
                </a:lnTo>
                <a:lnTo>
                  <a:pt x="50750" y="66100"/>
                </a:lnTo>
                <a:lnTo>
                  <a:pt x="50700" y="66160"/>
                </a:lnTo>
                <a:lnTo>
                  <a:pt x="50770" y="66150"/>
                </a:lnTo>
                <a:lnTo>
                  <a:pt x="50840" y="66140"/>
                </a:lnTo>
                <a:lnTo>
                  <a:pt x="50920" y="66170"/>
                </a:lnTo>
                <a:lnTo>
                  <a:pt x="50910" y="66220"/>
                </a:lnTo>
                <a:lnTo>
                  <a:pt x="50860" y="66240"/>
                </a:lnTo>
                <a:lnTo>
                  <a:pt x="50820" y="66270"/>
                </a:lnTo>
                <a:lnTo>
                  <a:pt x="50810" y="66330"/>
                </a:lnTo>
                <a:lnTo>
                  <a:pt x="50820" y="66400"/>
                </a:lnTo>
                <a:lnTo>
                  <a:pt x="50800" y="66470"/>
                </a:lnTo>
                <a:lnTo>
                  <a:pt x="50790" y="66550"/>
                </a:lnTo>
                <a:lnTo>
                  <a:pt x="50760" y="66630"/>
                </a:lnTo>
                <a:lnTo>
                  <a:pt x="50790" y="66690"/>
                </a:lnTo>
                <a:lnTo>
                  <a:pt x="50800" y="66780"/>
                </a:lnTo>
                <a:lnTo>
                  <a:pt x="50750" y="66830"/>
                </a:lnTo>
                <a:lnTo>
                  <a:pt x="50760" y="66890"/>
                </a:lnTo>
                <a:lnTo>
                  <a:pt x="50790" y="66970"/>
                </a:lnTo>
                <a:lnTo>
                  <a:pt x="50770" y="67050"/>
                </a:lnTo>
                <a:lnTo>
                  <a:pt x="50760" y="67120"/>
                </a:lnTo>
                <a:lnTo>
                  <a:pt x="50800" y="67170"/>
                </a:lnTo>
                <a:lnTo>
                  <a:pt x="50780" y="67220"/>
                </a:lnTo>
                <a:lnTo>
                  <a:pt x="50760" y="67280"/>
                </a:lnTo>
                <a:lnTo>
                  <a:pt x="50690" y="67330"/>
                </a:lnTo>
                <a:lnTo>
                  <a:pt x="50650" y="67430"/>
                </a:lnTo>
                <a:lnTo>
                  <a:pt x="50650" y="67510"/>
                </a:lnTo>
                <a:lnTo>
                  <a:pt x="50620" y="67570"/>
                </a:lnTo>
                <a:lnTo>
                  <a:pt x="50590" y="67650"/>
                </a:lnTo>
                <a:lnTo>
                  <a:pt x="50580" y="67720"/>
                </a:lnTo>
                <a:lnTo>
                  <a:pt x="50550" y="67790"/>
                </a:lnTo>
                <a:lnTo>
                  <a:pt x="50520" y="67840"/>
                </a:lnTo>
                <a:lnTo>
                  <a:pt x="50520" y="67900"/>
                </a:lnTo>
                <a:lnTo>
                  <a:pt x="50510" y="67950"/>
                </a:lnTo>
                <a:lnTo>
                  <a:pt x="50480" y="68000"/>
                </a:lnTo>
                <a:lnTo>
                  <a:pt x="50410" y="68030"/>
                </a:lnTo>
                <a:lnTo>
                  <a:pt x="50440" y="68090"/>
                </a:lnTo>
                <a:lnTo>
                  <a:pt x="50450" y="68140"/>
                </a:lnTo>
                <a:lnTo>
                  <a:pt x="50410" y="68210"/>
                </a:lnTo>
                <a:lnTo>
                  <a:pt x="50380" y="68270"/>
                </a:lnTo>
                <a:lnTo>
                  <a:pt x="50350" y="68330"/>
                </a:lnTo>
                <a:lnTo>
                  <a:pt x="50350" y="68390"/>
                </a:lnTo>
                <a:lnTo>
                  <a:pt x="50400" y="68440"/>
                </a:lnTo>
                <a:lnTo>
                  <a:pt x="50430" y="68490"/>
                </a:lnTo>
                <a:lnTo>
                  <a:pt x="50420" y="68550"/>
                </a:lnTo>
                <a:lnTo>
                  <a:pt x="50400" y="68610"/>
                </a:lnTo>
                <a:lnTo>
                  <a:pt x="50380" y="68690"/>
                </a:lnTo>
                <a:lnTo>
                  <a:pt x="50360" y="68750"/>
                </a:lnTo>
                <a:lnTo>
                  <a:pt x="50340" y="68810"/>
                </a:lnTo>
                <a:lnTo>
                  <a:pt x="50310" y="68870"/>
                </a:lnTo>
                <a:lnTo>
                  <a:pt x="50320" y="68930"/>
                </a:lnTo>
                <a:lnTo>
                  <a:pt x="50340" y="68980"/>
                </a:lnTo>
                <a:lnTo>
                  <a:pt x="50360" y="69040"/>
                </a:lnTo>
                <a:lnTo>
                  <a:pt x="50450" y="69040"/>
                </a:lnTo>
                <a:lnTo>
                  <a:pt x="50540" y="69080"/>
                </a:lnTo>
                <a:lnTo>
                  <a:pt x="50620" y="69090"/>
                </a:lnTo>
                <a:lnTo>
                  <a:pt x="50670" y="69110"/>
                </a:lnTo>
                <a:lnTo>
                  <a:pt x="50730" y="69120"/>
                </a:lnTo>
                <a:lnTo>
                  <a:pt x="50790" y="69140"/>
                </a:lnTo>
                <a:lnTo>
                  <a:pt x="50870" y="69150"/>
                </a:lnTo>
                <a:lnTo>
                  <a:pt x="50960" y="69150"/>
                </a:lnTo>
                <a:lnTo>
                  <a:pt x="51010" y="69210"/>
                </a:lnTo>
                <a:lnTo>
                  <a:pt x="51010" y="69280"/>
                </a:lnTo>
                <a:lnTo>
                  <a:pt x="51020" y="69340"/>
                </a:lnTo>
                <a:lnTo>
                  <a:pt x="51020" y="69420"/>
                </a:lnTo>
                <a:lnTo>
                  <a:pt x="51020" y="69500"/>
                </a:lnTo>
                <a:lnTo>
                  <a:pt x="51020" y="69580"/>
                </a:lnTo>
                <a:lnTo>
                  <a:pt x="51010" y="69630"/>
                </a:lnTo>
                <a:lnTo>
                  <a:pt x="51010" y="69700"/>
                </a:lnTo>
                <a:lnTo>
                  <a:pt x="51040" y="69770"/>
                </a:lnTo>
                <a:lnTo>
                  <a:pt x="51060" y="69810"/>
                </a:lnTo>
                <a:lnTo>
                  <a:pt x="51090" y="69870"/>
                </a:lnTo>
                <a:lnTo>
                  <a:pt x="51120" y="69920"/>
                </a:lnTo>
                <a:lnTo>
                  <a:pt x="51130" y="69980"/>
                </a:lnTo>
                <a:lnTo>
                  <a:pt x="51140" y="70050"/>
                </a:lnTo>
                <a:lnTo>
                  <a:pt x="51140" y="70140"/>
                </a:lnTo>
                <a:lnTo>
                  <a:pt x="51170" y="70200"/>
                </a:lnTo>
                <a:lnTo>
                  <a:pt x="51200" y="70270"/>
                </a:lnTo>
                <a:lnTo>
                  <a:pt x="51190" y="703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