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Svay Rieng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Svay Rieng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61010" y="69470"/>
                </a:moveTo>
                <a:lnTo>
                  <a:pt x="60990" y="69410"/>
                </a:lnTo>
                <a:lnTo>
                  <a:pt x="60960" y="69330"/>
                </a:lnTo>
                <a:lnTo>
                  <a:pt x="61000" y="69270"/>
                </a:lnTo>
                <a:lnTo>
                  <a:pt x="60990" y="69200"/>
                </a:lnTo>
                <a:lnTo>
                  <a:pt x="60990" y="69130"/>
                </a:lnTo>
                <a:lnTo>
                  <a:pt x="60940" y="69080"/>
                </a:lnTo>
                <a:lnTo>
                  <a:pt x="60850" y="69060"/>
                </a:lnTo>
                <a:lnTo>
                  <a:pt x="60800" y="69060"/>
                </a:lnTo>
                <a:lnTo>
                  <a:pt x="60720" y="69060"/>
                </a:lnTo>
                <a:lnTo>
                  <a:pt x="60650" y="69010"/>
                </a:lnTo>
                <a:lnTo>
                  <a:pt x="60570" y="69000"/>
                </a:lnTo>
                <a:lnTo>
                  <a:pt x="60530" y="68940"/>
                </a:lnTo>
                <a:lnTo>
                  <a:pt x="60480" y="68890"/>
                </a:lnTo>
                <a:lnTo>
                  <a:pt x="60470" y="68830"/>
                </a:lnTo>
                <a:lnTo>
                  <a:pt x="60530" y="68760"/>
                </a:lnTo>
                <a:lnTo>
                  <a:pt x="60570" y="68680"/>
                </a:lnTo>
                <a:lnTo>
                  <a:pt x="60560" y="68610"/>
                </a:lnTo>
                <a:lnTo>
                  <a:pt x="60610" y="68600"/>
                </a:lnTo>
                <a:lnTo>
                  <a:pt x="60650" y="68540"/>
                </a:lnTo>
                <a:lnTo>
                  <a:pt x="60680" y="68490"/>
                </a:lnTo>
                <a:lnTo>
                  <a:pt x="60730" y="68470"/>
                </a:lnTo>
                <a:lnTo>
                  <a:pt x="60740" y="68400"/>
                </a:lnTo>
                <a:lnTo>
                  <a:pt x="60760" y="68300"/>
                </a:lnTo>
                <a:lnTo>
                  <a:pt x="60810" y="68210"/>
                </a:lnTo>
                <a:lnTo>
                  <a:pt x="60850" y="68130"/>
                </a:lnTo>
                <a:lnTo>
                  <a:pt x="60870" y="68060"/>
                </a:lnTo>
                <a:lnTo>
                  <a:pt x="60870" y="67990"/>
                </a:lnTo>
                <a:lnTo>
                  <a:pt x="60850" y="67940"/>
                </a:lnTo>
                <a:lnTo>
                  <a:pt x="60850" y="67880"/>
                </a:lnTo>
                <a:lnTo>
                  <a:pt x="60870" y="67830"/>
                </a:lnTo>
                <a:lnTo>
                  <a:pt x="60850" y="67780"/>
                </a:lnTo>
                <a:lnTo>
                  <a:pt x="60850" y="67710"/>
                </a:lnTo>
                <a:lnTo>
                  <a:pt x="60880" y="67640"/>
                </a:lnTo>
                <a:lnTo>
                  <a:pt x="60860" y="67560"/>
                </a:lnTo>
                <a:lnTo>
                  <a:pt x="60920" y="67500"/>
                </a:lnTo>
                <a:lnTo>
                  <a:pt x="60930" y="67420"/>
                </a:lnTo>
                <a:lnTo>
                  <a:pt x="60980" y="67360"/>
                </a:lnTo>
                <a:lnTo>
                  <a:pt x="61030" y="67300"/>
                </a:lnTo>
                <a:lnTo>
                  <a:pt x="61060" y="67230"/>
                </a:lnTo>
                <a:lnTo>
                  <a:pt x="61130" y="67180"/>
                </a:lnTo>
                <a:lnTo>
                  <a:pt x="61200" y="67130"/>
                </a:lnTo>
                <a:lnTo>
                  <a:pt x="61270" y="67070"/>
                </a:lnTo>
                <a:lnTo>
                  <a:pt x="61310" y="67010"/>
                </a:lnTo>
                <a:lnTo>
                  <a:pt x="61370" y="66950"/>
                </a:lnTo>
                <a:lnTo>
                  <a:pt x="61420" y="66880"/>
                </a:lnTo>
                <a:lnTo>
                  <a:pt x="61380" y="66830"/>
                </a:lnTo>
                <a:lnTo>
                  <a:pt x="61330" y="66790"/>
                </a:lnTo>
                <a:lnTo>
                  <a:pt x="61300" y="66750"/>
                </a:lnTo>
                <a:lnTo>
                  <a:pt x="61250" y="66720"/>
                </a:lnTo>
                <a:lnTo>
                  <a:pt x="61200" y="66670"/>
                </a:lnTo>
                <a:lnTo>
                  <a:pt x="61140" y="66610"/>
                </a:lnTo>
                <a:lnTo>
                  <a:pt x="61100" y="66530"/>
                </a:lnTo>
                <a:lnTo>
                  <a:pt x="61080" y="66460"/>
                </a:lnTo>
                <a:lnTo>
                  <a:pt x="61050" y="66380"/>
                </a:lnTo>
                <a:lnTo>
                  <a:pt x="61040" y="66300"/>
                </a:lnTo>
                <a:lnTo>
                  <a:pt x="61050" y="66220"/>
                </a:lnTo>
                <a:lnTo>
                  <a:pt x="61040" y="66150"/>
                </a:lnTo>
                <a:lnTo>
                  <a:pt x="61050" y="66090"/>
                </a:lnTo>
                <a:lnTo>
                  <a:pt x="61050" y="66040"/>
                </a:lnTo>
                <a:lnTo>
                  <a:pt x="61040" y="65990"/>
                </a:lnTo>
                <a:lnTo>
                  <a:pt x="61030" y="65900"/>
                </a:lnTo>
                <a:lnTo>
                  <a:pt x="61010" y="65830"/>
                </a:lnTo>
                <a:lnTo>
                  <a:pt x="60990" y="65770"/>
                </a:lnTo>
                <a:lnTo>
                  <a:pt x="60970" y="65710"/>
                </a:lnTo>
                <a:lnTo>
                  <a:pt x="60950" y="65650"/>
                </a:lnTo>
                <a:lnTo>
                  <a:pt x="60950" y="65580"/>
                </a:lnTo>
                <a:lnTo>
                  <a:pt x="60940" y="65510"/>
                </a:lnTo>
                <a:lnTo>
                  <a:pt x="60950" y="65420"/>
                </a:lnTo>
                <a:lnTo>
                  <a:pt x="60980" y="65380"/>
                </a:lnTo>
                <a:lnTo>
                  <a:pt x="60990" y="65320"/>
                </a:lnTo>
                <a:lnTo>
                  <a:pt x="61020" y="65270"/>
                </a:lnTo>
                <a:lnTo>
                  <a:pt x="61040" y="65220"/>
                </a:lnTo>
                <a:lnTo>
                  <a:pt x="61060" y="65160"/>
                </a:lnTo>
                <a:lnTo>
                  <a:pt x="61090" y="65080"/>
                </a:lnTo>
                <a:lnTo>
                  <a:pt x="61130" y="65010"/>
                </a:lnTo>
                <a:lnTo>
                  <a:pt x="61160" y="64960"/>
                </a:lnTo>
                <a:lnTo>
                  <a:pt x="61200" y="64900"/>
                </a:lnTo>
                <a:lnTo>
                  <a:pt x="61230" y="64840"/>
                </a:lnTo>
                <a:lnTo>
                  <a:pt x="61240" y="64760"/>
                </a:lnTo>
                <a:lnTo>
                  <a:pt x="61230" y="64680"/>
                </a:lnTo>
                <a:lnTo>
                  <a:pt x="61230" y="64620"/>
                </a:lnTo>
                <a:lnTo>
                  <a:pt x="61280" y="64590"/>
                </a:lnTo>
                <a:lnTo>
                  <a:pt x="61350" y="64560"/>
                </a:lnTo>
                <a:lnTo>
                  <a:pt x="61410" y="64490"/>
                </a:lnTo>
                <a:lnTo>
                  <a:pt x="61430" y="64390"/>
                </a:lnTo>
                <a:lnTo>
                  <a:pt x="61390" y="64340"/>
                </a:lnTo>
                <a:lnTo>
                  <a:pt x="61420" y="64290"/>
                </a:lnTo>
                <a:lnTo>
                  <a:pt x="61450" y="64240"/>
                </a:lnTo>
                <a:lnTo>
                  <a:pt x="61500" y="64220"/>
                </a:lnTo>
                <a:lnTo>
                  <a:pt x="61590" y="64230"/>
                </a:lnTo>
                <a:lnTo>
                  <a:pt x="61640" y="64300"/>
                </a:lnTo>
                <a:lnTo>
                  <a:pt x="61670" y="64340"/>
                </a:lnTo>
                <a:lnTo>
                  <a:pt x="61720" y="64360"/>
                </a:lnTo>
                <a:lnTo>
                  <a:pt x="61810" y="64350"/>
                </a:lnTo>
                <a:lnTo>
                  <a:pt x="61900" y="64360"/>
                </a:lnTo>
                <a:lnTo>
                  <a:pt x="61980" y="64360"/>
                </a:lnTo>
                <a:lnTo>
                  <a:pt x="62000" y="64280"/>
                </a:lnTo>
                <a:lnTo>
                  <a:pt x="62010" y="64190"/>
                </a:lnTo>
                <a:lnTo>
                  <a:pt x="61980" y="64110"/>
                </a:lnTo>
                <a:lnTo>
                  <a:pt x="61930" y="64020"/>
                </a:lnTo>
                <a:lnTo>
                  <a:pt x="61900" y="63950"/>
                </a:lnTo>
                <a:lnTo>
                  <a:pt x="61880" y="63880"/>
                </a:lnTo>
                <a:lnTo>
                  <a:pt x="61860" y="63780"/>
                </a:lnTo>
                <a:lnTo>
                  <a:pt x="61850" y="63710"/>
                </a:lnTo>
                <a:lnTo>
                  <a:pt x="61830" y="63640"/>
                </a:lnTo>
                <a:lnTo>
                  <a:pt x="61770" y="63570"/>
                </a:lnTo>
                <a:lnTo>
                  <a:pt x="61730" y="63490"/>
                </a:lnTo>
                <a:lnTo>
                  <a:pt x="61730" y="63430"/>
                </a:lnTo>
                <a:lnTo>
                  <a:pt x="61710" y="63370"/>
                </a:lnTo>
                <a:lnTo>
                  <a:pt x="61710" y="63320"/>
                </a:lnTo>
                <a:lnTo>
                  <a:pt x="61710" y="63260"/>
                </a:lnTo>
                <a:lnTo>
                  <a:pt x="61720" y="63200"/>
                </a:lnTo>
                <a:lnTo>
                  <a:pt x="61720" y="63140"/>
                </a:lnTo>
                <a:lnTo>
                  <a:pt x="61730" y="63070"/>
                </a:lnTo>
                <a:lnTo>
                  <a:pt x="61750" y="62980"/>
                </a:lnTo>
                <a:lnTo>
                  <a:pt x="61740" y="62920"/>
                </a:lnTo>
                <a:lnTo>
                  <a:pt x="61730" y="62830"/>
                </a:lnTo>
                <a:lnTo>
                  <a:pt x="61720" y="62750"/>
                </a:lnTo>
                <a:lnTo>
                  <a:pt x="61710" y="62680"/>
                </a:lnTo>
                <a:lnTo>
                  <a:pt x="61710" y="62610"/>
                </a:lnTo>
                <a:lnTo>
                  <a:pt x="61710" y="62530"/>
                </a:lnTo>
                <a:lnTo>
                  <a:pt x="61710" y="62460"/>
                </a:lnTo>
                <a:lnTo>
                  <a:pt x="61720" y="62370"/>
                </a:lnTo>
                <a:lnTo>
                  <a:pt x="61710" y="62290"/>
                </a:lnTo>
                <a:lnTo>
                  <a:pt x="61700" y="62170"/>
                </a:lnTo>
                <a:lnTo>
                  <a:pt x="61700" y="62090"/>
                </a:lnTo>
                <a:lnTo>
                  <a:pt x="61700" y="62030"/>
                </a:lnTo>
                <a:lnTo>
                  <a:pt x="61700" y="61970"/>
                </a:lnTo>
                <a:lnTo>
                  <a:pt x="61710" y="61910"/>
                </a:lnTo>
                <a:lnTo>
                  <a:pt x="61730" y="61830"/>
                </a:lnTo>
                <a:lnTo>
                  <a:pt x="61760" y="61760"/>
                </a:lnTo>
                <a:lnTo>
                  <a:pt x="61770" y="61710"/>
                </a:lnTo>
                <a:lnTo>
                  <a:pt x="61780" y="61640"/>
                </a:lnTo>
                <a:lnTo>
                  <a:pt x="61770" y="61580"/>
                </a:lnTo>
                <a:lnTo>
                  <a:pt x="61780" y="61500"/>
                </a:lnTo>
                <a:lnTo>
                  <a:pt x="61810" y="61420"/>
                </a:lnTo>
                <a:lnTo>
                  <a:pt x="61830" y="61360"/>
                </a:lnTo>
                <a:lnTo>
                  <a:pt x="61830" y="61310"/>
                </a:lnTo>
                <a:lnTo>
                  <a:pt x="61860" y="61260"/>
                </a:lnTo>
                <a:lnTo>
                  <a:pt x="61910" y="61190"/>
                </a:lnTo>
                <a:lnTo>
                  <a:pt x="61950" y="61140"/>
                </a:lnTo>
                <a:lnTo>
                  <a:pt x="61980" y="61080"/>
                </a:lnTo>
                <a:lnTo>
                  <a:pt x="62000" y="61010"/>
                </a:lnTo>
                <a:lnTo>
                  <a:pt x="62000" y="60940"/>
                </a:lnTo>
                <a:lnTo>
                  <a:pt x="62000" y="60880"/>
                </a:lnTo>
                <a:lnTo>
                  <a:pt x="62020" y="60820"/>
                </a:lnTo>
                <a:lnTo>
                  <a:pt x="61970" y="60760"/>
                </a:lnTo>
                <a:lnTo>
                  <a:pt x="61950" y="60690"/>
                </a:lnTo>
                <a:lnTo>
                  <a:pt x="61930" y="60620"/>
                </a:lnTo>
                <a:lnTo>
                  <a:pt x="61930" y="60540"/>
                </a:lnTo>
                <a:lnTo>
                  <a:pt x="61940" y="60460"/>
                </a:lnTo>
                <a:lnTo>
                  <a:pt x="61960" y="60420"/>
                </a:lnTo>
                <a:lnTo>
                  <a:pt x="62000" y="60370"/>
                </a:lnTo>
                <a:lnTo>
                  <a:pt x="62040" y="60330"/>
                </a:lnTo>
                <a:lnTo>
                  <a:pt x="62100" y="60310"/>
                </a:lnTo>
                <a:lnTo>
                  <a:pt x="62140" y="60280"/>
                </a:lnTo>
                <a:lnTo>
                  <a:pt x="62180" y="60250"/>
                </a:lnTo>
                <a:lnTo>
                  <a:pt x="62190" y="60190"/>
                </a:lnTo>
                <a:lnTo>
                  <a:pt x="62230" y="60120"/>
                </a:lnTo>
                <a:lnTo>
                  <a:pt x="62290" y="60080"/>
                </a:lnTo>
                <a:lnTo>
                  <a:pt x="62270" y="60020"/>
                </a:lnTo>
                <a:lnTo>
                  <a:pt x="62240" y="59950"/>
                </a:lnTo>
                <a:lnTo>
                  <a:pt x="62200" y="59880"/>
                </a:lnTo>
                <a:lnTo>
                  <a:pt x="62160" y="59800"/>
                </a:lnTo>
                <a:lnTo>
                  <a:pt x="62180" y="59710"/>
                </a:lnTo>
                <a:lnTo>
                  <a:pt x="62140" y="59630"/>
                </a:lnTo>
                <a:lnTo>
                  <a:pt x="62190" y="59570"/>
                </a:lnTo>
                <a:lnTo>
                  <a:pt x="62260" y="59530"/>
                </a:lnTo>
                <a:lnTo>
                  <a:pt x="62320" y="59460"/>
                </a:lnTo>
                <a:lnTo>
                  <a:pt x="62360" y="59410"/>
                </a:lnTo>
                <a:lnTo>
                  <a:pt x="62370" y="59350"/>
                </a:lnTo>
                <a:lnTo>
                  <a:pt x="62360" y="59300"/>
                </a:lnTo>
                <a:lnTo>
                  <a:pt x="62340" y="59250"/>
                </a:lnTo>
                <a:lnTo>
                  <a:pt x="62350" y="59170"/>
                </a:lnTo>
                <a:lnTo>
                  <a:pt x="62380" y="59120"/>
                </a:lnTo>
                <a:lnTo>
                  <a:pt x="62420" y="59080"/>
                </a:lnTo>
                <a:lnTo>
                  <a:pt x="62470" y="59070"/>
                </a:lnTo>
                <a:lnTo>
                  <a:pt x="62530" y="59040"/>
                </a:lnTo>
                <a:lnTo>
                  <a:pt x="62600" y="59010"/>
                </a:lnTo>
                <a:lnTo>
                  <a:pt x="62680" y="58980"/>
                </a:lnTo>
                <a:lnTo>
                  <a:pt x="62750" y="58970"/>
                </a:lnTo>
                <a:lnTo>
                  <a:pt x="62840" y="58940"/>
                </a:lnTo>
                <a:lnTo>
                  <a:pt x="62910" y="58920"/>
                </a:lnTo>
                <a:lnTo>
                  <a:pt x="62980" y="58900"/>
                </a:lnTo>
                <a:lnTo>
                  <a:pt x="63040" y="58880"/>
                </a:lnTo>
                <a:lnTo>
                  <a:pt x="63120" y="58870"/>
                </a:lnTo>
                <a:lnTo>
                  <a:pt x="63170" y="58870"/>
                </a:lnTo>
                <a:lnTo>
                  <a:pt x="63220" y="58870"/>
                </a:lnTo>
                <a:lnTo>
                  <a:pt x="63280" y="58850"/>
                </a:lnTo>
                <a:lnTo>
                  <a:pt x="63260" y="58780"/>
                </a:lnTo>
                <a:lnTo>
                  <a:pt x="63290" y="58720"/>
                </a:lnTo>
                <a:lnTo>
                  <a:pt x="63350" y="58680"/>
                </a:lnTo>
                <a:lnTo>
                  <a:pt x="63450" y="58700"/>
                </a:lnTo>
                <a:lnTo>
                  <a:pt x="63520" y="58710"/>
                </a:lnTo>
                <a:lnTo>
                  <a:pt x="63570" y="58700"/>
                </a:lnTo>
                <a:lnTo>
                  <a:pt x="63640" y="58680"/>
                </a:lnTo>
                <a:lnTo>
                  <a:pt x="63700" y="58670"/>
                </a:lnTo>
                <a:lnTo>
                  <a:pt x="63750" y="58680"/>
                </a:lnTo>
                <a:lnTo>
                  <a:pt x="63800" y="58690"/>
                </a:lnTo>
                <a:lnTo>
                  <a:pt x="63860" y="58680"/>
                </a:lnTo>
                <a:lnTo>
                  <a:pt x="63920" y="58680"/>
                </a:lnTo>
                <a:lnTo>
                  <a:pt x="63970" y="58680"/>
                </a:lnTo>
                <a:lnTo>
                  <a:pt x="64020" y="58660"/>
                </a:lnTo>
                <a:lnTo>
                  <a:pt x="64050" y="58620"/>
                </a:lnTo>
                <a:lnTo>
                  <a:pt x="64100" y="58590"/>
                </a:lnTo>
                <a:lnTo>
                  <a:pt x="64110" y="58580"/>
                </a:lnTo>
                <a:lnTo>
                  <a:pt x="64090" y="58690"/>
                </a:lnTo>
                <a:lnTo>
                  <a:pt x="64140" y="58770"/>
                </a:lnTo>
                <a:lnTo>
                  <a:pt x="64310" y="59060"/>
                </a:lnTo>
                <a:lnTo>
                  <a:pt x="64520" y="59170"/>
                </a:lnTo>
                <a:lnTo>
                  <a:pt x="64980" y="59260"/>
                </a:lnTo>
                <a:lnTo>
                  <a:pt x="65170" y="59400"/>
                </a:lnTo>
                <a:lnTo>
                  <a:pt x="65250" y="59600"/>
                </a:lnTo>
                <a:lnTo>
                  <a:pt x="65270" y="59830"/>
                </a:lnTo>
                <a:lnTo>
                  <a:pt x="65230" y="60290"/>
                </a:lnTo>
                <a:lnTo>
                  <a:pt x="65500" y="61220"/>
                </a:lnTo>
                <a:lnTo>
                  <a:pt x="65530" y="61490"/>
                </a:lnTo>
                <a:lnTo>
                  <a:pt x="65480" y="61750"/>
                </a:lnTo>
                <a:lnTo>
                  <a:pt x="65290" y="62350"/>
                </a:lnTo>
                <a:lnTo>
                  <a:pt x="65000" y="63670"/>
                </a:lnTo>
                <a:lnTo>
                  <a:pt x="65020" y="63920"/>
                </a:lnTo>
                <a:lnTo>
                  <a:pt x="65240" y="64090"/>
                </a:lnTo>
                <a:lnTo>
                  <a:pt x="65520" y="64160"/>
                </a:lnTo>
                <a:lnTo>
                  <a:pt x="65750" y="64300"/>
                </a:lnTo>
                <a:lnTo>
                  <a:pt x="65800" y="64680"/>
                </a:lnTo>
                <a:lnTo>
                  <a:pt x="65980" y="65170"/>
                </a:lnTo>
                <a:lnTo>
                  <a:pt x="66330" y="65440"/>
                </a:lnTo>
                <a:lnTo>
                  <a:pt x="67250" y="65670"/>
                </a:lnTo>
                <a:lnTo>
                  <a:pt x="67510" y="65900"/>
                </a:lnTo>
                <a:lnTo>
                  <a:pt x="67930" y="66560"/>
                </a:lnTo>
                <a:lnTo>
                  <a:pt x="68190" y="66860"/>
                </a:lnTo>
                <a:lnTo>
                  <a:pt x="68790" y="67370"/>
                </a:lnTo>
                <a:lnTo>
                  <a:pt x="69020" y="67660"/>
                </a:lnTo>
                <a:lnTo>
                  <a:pt x="69200" y="68020"/>
                </a:lnTo>
                <a:lnTo>
                  <a:pt x="69390" y="67640"/>
                </a:lnTo>
                <a:lnTo>
                  <a:pt x="69410" y="67630"/>
                </a:lnTo>
                <a:lnTo>
                  <a:pt x="69410" y="67650"/>
                </a:lnTo>
                <a:lnTo>
                  <a:pt x="69440" y="67700"/>
                </a:lnTo>
                <a:lnTo>
                  <a:pt x="69490" y="67730"/>
                </a:lnTo>
                <a:lnTo>
                  <a:pt x="69550" y="67760"/>
                </a:lnTo>
                <a:lnTo>
                  <a:pt x="69600" y="67700"/>
                </a:lnTo>
                <a:lnTo>
                  <a:pt x="69630" y="67630"/>
                </a:lnTo>
                <a:lnTo>
                  <a:pt x="69680" y="67580"/>
                </a:lnTo>
                <a:lnTo>
                  <a:pt x="69740" y="67530"/>
                </a:lnTo>
                <a:lnTo>
                  <a:pt x="69760" y="67500"/>
                </a:lnTo>
                <a:lnTo>
                  <a:pt x="69960" y="67530"/>
                </a:lnTo>
                <a:lnTo>
                  <a:pt x="70270" y="67770"/>
                </a:lnTo>
                <a:lnTo>
                  <a:pt x="70460" y="68070"/>
                </a:lnTo>
                <a:lnTo>
                  <a:pt x="70750" y="69080"/>
                </a:lnTo>
                <a:lnTo>
                  <a:pt x="70940" y="69430"/>
                </a:lnTo>
                <a:lnTo>
                  <a:pt x="70880" y="69480"/>
                </a:lnTo>
                <a:lnTo>
                  <a:pt x="70860" y="69470"/>
                </a:lnTo>
                <a:lnTo>
                  <a:pt x="70800" y="69460"/>
                </a:lnTo>
                <a:lnTo>
                  <a:pt x="70750" y="69440"/>
                </a:lnTo>
                <a:lnTo>
                  <a:pt x="70700" y="69420"/>
                </a:lnTo>
                <a:lnTo>
                  <a:pt x="70640" y="69390"/>
                </a:lnTo>
                <a:lnTo>
                  <a:pt x="70570" y="69390"/>
                </a:lnTo>
                <a:lnTo>
                  <a:pt x="70500" y="69380"/>
                </a:lnTo>
                <a:lnTo>
                  <a:pt x="70420" y="69370"/>
                </a:lnTo>
                <a:lnTo>
                  <a:pt x="70370" y="69330"/>
                </a:lnTo>
                <a:lnTo>
                  <a:pt x="70320" y="69340"/>
                </a:lnTo>
                <a:lnTo>
                  <a:pt x="70270" y="69380"/>
                </a:lnTo>
                <a:lnTo>
                  <a:pt x="70210" y="69380"/>
                </a:lnTo>
                <a:lnTo>
                  <a:pt x="70170" y="69420"/>
                </a:lnTo>
                <a:lnTo>
                  <a:pt x="70180" y="69510"/>
                </a:lnTo>
                <a:lnTo>
                  <a:pt x="70190" y="69520"/>
                </a:lnTo>
                <a:lnTo>
                  <a:pt x="69970" y="69550"/>
                </a:lnTo>
                <a:lnTo>
                  <a:pt x="69910" y="69610"/>
                </a:lnTo>
                <a:lnTo>
                  <a:pt x="69810" y="69790"/>
                </a:lnTo>
                <a:lnTo>
                  <a:pt x="69850" y="69830"/>
                </a:lnTo>
                <a:lnTo>
                  <a:pt x="69830" y="70280"/>
                </a:lnTo>
                <a:lnTo>
                  <a:pt x="69800" y="70320"/>
                </a:lnTo>
                <a:lnTo>
                  <a:pt x="69890" y="70610"/>
                </a:lnTo>
                <a:lnTo>
                  <a:pt x="70310" y="71410"/>
                </a:lnTo>
                <a:lnTo>
                  <a:pt x="70550" y="72320"/>
                </a:lnTo>
                <a:lnTo>
                  <a:pt x="70540" y="72310"/>
                </a:lnTo>
                <a:lnTo>
                  <a:pt x="70490" y="72320"/>
                </a:lnTo>
                <a:lnTo>
                  <a:pt x="70430" y="72320"/>
                </a:lnTo>
                <a:lnTo>
                  <a:pt x="70380" y="72330"/>
                </a:lnTo>
                <a:lnTo>
                  <a:pt x="70330" y="72330"/>
                </a:lnTo>
                <a:lnTo>
                  <a:pt x="70260" y="72340"/>
                </a:lnTo>
                <a:lnTo>
                  <a:pt x="70210" y="72350"/>
                </a:lnTo>
                <a:lnTo>
                  <a:pt x="70150" y="72350"/>
                </a:lnTo>
                <a:lnTo>
                  <a:pt x="70070" y="72360"/>
                </a:lnTo>
                <a:lnTo>
                  <a:pt x="69960" y="72360"/>
                </a:lnTo>
                <a:lnTo>
                  <a:pt x="69900" y="72360"/>
                </a:lnTo>
                <a:lnTo>
                  <a:pt x="69840" y="72360"/>
                </a:lnTo>
                <a:lnTo>
                  <a:pt x="69790" y="72370"/>
                </a:lnTo>
                <a:lnTo>
                  <a:pt x="69720" y="72370"/>
                </a:lnTo>
                <a:lnTo>
                  <a:pt x="69660" y="72350"/>
                </a:lnTo>
                <a:lnTo>
                  <a:pt x="69610" y="72370"/>
                </a:lnTo>
                <a:lnTo>
                  <a:pt x="69530" y="72370"/>
                </a:lnTo>
                <a:lnTo>
                  <a:pt x="69430" y="72380"/>
                </a:lnTo>
                <a:lnTo>
                  <a:pt x="69340" y="72380"/>
                </a:lnTo>
                <a:lnTo>
                  <a:pt x="69250" y="72370"/>
                </a:lnTo>
                <a:lnTo>
                  <a:pt x="69170" y="72360"/>
                </a:lnTo>
                <a:lnTo>
                  <a:pt x="69090" y="72350"/>
                </a:lnTo>
                <a:lnTo>
                  <a:pt x="69020" y="72340"/>
                </a:lnTo>
                <a:lnTo>
                  <a:pt x="68970" y="72330"/>
                </a:lnTo>
                <a:lnTo>
                  <a:pt x="68330" y="71910"/>
                </a:lnTo>
                <a:lnTo>
                  <a:pt x="68280" y="71880"/>
                </a:lnTo>
                <a:lnTo>
                  <a:pt x="68230" y="71840"/>
                </a:lnTo>
                <a:lnTo>
                  <a:pt x="68170" y="71780"/>
                </a:lnTo>
                <a:lnTo>
                  <a:pt x="68110" y="71740"/>
                </a:lnTo>
                <a:lnTo>
                  <a:pt x="68050" y="71700"/>
                </a:lnTo>
                <a:lnTo>
                  <a:pt x="67980" y="71650"/>
                </a:lnTo>
                <a:lnTo>
                  <a:pt x="67910" y="71590"/>
                </a:lnTo>
                <a:lnTo>
                  <a:pt x="67850" y="71530"/>
                </a:lnTo>
                <a:lnTo>
                  <a:pt x="67800" y="71480"/>
                </a:lnTo>
                <a:lnTo>
                  <a:pt x="67760" y="71440"/>
                </a:lnTo>
                <a:lnTo>
                  <a:pt x="67720" y="71400"/>
                </a:lnTo>
                <a:lnTo>
                  <a:pt x="67680" y="71350"/>
                </a:lnTo>
                <a:lnTo>
                  <a:pt x="67660" y="71290"/>
                </a:lnTo>
                <a:lnTo>
                  <a:pt x="67580" y="71220"/>
                </a:lnTo>
                <a:lnTo>
                  <a:pt x="67490" y="71130"/>
                </a:lnTo>
                <a:lnTo>
                  <a:pt x="67400" y="71040"/>
                </a:lnTo>
                <a:lnTo>
                  <a:pt x="67300" y="70940"/>
                </a:lnTo>
                <a:lnTo>
                  <a:pt x="67230" y="70880"/>
                </a:lnTo>
                <a:lnTo>
                  <a:pt x="67120" y="70790"/>
                </a:lnTo>
                <a:lnTo>
                  <a:pt x="67010" y="70700"/>
                </a:lnTo>
                <a:lnTo>
                  <a:pt x="66900" y="70600"/>
                </a:lnTo>
                <a:lnTo>
                  <a:pt x="66810" y="70520"/>
                </a:lnTo>
                <a:lnTo>
                  <a:pt x="66760" y="70440"/>
                </a:lnTo>
                <a:lnTo>
                  <a:pt x="66740" y="70550"/>
                </a:lnTo>
                <a:lnTo>
                  <a:pt x="66760" y="70620"/>
                </a:lnTo>
                <a:lnTo>
                  <a:pt x="66790" y="70670"/>
                </a:lnTo>
                <a:lnTo>
                  <a:pt x="66820" y="70730"/>
                </a:lnTo>
                <a:lnTo>
                  <a:pt x="66850" y="70770"/>
                </a:lnTo>
                <a:lnTo>
                  <a:pt x="66880" y="70820"/>
                </a:lnTo>
                <a:lnTo>
                  <a:pt x="66880" y="70890"/>
                </a:lnTo>
                <a:lnTo>
                  <a:pt x="66870" y="70960"/>
                </a:lnTo>
                <a:lnTo>
                  <a:pt x="66920" y="71000"/>
                </a:lnTo>
                <a:lnTo>
                  <a:pt x="66920" y="71070"/>
                </a:lnTo>
                <a:lnTo>
                  <a:pt x="66870" y="71110"/>
                </a:lnTo>
                <a:lnTo>
                  <a:pt x="66520" y="70830"/>
                </a:lnTo>
                <a:lnTo>
                  <a:pt x="66490" y="71110"/>
                </a:lnTo>
                <a:lnTo>
                  <a:pt x="66330" y="71500"/>
                </a:lnTo>
                <a:lnTo>
                  <a:pt x="66170" y="71780"/>
                </a:lnTo>
                <a:lnTo>
                  <a:pt x="66100" y="71770"/>
                </a:lnTo>
                <a:lnTo>
                  <a:pt x="66030" y="71760"/>
                </a:lnTo>
                <a:lnTo>
                  <a:pt x="65960" y="71740"/>
                </a:lnTo>
                <a:lnTo>
                  <a:pt x="65900" y="71720"/>
                </a:lnTo>
                <a:lnTo>
                  <a:pt x="65850" y="71700"/>
                </a:lnTo>
                <a:lnTo>
                  <a:pt x="65790" y="71680"/>
                </a:lnTo>
                <a:lnTo>
                  <a:pt x="65690" y="71650"/>
                </a:lnTo>
                <a:lnTo>
                  <a:pt x="65560" y="71590"/>
                </a:lnTo>
                <a:lnTo>
                  <a:pt x="65470" y="71560"/>
                </a:lnTo>
                <a:lnTo>
                  <a:pt x="65380" y="71520"/>
                </a:lnTo>
                <a:lnTo>
                  <a:pt x="65310" y="71500"/>
                </a:lnTo>
                <a:lnTo>
                  <a:pt x="65230" y="71470"/>
                </a:lnTo>
                <a:lnTo>
                  <a:pt x="65150" y="71430"/>
                </a:lnTo>
                <a:lnTo>
                  <a:pt x="65100" y="71370"/>
                </a:lnTo>
                <a:lnTo>
                  <a:pt x="65130" y="71310"/>
                </a:lnTo>
                <a:lnTo>
                  <a:pt x="65150" y="71230"/>
                </a:lnTo>
                <a:lnTo>
                  <a:pt x="65360" y="70770"/>
                </a:lnTo>
                <a:lnTo>
                  <a:pt x="65270" y="70650"/>
                </a:lnTo>
                <a:lnTo>
                  <a:pt x="65230" y="70570"/>
                </a:lnTo>
                <a:lnTo>
                  <a:pt x="65150" y="70450"/>
                </a:lnTo>
                <a:lnTo>
                  <a:pt x="65080" y="70360"/>
                </a:lnTo>
                <a:lnTo>
                  <a:pt x="65050" y="70250"/>
                </a:lnTo>
                <a:lnTo>
                  <a:pt x="64940" y="70150"/>
                </a:lnTo>
                <a:lnTo>
                  <a:pt x="64870" y="70080"/>
                </a:lnTo>
                <a:lnTo>
                  <a:pt x="64820" y="70000"/>
                </a:lnTo>
                <a:lnTo>
                  <a:pt x="64770" y="69950"/>
                </a:lnTo>
                <a:lnTo>
                  <a:pt x="64710" y="69880"/>
                </a:lnTo>
                <a:lnTo>
                  <a:pt x="64650" y="69810"/>
                </a:lnTo>
                <a:lnTo>
                  <a:pt x="64620" y="69770"/>
                </a:lnTo>
                <a:lnTo>
                  <a:pt x="64570" y="69710"/>
                </a:lnTo>
                <a:lnTo>
                  <a:pt x="64520" y="69650"/>
                </a:lnTo>
                <a:lnTo>
                  <a:pt x="64480" y="69590"/>
                </a:lnTo>
                <a:lnTo>
                  <a:pt x="64430" y="69530"/>
                </a:lnTo>
                <a:lnTo>
                  <a:pt x="64390" y="69480"/>
                </a:lnTo>
                <a:lnTo>
                  <a:pt x="64350" y="69410"/>
                </a:lnTo>
                <a:lnTo>
                  <a:pt x="64330" y="69370"/>
                </a:lnTo>
                <a:lnTo>
                  <a:pt x="64290" y="69300"/>
                </a:lnTo>
                <a:lnTo>
                  <a:pt x="64250" y="69220"/>
                </a:lnTo>
                <a:lnTo>
                  <a:pt x="64230" y="69180"/>
                </a:lnTo>
                <a:lnTo>
                  <a:pt x="64210" y="69120"/>
                </a:lnTo>
                <a:lnTo>
                  <a:pt x="64100" y="68970"/>
                </a:lnTo>
                <a:lnTo>
                  <a:pt x="63950" y="68580"/>
                </a:lnTo>
                <a:lnTo>
                  <a:pt x="63890" y="68450"/>
                </a:lnTo>
                <a:lnTo>
                  <a:pt x="63820" y="68440"/>
                </a:lnTo>
                <a:lnTo>
                  <a:pt x="63740" y="68460"/>
                </a:lnTo>
                <a:lnTo>
                  <a:pt x="63680" y="68470"/>
                </a:lnTo>
                <a:lnTo>
                  <a:pt x="63620" y="68490"/>
                </a:lnTo>
                <a:lnTo>
                  <a:pt x="63550" y="68510"/>
                </a:lnTo>
                <a:lnTo>
                  <a:pt x="63500" y="68530"/>
                </a:lnTo>
                <a:lnTo>
                  <a:pt x="63450" y="68550"/>
                </a:lnTo>
                <a:lnTo>
                  <a:pt x="63400" y="68540"/>
                </a:lnTo>
                <a:lnTo>
                  <a:pt x="63340" y="68540"/>
                </a:lnTo>
                <a:lnTo>
                  <a:pt x="63270" y="68530"/>
                </a:lnTo>
                <a:lnTo>
                  <a:pt x="63200" y="68530"/>
                </a:lnTo>
                <a:lnTo>
                  <a:pt x="63140" y="68540"/>
                </a:lnTo>
                <a:lnTo>
                  <a:pt x="63070" y="68550"/>
                </a:lnTo>
                <a:lnTo>
                  <a:pt x="62990" y="68580"/>
                </a:lnTo>
                <a:lnTo>
                  <a:pt x="62920" y="68610"/>
                </a:lnTo>
                <a:lnTo>
                  <a:pt x="62840" y="68640"/>
                </a:lnTo>
                <a:lnTo>
                  <a:pt x="62780" y="68680"/>
                </a:lnTo>
                <a:lnTo>
                  <a:pt x="62730" y="68710"/>
                </a:lnTo>
                <a:lnTo>
                  <a:pt x="62690" y="68740"/>
                </a:lnTo>
                <a:lnTo>
                  <a:pt x="62630" y="68790"/>
                </a:lnTo>
                <a:lnTo>
                  <a:pt x="62490" y="68830"/>
                </a:lnTo>
                <a:lnTo>
                  <a:pt x="62090" y="69070"/>
                </a:lnTo>
                <a:lnTo>
                  <a:pt x="62080" y="69070"/>
                </a:lnTo>
                <a:lnTo>
                  <a:pt x="61760" y="69280"/>
                </a:lnTo>
                <a:lnTo>
                  <a:pt x="61730" y="69300"/>
                </a:lnTo>
                <a:lnTo>
                  <a:pt x="61680" y="69310"/>
                </a:lnTo>
                <a:lnTo>
                  <a:pt x="61610" y="69320"/>
                </a:lnTo>
                <a:lnTo>
                  <a:pt x="61500" y="69340"/>
                </a:lnTo>
                <a:lnTo>
                  <a:pt x="61420" y="69370"/>
                </a:lnTo>
                <a:lnTo>
                  <a:pt x="61370" y="69380"/>
                </a:lnTo>
                <a:lnTo>
                  <a:pt x="61290" y="69400"/>
                </a:lnTo>
                <a:lnTo>
                  <a:pt x="61220" y="69420"/>
                </a:lnTo>
                <a:lnTo>
                  <a:pt x="61160" y="69440"/>
                </a:lnTo>
                <a:lnTo>
                  <a:pt x="61100" y="69450"/>
                </a:lnTo>
                <a:lnTo>
                  <a:pt x="61010" y="69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