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Stung Treng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Stung Tr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0620" y="29700"/>
                </a:moveTo>
                <a:lnTo>
                  <a:pt x="60620" y="29600"/>
                </a:lnTo>
                <a:lnTo>
                  <a:pt x="60620" y="29510"/>
                </a:lnTo>
                <a:lnTo>
                  <a:pt x="60610" y="29450"/>
                </a:lnTo>
                <a:lnTo>
                  <a:pt x="60600" y="29400"/>
                </a:lnTo>
                <a:lnTo>
                  <a:pt x="60580" y="29340"/>
                </a:lnTo>
                <a:lnTo>
                  <a:pt x="60480" y="29230"/>
                </a:lnTo>
                <a:lnTo>
                  <a:pt x="60450" y="29190"/>
                </a:lnTo>
                <a:lnTo>
                  <a:pt x="60390" y="29130"/>
                </a:lnTo>
                <a:lnTo>
                  <a:pt x="60270" y="29000"/>
                </a:lnTo>
                <a:lnTo>
                  <a:pt x="60200" y="28960"/>
                </a:lnTo>
                <a:lnTo>
                  <a:pt x="60130" y="28930"/>
                </a:lnTo>
                <a:lnTo>
                  <a:pt x="59980" y="28870"/>
                </a:lnTo>
                <a:lnTo>
                  <a:pt x="59930" y="28850"/>
                </a:lnTo>
                <a:lnTo>
                  <a:pt x="59940" y="28790"/>
                </a:lnTo>
                <a:lnTo>
                  <a:pt x="59930" y="28740"/>
                </a:lnTo>
                <a:lnTo>
                  <a:pt x="59950" y="28690"/>
                </a:lnTo>
                <a:lnTo>
                  <a:pt x="59950" y="28620"/>
                </a:lnTo>
                <a:lnTo>
                  <a:pt x="59960" y="28540"/>
                </a:lnTo>
                <a:lnTo>
                  <a:pt x="59950" y="28460"/>
                </a:lnTo>
                <a:lnTo>
                  <a:pt x="59950" y="28380"/>
                </a:lnTo>
                <a:lnTo>
                  <a:pt x="59960" y="28310"/>
                </a:lnTo>
                <a:lnTo>
                  <a:pt x="59950" y="28230"/>
                </a:lnTo>
                <a:lnTo>
                  <a:pt x="59930" y="28160"/>
                </a:lnTo>
                <a:lnTo>
                  <a:pt x="59950" y="28080"/>
                </a:lnTo>
                <a:lnTo>
                  <a:pt x="59950" y="27990"/>
                </a:lnTo>
                <a:lnTo>
                  <a:pt x="59940" y="27920"/>
                </a:lnTo>
                <a:lnTo>
                  <a:pt x="59930" y="27860"/>
                </a:lnTo>
                <a:lnTo>
                  <a:pt x="59900" y="27790"/>
                </a:lnTo>
                <a:lnTo>
                  <a:pt x="59910" y="27730"/>
                </a:lnTo>
                <a:lnTo>
                  <a:pt x="59950" y="27640"/>
                </a:lnTo>
                <a:lnTo>
                  <a:pt x="59950" y="27560"/>
                </a:lnTo>
                <a:lnTo>
                  <a:pt x="59940" y="27500"/>
                </a:lnTo>
                <a:lnTo>
                  <a:pt x="59920" y="27430"/>
                </a:lnTo>
                <a:lnTo>
                  <a:pt x="59890" y="27340"/>
                </a:lnTo>
                <a:lnTo>
                  <a:pt x="59880" y="27290"/>
                </a:lnTo>
                <a:lnTo>
                  <a:pt x="59880" y="27230"/>
                </a:lnTo>
                <a:lnTo>
                  <a:pt x="59910" y="27150"/>
                </a:lnTo>
                <a:lnTo>
                  <a:pt x="59940" y="27080"/>
                </a:lnTo>
                <a:lnTo>
                  <a:pt x="59950" y="27000"/>
                </a:lnTo>
                <a:lnTo>
                  <a:pt x="59960" y="26930"/>
                </a:lnTo>
                <a:lnTo>
                  <a:pt x="59970" y="26860"/>
                </a:lnTo>
                <a:lnTo>
                  <a:pt x="59960" y="26800"/>
                </a:lnTo>
                <a:lnTo>
                  <a:pt x="59960" y="26730"/>
                </a:lnTo>
                <a:lnTo>
                  <a:pt x="59960" y="26670"/>
                </a:lnTo>
                <a:lnTo>
                  <a:pt x="59960" y="26620"/>
                </a:lnTo>
                <a:lnTo>
                  <a:pt x="59970" y="26550"/>
                </a:lnTo>
                <a:lnTo>
                  <a:pt x="59960" y="26490"/>
                </a:lnTo>
                <a:lnTo>
                  <a:pt x="59940" y="26450"/>
                </a:lnTo>
                <a:lnTo>
                  <a:pt x="59900" y="26410"/>
                </a:lnTo>
                <a:lnTo>
                  <a:pt x="59870" y="26340"/>
                </a:lnTo>
                <a:lnTo>
                  <a:pt x="59860" y="26250"/>
                </a:lnTo>
                <a:lnTo>
                  <a:pt x="59850" y="26200"/>
                </a:lnTo>
                <a:lnTo>
                  <a:pt x="59860" y="26140"/>
                </a:lnTo>
                <a:lnTo>
                  <a:pt x="59880" y="26080"/>
                </a:lnTo>
                <a:lnTo>
                  <a:pt x="59880" y="26010"/>
                </a:lnTo>
                <a:lnTo>
                  <a:pt x="59850" y="25960"/>
                </a:lnTo>
                <a:lnTo>
                  <a:pt x="59800" y="25900"/>
                </a:lnTo>
                <a:lnTo>
                  <a:pt x="59750" y="25890"/>
                </a:lnTo>
                <a:lnTo>
                  <a:pt x="59730" y="25840"/>
                </a:lnTo>
                <a:lnTo>
                  <a:pt x="59780" y="25770"/>
                </a:lnTo>
                <a:lnTo>
                  <a:pt x="59830" y="25670"/>
                </a:lnTo>
                <a:lnTo>
                  <a:pt x="59840" y="25590"/>
                </a:lnTo>
                <a:lnTo>
                  <a:pt x="59890" y="25530"/>
                </a:lnTo>
                <a:lnTo>
                  <a:pt x="59940" y="25480"/>
                </a:lnTo>
                <a:lnTo>
                  <a:pt x="59960" y="25440"/>
                </a:lnTo>
                <a:lnTo>
                  <a:pt x="59990" y="25380"/>
                </a:lnTo>
                <a:lnTo>
                  <a:pt x="60030" y="25310"/>
                </a:lnTo>
                <a:lnTo>
                  <a:pt x="60090" y="25260"/>
                </a:lnTo>
                <a:lnTo>
                  <a:pt x="60130" y="25230"/>
                </a:lnTo>
                <a:lnTo>
                  <a:pt x="60180" y="25190"/>
                </a:lnTo>
                <a:lnTo>
                  <a:pt x="60210" y="25130"/>
                </a:lnTo>
                <a:lnTo>
                  <a:pt x="60230" y="25050"/>
                </a:lnTo>
                <a:lnTo>
                  <a:pt x="60230" y="24970"/>
                </a:lnTo>
                <a:lnTo>
                  <a:pt x="60210" y="24900"/>
                </a:lnTo>
                <a:lnTo>
                  <a:pt x="60210" y="24830"/>
                </a:lnTo>
                <a:lnTo>
                  <a:pt x="60210" y="24770"/>
                </a:lnTo>
                <a:lnTo>
                  <a:pt x="60220" y="24670"/>
                </a:lnTo>
                <a:lnTo>
                  <a:pt x="60210" y="24580"/>
                </a:lnTo>
                <a:lnTo>
                  <a:pt x="60210" y="24520"/>
                </a:lnTo>
                <a:lnTo>
                  <a:pt x="60200" y="24470"/>
                </a:lnTo>
                <a:lnTo>
                  <a:pt x="60170" y="24200"/>
                </a:lnTo>
                <a:lnTo>
                  <a:pt x="60170" y="24140"/>
                </a:lnTo>
                <a:lnTo>
                  <a:pt x="60210" y="24010"/>
                </a:lnTo>
                <a:lnTo>
                  <a:pt x="60230" y="23930"/>
                </a:lnTo>
                <a:lnTo>
                  <a:pt x="60230" y="23840"/>
                </a:lnTo>
                <a:lnTo>
                  <a:pt x="60240" y="23780"/>
                </a:lnTo>
                <a:lnTo>
                  <a:pt x="60240" y="23720"/>
                </a:lnTo>
                <a:lnTo>
                  <a:pt x="60250" y="23650"/>
                </a:lnTo>
                <a:lnTo>
                  <a:pt x="60260" y="23570"/>
                </a:lnTo>
                <a:lnTo>
                  <a:pt x="60270" y="23500"/>
                </a:lnTo>
                <a:lnTo>
                  <a:pt x="60280" y="23420"/>
                </a:lnTo>
                <a:lnTo>
                  <a:pt x="60300" y="23340"/>
                </a:lnTo>
                <a:lnTo>
                  <a:pt x="60310" y="23290"/>
                </a:lnTo>
                <a:lnTo>
                  <a:pt x="60330" y="23230"/>
                </a:lnTo>
                <a:lnTo>
                  <a:pt x="60330" y="23140"/>
                </a:lnTo>
                <a:lnTo>
                  <a:pt x="60340" y="23040"/>
                </a:lnTo>
                <a:lnTo>
                  <a:pt x="60340" y="22940"/>
                </a:lnTo>
                <a:lnTo>
                  <a:pt x="60350" y="22840"/>
                </a:lnTo>
                <a:lnTo>
                  <a:pt x="60350" y="22750"/>
                </a:lnTo>
                <a:lnTo>
                  <a:pt x="60340" y="22700"/>
                </a:lnTo>
                <a:lnTo>
                  <a:pt x="60310" y="22570"/>
                </a:lnTo>
                <a:lnTo>
                  <a:pt x="60300" y="22510"/>
                </a:lnTo>
                <a:lnTo>
                  <a:pt x="60310" y="22460"/>
                </a:lnTo>
                <a:lnTo>
                  <a:pt x="60340" y="22410"/>
                </a:lnTo>
                <a:lnTo>
                  <a:pt x="60350" y="22320"/>
                </a:lnTo>
                <a:lnTo>
                  <a:pt x="60410" y="22210"/>
                </a:lnTo>
                <a:lnTo>
                  <a:pt x="60390" y="22070"/>
                </a:lnTo>
                <a:lnTo>
                  <a:pt x="60380" y="21920"/>
                </a:lnTo>
                <a:lnTo>
                  <a:pt x="60350" y="21880"/>
                </a:lnTo>
                <a:lnTo>
                  <a:pt x="60300" y="21740"/>
                </a:lnTo>
                <a:lnTo>
                  <a:pt x="60300" y="21560"/>
                </a:lnTo>
                <a:lnTo>
                  <a:pt x="60200" y="21230"/>
                </a:lnTo>
                <a:lnTo>
                  <a:pt x="59990" y="20930"/>
                </a:lnTo>
                <a:lnTo>
                  <a:pt x="59980" y="20880"/>
                </a:lnTo>
                <a:lnTo>
                  <a:pt x="59930" y="20680"/>
                </a:lnTo>
                <a:lnTo>
                  <a:pt x="59850" y="20620"/>
                </a:lnTo>
                <a:lnTo>
                  <a:pt x="59780" y="20580"/>
                </a:lnTo>
                <a:lnTo>
                  <a:pt x="59720" y="20540"/>
                </a:lnTo>
                <a:lnTo>
                  <a:pt x="59670" y="20510"/>
                </a:lnTo>
                <a:lnTo>
                  <a:pt x="59640" y="20430"/>
                </a:lnTo>
                <a:lnTo>
                  <a:pt x="59630" y="20370"/>
                </a:lnTo>
                <a:lnTo>
                  <a:pt x="59620" y="20310"/>
                </a:lnTo>
                <a:lnTo>
                  <a:pt x="59560" y="20260"/>
                </a:lnTo>
                <a:lnTo>
                  <a:pt x="59520" y="20220"/>
                </a:lnTo>
                <a:lnTo>
                  <a:pt x="59500" y="20160"/>
                </a:lnTo>
                <a:lnTo>
                  <a:pt x="59510" y="20080"/>
                </a:lnTo>
                <a:lnTo>
                  <a:pt x="59480" y="20030"/>
                </a:lnTo>
                <a:lnTo>
                  <a:pt x="59470" y="19980"/>
                </a:lnTo>
                <a:lnTo>
                  <a:pt x="59510" y="19920"/>
                </a:lnTo>
                <a:lnTo>
                  <a:pt x="59570" y="19840"/>
                </a:lnTo>
                <a:lnTo>
                  <a:pt x="59580" y="19760"/>
                </a:lnTo>
                <a:lnTo>
                  <a:pt x="59580" y="19710"/>
                </a:lnTo>
                <a:lnTo>
                  <a:pt x="59530" y="19640"/>
                </a:lnTo>
                <a:lnTo>
                  <a:pt x="59520" y="19560"/>
                </a:lnTo>
                <a:lnTo>
                  <a:pt x="59570" y="19490"/>
                </a:lnTo>
                <a:lnTo>
                  <a:pt x="59530" y="19390"/>
                </a:lnTo>
                <a:lnTo>
                  <a:pt x="59520" y="19310"/>
                </a:lnTo>
                <a:lnTo>
                  <a:pt x="59460" y="19260"/>
                </a:lnTo>
                <a:lnTo>
                  <a:pt x="59450" y="19210"/>
                </a:lnTo>
                <a:lnTo>
                  <a:pt x="59440" y="19150"/>
                </a:lnTo>
                <a:lnTo>
                  <a:pt x="59440" y="19070"/>
                </a:lnTo>
                <a:lnTo>
                  <a:pt x="59460" y="19000"/>
                </a:lnTo>
                <a:lnTo>
                  <a:pt x="59460" y="18950"/>
                </a:lnTo>
                <a:lnTo>
                  <a:pt x="59500" y="18880"/>
                </a:lnTo>
                <a:lnTo>
                  <a:pt x="59540" y="18830"/>
                </a:lnTo>
                <a:lnTo>
                  <a:pt x="59550" y="18780"/>
                </a:lnTo>
                <a:lnTo>
                  <a:pt x="59570" y="18700"/>
                </a:lnTo>
                <a:lnTo>
                  <a:pt x="59630" y="18630"/>
                </a:lnTo>
                <a:lnTo>
                  <a:pt x="59700" y="18590"/>
                </a:lnTo>
                <a:lnTo>
                  <a:pt x="59750" y="18540"/>
                </a:lnTo>
                <a:lnTo>
                  <a:pt x="59820" y="18500"/>
                </a:lnTo>
                <a:lnTo>
                  <a:pt x="59870" y="18460"/>
                </a:lnTo>
                <a:lnTo>
                  <a:pt x="59930" y="18440"/>
                </a:lnTo>
                <a:lnTo>
                  <a:pt x="59990" y="18450"/>
                </a:lnTo>
                <a:lnTo>
                  <a:pt x="60040" y="18400"/>
                </a:lnTo>
                <a:lnTo>
                  <a:pt x="60090" y="18330"/>
                </a:lnTo>
                <a:lnTo>
                  <a:pt x="60180" y="18310"/>
                </a:lnTo>
                <a:lnTo>
                  <a:pt x="60220" y="18270"/>
                </a:lnTo>
                <a:lnTo>
                  <a:pt x="60260" y="18220"/>
                </a:lnTo>
                <a:lnTo>
                  <a:pt x="60300" y="18190"/>
                </a:lnTo>
                <a:lnTo>
                  <a:pt x="60360" y="18150"/>
                </a:lnTo>
                <a:lnTo>
                  <a:pt x="60410" y="18100"/>
                </a:lnTo>
                <a:lnTo>
                  <a:pt x="60460" y="18060"/>
                </a:lnTo>
                <a:lnTo>
                  <a:pt x="60550" y="18070"/>
                </a:lnTo>
                <a:lnTo>
                  <a:pt x="60600" y="18120"/>
                </a:lnTo>
                <a:lnTo>
                  <a:pt x="60650" y="18120"/>
                </a:lnTo>
                <a:lnTo>
                  <a:pt x="60710" y="18150"/>
                </a:lnTo>
                <a:lnTo>
                  <a:pt x="60780" y="18170"/>
                </a:lnTo>
                <a:lnTo>
                  <a:pt x="60840" y="18210"/>
                </a:lnTo>
                <a:lnTo>
                  <a:pt x="60870" y="18280"/>
                </a:lnTo>
                <a:lnTo>
                  <a:pt x="60900" y="18340"/>
                </a:lnTo>
                <a:lnTo>
                  <a:pt x="60960" y="18360"/>
                </a:lnTo>
                <a:lnTo>
                  <a:pt x="61000" y="18410"/>
                </a:lnTo>
                <a:lnTo>
                  <a:pt x="61040" y="18460"/>
                </a:lnTo>
                <a:lnTo>
                  <a:pt x="61110" y="18510"/>
                </a:lnTo>
                <a:lnTo>
                  <a:pt x="61140" y="18570"/>
                </a:lnTo>
                <a:lnTo>
                  <a:pt x="61210" y="18590"/>
                </a:lnTo>
                <a:lnTo>
                  <a:pt x="61280" y="18580"/>
                </a:lnTo>
                <a:lnTo>
                  <a:pt x="61290" y="18520"/>
                </a:lnTo>
                <a:lnTo>
                  <a:pt x="61310" y="18460"/>
                </a:lnTo>
                <a:lnTo>
                  <a:pt x="61370" y="18430"/>
                </a:lnTo>
                <a:lnTo>
                  <a:pt x="61430" y="18390"/>
                </a:lnTo>
                <a:lnTo>
                  <a:pt x="61530" y="18380"/>
                </a:lnTo>
                <a:lnTo>
                  <a:pt x="61610" y="18360"/>
                </a:lnTo>
                <a:lnTo>
                  <a:pt x="61670" y="18380"/>
                </a:lnTo>
                <a:lnTo>
                  <a:pt x="61730" y="18370"/>
                </a:lnTo>
                <a:lnTo>
                  <a:pt x="61800" y="18320"/>
                </a:lnTo>
                <a:lnTo>
                  <a:pt x="61870" y="18310"/>
                </a:lnTo>
                <a:lnTo>
                  <a:pt x="61940" y="18280"/>
                </a:lnTo>
                <a:lnTo>
                  <a:pt x="62020" y="18310"/>
                </a:lnTo>
                <a:lnTo>
                  <a:pt x="62090" y="18340"/>
                </a:lnTo>
                <a:lnTo>
                  <a:pt x="62110" y="18400"/>
                </a:lnTo>
                <a:lnTo>
                  <a:pt x="62150" y="18440"/>
                </a:lnTo>
                <a:lnTo>
                  <a:pt x="62190" y="18480"/>
                </a:lnTo>
                <a:lnTo>
                  <a:pt x="62250" y="18470"/>
                </a:lnTo>
                <a:lnTo>
                  <a:pt x="62310" y="18430"/>
                </a:lnTo>
                <a:lnTo>
                  <a:pt x="62390" y="18420"/>
                </a:lnTo>
                <a:lnTo>
                  <a:pt x="62450" y="18460"/>
                </a:lnTo>
                <a:lnTo>
                  <a:pt x="62490" y="18490"/>
                </a:lnTo>
                <a:lnTo>
                  <a:pt x="62530" y="18440"/>
                </a:lnTo>
                <a:lnTo>
                  <a:pt x="62590" y="18440"/>
                </a:lnTo>
                <a:lnTo>
                  <a:pt x="62650" y="18410"/>
                </a:lnTo>
                <a:lnTo>
                  <a:pt x="62730" y="18410"/>
                </a:lnTo>
                <a:lnTo>
                  <a:pt x="62760" y="18370"/>
                </a:lnTo>
                <a:lnTo>
                  <a:pt x="62780" y="18310"/>
                </a:lnTo>
                <a:lnTo>
                  <a:pt x="62780" y="18230"/>
                </a:lnTo>
                <a:lnTo>
                  <a:pt x="62790" y="18180"/>
                </a:lnTo>
                <a:lnTo>
                  <a:pt x="62760" y="18120"/>
                </a:lnTo>
                <a:lnTo>
                  <a:pt x="62700" y="18110"/>
                </a:lnTo>
                <a:lnTo>
                  <a:pt x="62650" y="18080"/>
                </a:lnTo>
                <a:lnTo>
                  <a:pt x="62640" y="18030"/>
                </a:lnTo>
                <a:lnTo>
                  <a:pt x="62600" y="18010"/>
                </a:lnTo>
                <a:lnTo>
                  <a:pt x="62610" y="17940"/>
                </a:lnTo>
                <a:lnTo>
                  <a:pt x="62610" y="17860"/>
                </a:lnTo>
                <a:lnTo>
                  <a:pt x="62570" y="17830"/>
                </a:lnTo>
                <a:lnTo>
                  <a:pt x="62540" y="17750"/>
                </a:lnTo>
                <a:lnTo>
                  <a:pt x="62560" y="17670"/>
                </a:lnTo>
                <a:lnTo>
                  <a:pt x="62610" y="17640"/>
                </a:lnTo>
                <a:lnTo>
                  <a:pt x="62650" y="17610"/>
                </a:lnTo>
                <a:lnTo>
                  <a:pt x="62700" y="17560"/>
                </a:lnTo>
                <a:lnTo>
                  <a:pt x="62740" y="17520"/>
                </a:lnTo>
                <a:lnTo>
                  <a:pt x="62810" y="17510"/>
                </a:lnTo>
                <a:lnTo>
                  <a:pt x="62880" y="17490"/>
                </a:lnTo>
                <a:lnTo>
                  <a:pt x="62940" y="17470"/>
                </a:lnTo>
                <a:lnTo>
                  <a:pt x="63030" y="17470"/>
                </a:lnTo>
                <a:lnTo>
                  <a:pt x="63090" y="17460"/>
                </a:lnTo>
                <a:lnTo>
                  <a:pt x="63170" y="17460"/>
                </a:lnTo>
                <a:lnTo>
                  <a:pt x="63240" y="17450"/>
                </a:lnTo>
                <a:lnTo>
                  <a:pt x="63290" y="17450"/>
                </a:lnTo>
                <a:lnTo>
                  <a:pt x="63360" y="17430"/>
                </a:lnTo>
                <a:lnTo>
                  <a:pt x="63430" y="17420"/>
                </a:lnTo>
                <a:lnTo>
                  <a:pt x="63490" y="17420"/>
                </a:lnTo>
                <a:lnTo>
                  <a:pt x="63550" y="17420"/>
                </a:lnTo>
                <a:lnTo>
                  <a:pt x="63630" y="17420"/>
                </a:lnTo>
                <a:lnTo>
                  <a:pt x="63700" y="17430"/>
                </a:lnTo>
                <a:lnTo>
                  <a:pt x="63770" y="17440"/>
                </a:lnTo>
                <a:lnTo>
                  <a:pt x="63820" y="17440"/>
                </a:lnTo>
                <a:lnTo>
                  <a:pt x="63880" y="17440"/>
                </a:lnTo>
                <a:lnTo>
                  <a:pt x="63970" y="17430"/>
                </a:lnTo>
                <a:lnTo>
                  <a:pt x="64080" y="17420"/>
                </a:lnTo>
                <a:lnTo>
                  <a:pt x="64160" y="17420"/>
                </a:lnTo>
                <a:lnTo>
                  <a:pt x="64240" y="17420"/>
                </a:lnTo>
                <a:lnTo>
                  <a:pt x="64320" y="17420"/>
                </a:lnTo>
                <a:lnTo>
                  <a:pt x="64410" y="17430"/>
                </a:lnTo>
                <a:lnTo>
                  <a:pt x="64520" y="17430"/>
                </a:lnTo>
                <a:lnTo>
                  <a:pt x="64620" y="17430"/>
                </a:lnTo>
                <a:lnTo>
                  <a:pt x="64710" y="17420"/>
                </a:lnTo>
                <a:lnTo>
                  <a:pt x="64770" y="17410"/>
                </a:lnTo>
                <a:lnTo>
                  <a:pt x="64850" y="17420"/>
                </a:lnTo>
                <a:lnTo>
                  <a:pt x="64920" y="17420"/>
                </a:lnTo>
                <a:lnTo>
                  <a:pt x="65000" y="17430"/>
                </a:lnTo>
                <a:lnTo>
                  <a:pt x="65060" y="17420"/>
                </a:lnTo>
                <a:lnTo>
                  <a:pt x="65120" y="17420"/>
                </a:lnTo>
                <a:lnTo>
                  <a:pt x="65170" y="17430"/>
                </a:lnTo>
                <a:lnTo>
                  <a:pt x="65230" y="17440"/>
                </a:lnTo>
                <a:lnTo>
                  <a:pt x="65340" y="17450"/>
                </a:lnTo>
                <a:lnTo>
                  <a:pt x="65450" y="17440"/>
                </a:lnTo>
                <a:lnTo>
                  <a:pt x="65510" y="17430"/>
                </a:lnTo>
                <a:lnTo>
                  <a:pt x="65590" y="17410"/>
                </a:lnTo>
                <a:lnTo>
                  <a:pt x="65640" y="17390"/>
                </a:lnTo>
                <a:lnTo>
                  <a:pt x="65690" y="17360"/>
                </a:lnTo>
                <a:lnTo>
                  <a:pt x="65750" y="17340"/>
                </a:lnTo>
                <a:lnTo>
                  <a:pt x="65820" y="17290"/>
                </a:lnTo>
                <a:lnTo>
                  <a:pt x="65890" y="17250"/>
                </a:lnTo>
                <a:lnTo>
                  <a:pt x="65940" y="17200"/>
                </a:lnTo>
                <a:lnTo>
                  <a:pt x="65950" y="17200"/>
                </a:lnTo>
                <a:lnTo>
                  <a:pt x="65970" y="17220"/>
                </a:lnTo>
                <a:lnTo>
                  <a:pt x="66020" y="17240"/>
                </a:lnTo>
                <a:lnTo>
                  <a:pt x="66060" y="17280"/>
                </a:lnTo>
                <a:lnTo>
                  <a:pt x="66090" y="17320"/>
                </a:lnTo>
                <a:lnTo>
                  <a:pt x="66150" y="17340"/>
                </a:lnTo>
                <a:lnTo>
                  <a:pt x="66190" y="17350"/>
                </a:lnTo>
                <a:lnTo>
                  <a:pt x="66250" y="17360"/>
                </a:lnTo>
                <a:lnTo>
                  <a:pt x="66300" y="17350"/>
                </a:lnTo>
                <a:lnTo>
                  <a:pt x="66350" y="17350"/>
                </a:lnTo>
                <a:lnTo>
                  <a:pt x="66400" y="17340"/>
                </a:lnTo>
                <a:lnTo>
                  <a:pt x="66510" y="17320"/>
                </a:lnTo>
                <a:lnTo>
                  <a:pt x="66560" y="17320"/>
                </a:lnTo>
                <a:lnTo>
                  <a:pt x="66600" y="17320"/>
                </a:lnTo>
                <a:lnTo>
                  <a:pt x="66670" y="17310"/>
                </a:lnTo>
                <a:lnTo>
                  <a:pt x="66720" y="17290"/>
                </a:lnTo>
                <a:lnTo>
                  <a:pt x="66730" y="17290"/>
                </a:lnTo>
                <a:lnTo>
                  <a:pt x="66770" y="17290"/>
                </a:lnTo>
                <a:lnTo>
                  <a:pt x="66820" y="17310"/>
                </a:lnTo>
                <a:lnTo>
                  <a:pt x="66840" y="17320"/>
                </a:lnTo>
                <a:lnTo>
                  <a:pt x="66880" y="17310"/>
                </a:lnTo>
                <a:lnTo>
                  <a:pt x="66910" y="17300"/>
                </a:lnTo>
                <a:lnTo>
                  <a:pt x="66930" y="17290"/>
                </a:lnTo>
                <a:lnTo>
                  <a:pt x="66960" y="17290"/>
                </a:lnTo>
                <a:lnTo>
                  <a:pt x="66980" y="17300"/>
                </a:lnTo>
                <a:lnTo>
                  <a:pt x="67030" y="17320"/>
                </a:lnTo>
                <a:lnTo>
                  <a:pt x="67130" y="17360"/>
                </a:lnTo>
                <a:lnTo>
                  <a:pt x="67280" y="17420"/>
                </a:lnTo>
                <a:lnTo>
                  <a:pt x="67370" y="17440"/>
                </a:lnTo>
                <a:lnTo>
                  <a:pt x="67430" y="17450"/>
                </a:lnTo>
                <a:lnTo>
                  <a:pt x="67470" y="17450"/>
                </a:lnTo>
                <a:lnTo>
                  <a:pt x="67500" y="17440"/>
                </a:lnTo>
                <a:lnTo>
                  <a:pt x="67510" y="17410"/>
                </a:lnTo>
                <a:lnTo>
                  <a:pt x="67520" y="17400"/>
                </a:lnTo>
                <a:lnTo>
                  <a:pt x="67530" y="17390"/>
                </a:lnTo>
                <a:lnTo>
                  <a:pt x="67550" y="17340"/>
                </a:lnTo>
                <a:lnTo>
                  <a:pt x="67580" y="17310"/>
                </a:lnTo>
                <a:lnTo>
                  <a:pt x="67600" y="17300"/>
                </a:lnTo>
                <a:lnTo>
                  <a:pt x="67670" y="17300"/>
                </a:lnTo>
                <a:lnTo>
                  <a:pt x="67700" y="17300"/>
                </a:lnTo>
                <a:lnTo>
                  <a:pt x="67750" y="17310"/>
                </a:lnTo>
                <a:lnTo>
                  <a:pt x="67800" y="17310"/>
                </a:lnTo>
                <a:lnTo>
                  <a:pt x="67820" y="17310"/>
                </a:lnTo>
                <a:lnTo>
                  <a:pt x="67850" y="17320"/>
                </a:lnTo>
                <a:lnTo>
                  <a:pt x="67880" y="17320"/>
                </a:lnTo>
                <a:lnTo>
                  <a:pt x="67900" y="17340"/>
                </a:lnTo>
                <a:lnTo>
                  <a:pt x="67950" y="17360"/>
                </a:lnTo>
                <a:lnTo>
                  <a:pt x="67970" y="17370"/>
                </a:lnTo>
                <a:lnTo>
                  <a:pt x="68000" y="17350"/>
                </a:lnTo>
                <a:lnTo>
                  <a:pt x="68020" y="17360"/>
                </a:lnTo>
                <a:lnTo>
                  <a:pt x="68050" y="17390"/>
                </a:lnTo>
                <a:lnTo>
                  <a:pt x="68100" y="17400"/>
                </a:lnTo>
                <a:lnTo>
                  <a:pt x="68150" y="17410"/>
                </a:lnTo>
                <a:lnTo>
                  <a:pt x="68200" y="17420"/>
                </a:lnTo>
                <a:lnTo>
                  <a:pt x="68250" y="17430"/>
                </a:lnTo>
                <a:lnTo>
                  <a:pt x="68300" y="17450"/>
                </a:lnTo>
                <a:lnTo>
                  <a:pt x="68340" y="17480"/>
                </a:lnTo>
                <a:lnTo>
                  <a:pt x="68390" y="17490"/>
                </a:lnTo>
                <a:lnTo>
                  <a:pt x="68420" y="17490"/>
                </a:lnTo>
                <a:lnTo>
                  <a:pt x="68440" y="17490"/>
                </a:lnTo>
                <a:lnTo>
                  <a:pt x="68470" y="17490"/>
                </a:lnTo>
                <a:lnTo>
                  <a:pt x="68650" y="17500"/>
                </a:lnTo>
                <a:lnTo>
                  <a:pt x="68690" y="17510"/>
                </a:lnTo>
                <a:lnTo>
                  <a:pt x="68800" y="17520"/>
                </a:lnTo>
                <a:lnTo>
                  <a:pt x="68950" y="17550"/>
                </a:lnTo>
                <a:lnTo>
                  <a:pt x="69070" y="17580"/>
                </a:lnTo>
                <a:lnTo>
                  <a:pt x="69080" y="17580"/>
                </a:lnTo>
                <a:lnTo>
                  <a:pt x="69100" y="17580"/>
                </a:lnTo>
                <a:lnTo>
                  <a:pt x="69200" y="17600"/>
                </a:lnTo>
                <a:lnTo>
                  <a:pt x="69300" y="17630"/>
                </a:lnTo>
                <a:lnTo>
                  <a:pt x="69350" y="17630"/>
                </a:lnTo>
                <a:lnTo>
                  <a:pt x="69400" y="17640"/>
                </a:lnTo>
                <a:lnTo>
                  <a:pt x="69450" y="17650"/>
                </a:lnTo>
                <a:lnTo>
                  <a:pt x="69480" y="17650"/>
                </a:lnTo>
                <a:lnTo>
                  <a:pt x="69510" y="17640"/>
                </a:lnTo>
                <a:lnTo>
                  <a:pt x="69530" y="17640"/>
                </a:lnTo>
                <a:lnTo>
                  <a:pt x="69540" y="17570"/>
                </a:lnTo>
                <a:lnTo>
                  <a:pt x="69530" y="17500"/>
                </a:lnTo>
                <a:lnTo>
                  <a:pt x="69520" y="17430"/>
                </a:lnTo>
                <a:lnTo>
                  <a:pt x="69500" y="17360"/>
                </a:lnTo>
                <a:lnTo>
                  <a:pt x="69510" y="17270"/>
                </a:lnTo>
                <a:lnTo>
                  <a:pt x="69500" y="17200"/>
                </a:lnTo>
                <a:lnTo>
                  <a:pt x="69510" y="17120"/>
                </a:lnTo>
                <a:lnTo>
                  <a:pt x="69540" y="17040"/>
                </a:lnTo>
                <a:lnTo>
                  <a:pt x="69510" y="16970"/>
                </a:lnTo>
                <a:lnTo>
                  <a:pt x="69500" y="16890"/>
                </a:lnTo>
                <a:lnTo>
                  <a:pt x="69510" y="16810"/>
                </a:lnTo>
                <a:lnTo>
                  <a:pt x="69500" y="16760"/>
                </a:lnTo>
                <a:lnTo>
                  <a:pt x="69460" y="16690"/>
                </a:lnTo>
                <a:lnTo>
                  <a:pt x="69490" y="16650"/>
                </a:lnTo>
                <a:lnTo>
                  <a:pt x="69510" y="16640"/>
                </a:lnTo>
                <a:lnTo>
                  <a:pt x="69530" y="16620"/>
                </a:lnTo>
                <a:lnTo>
                  <a:pt x="69530" y="16600"/>
                </a:lnTo>
                <a:lnTo>
                  <a:pt x="69540" y="16590"/>
                </a:lnTo>
                <a:lnTo>
                  <a:pt x="69500" y="16550"/>
                </a:lnTo>
                <a:lnTo>
                  <a:pt x="69480" y="16500"/>
                </a:lnTo>
                <a:lnTo>
                  <a:pt x="69440" y="16440"/>
                </a:lnTo>
                <a:lnTo>
                  <a:pt x="69420" y="16370"/>
                </a:lnTo>
                <a:lnTo>
                  <a:pt x="69440" y="16310"/>
                </a:lnTo>
                <a:lnTo>
                  <a:pt x="69460" y="16230"/>
                </a:lnTo>
                <a:lnTo>
                  <a:pt x="69510" y="16190"/>
                </a:lnTo>
                <a:lnTo>
                  <a:pt x="69530" y="16190"/>
                </a:lnTo>
                <a:lnTo>
                  <a:pt x="69580" y="16190"/>
                </a:lnTo>
                <a:lnTo>
                  <a:pt x="69630" y="16190"/>
                </a:lnTo>
                <a:lnTo>
                  <a:pt x="69680" y="16190"/>
                </a:lnTo>
                <a:lnTo>
                  <a:pt x="69730" y="16180"/>
                </a:lnTo>
                <a:lnTo>
                  <a:pt x="69740" y="16170"/>
                </a:lnTo>
                <a:lnTo>
                  <a:pt x="69750" y="16170"/>
                </a:lnTo>
                <a:lnTo>
                  <a:pt x="69770" y="16150"/>
                </a:lnTo>
                <a:lnTo>
                  <a:pt x="69800" y="16100"/>
                </a:lnTo>
                <a:lnTo>
                  <a:pt x="69820" y="16080"/>
                </a:lnTo>
                <a:lnTo>
                  <a:pt x="69840" y="16070"/>
                </a:lnTo>
                <a:lnTo>
                  <a:pt x="69900" y="16070"/>
                </a:lnTo>
                <a:lnTo>
                  <a:pt x="69910" y="16070"/>
                </a:lnTo>
                <a:lnTo>
                  <a:pt x="69930" y="16050"/>
                </a:lnTo>
                <a:lnTo>
                  <a:pt x="69910" y="16020"/>
                </a:lnTo>
                <a:lnTo>
                  <a:pt x="69920" y="16020"/>
                </a:lnTo>
                <a:lnTo>
                  <a:pt x="69910" y="15950"/>
                </a:lnTo>
                <a:lnTo>
                  <a:pt x="69950" y="15880"/>
                </a:lnTo>
                <a:lnTo>
                  <a:pt x="70030" y="15790"/>
                </a:lnTo>
                <a:lnTo>
                  <a:pt x="70110" y="15750"/>
                </a:lnTo>
                <a:lnTo>
                  <a:pt x="70130" y="15760"/>
                </a:lnTo>
                <a:lnTo>
                  <a:pt x="70150" y="15770"/>
                </a:lnTo>
                <a:lnTo>
                  <a:pt x="70190" y="15790"/>
                </a:lnTo>
                <a:lnTo>
                  <a:pt x="70220" y="15800"/>
                </a:lnTo>
                <a:lnTo>
                  <a:pt x="70230" y="15790"/>
                </a:lnTo>
                <a:lnTo>
                  <a:pt x="70290" y="15780"/>
                </a:lnTo>
                <a:lnTo>
                  <a:pt x="70350" y="15760"/>
                </a:lnTo>
                <a:lnTo>
                  <a:pt x="70410" y="15740"/>
                </a:lnTo>
                <a:lnTo>
                  <a:pt x="70420" y="15740"/>
                </a:lnTo>
                <a:lnTo>
                  <a:pt x="70430" y="15740"/>
                </a:lnTo>
                <a:lnTo>
                  <a:pt x="70460" y="15740"/>
                </a:lnTo>
                <a:lnTo>
                  <a:pt x="70460" y="15750"/>
                </a:lnTo>
                <a:lnTo>
                  <a:pt x="70470" y="15750"/>
                </a:lnTo>
                <a:lnTo>
                  <a:pt x="70480" y="15730"/>
                </a:lnTo>
                <a:lnTo>
                  <a:pt x="70560" y="15720"/>
                </a:lnTo>
                <a:lnTo>
                  <a:pt x="70620" y="15670"/>
                </a:lnTo>
                <a:lnTo>
                  <a:pt x="70680" y="15620"/>
                </a:lnTo>
                <a:lnTo>
                  <a:pt x="70720" y="15580"/>
                </a:lnTo>
                <a:lnTo>
                  <a:pt x="70720" y="15510"/>
                </a:lnTo>
                <a:lnTo>
                  <a:pt x="70770" y="15430"/>
                </a:lnTo>
                <a:lnTo>
                  <a:pt x="70780" y="15360"/>
                </a:lnTo>
                <a:lnTo>
                  <a:pt x="70770" y="15310"/>
                </a:lnTo>
                <a:lnTo>
                  <a:pt x="70780" y="15250"/>
                </a:lnTo>
                <a:lnTo>
                  <a:pt x="70830" y="15200"/>
                </a:lnTo>
                <a:lnTo>
                  <a:pt x="70850" y="15120"/>
                </a:lnTo>
                <a:lnTo>
                  <a:pt x="70880" y="15070"/>
                </a:lnTo>
                <a:lnTo>
                  <a:pt x="70910" y="15000"/>
                </a:lnTo>
                <a:lnTo>
                  <a:pt x="70950" y="14940"/>
                </a:lnTo>
                <a:lnTo>
                  <a:pt x="70910" y="14910"/>
                </a:lnTo>
                <a:lnTo>
                  <a:pt x="70840" y="14860"/>
                </a:lnTo>
                <a:lnTo>
                  <a:pt x="70770" y="14820"/>
                </a:lnTo>
                <a:lnTo>
                  <a:pt x="70710" y="14770"/>
                </a:lnTo>
                <a:lnTo>
                  <a:pt x="70650" y="14740"/>
                </a:lnTo>
                <a:lnTo>
                  <a:pt x="70630" y="14730"/>
                </a:lnTo>
                <a:lnTo>
                  <a:pt x="70620" y="14720"/>
                </a:lnTo>
                <a:lnTo>
                  <a:pt x="70610" y="14720"/>
                </a:lnTo>
                <a:lnTo>
                  <a:pt x="70600" y="14720"/>
                </a:lnTo>
                <a:lnTo>
                  <a:pt x="70590" y="14710"/>
                </a:lnTo>
                <a:lnTo>
                  <a:pt x="70510" y="14660"/>
                </a:lnTo>
                <a:lnTo>
                  <a:pt x="70430" y="14620"/>
                </a:lnTo>
                <a:lnTo>
                  <a:pt x="70380" y="14600"/>
                </a:lnTo>
                <a:lnTo>
                  <a:pt x="70330" y="14570"/>
                </a:lnTo>
                <a:lnTo>
                  <a:pt x="70290" y="14540"/>
                </a:lnTo>
                <a:lnTo>
                  <a:pt x="70240" y="14500"/>
                </a:lnTo>
                <a:lnTo>
                  <a:pt x="70200" y="14480"/>
                </a:lnTo>
                <a:lnTo>
                  <a:pt x="70200" y="14470"/>
                </a:lnTo>
                <a:lnTo>
                  <a:pt x="70190" y="14470"/>
                </a:lnTo>
                <a:lnTo>
                  <a:pt x="70180" y="14470"/>
                </a:lnTo>
                <a:lnTo>
                  <a:pt x="70160" y="14410"/>
                </a:lnTo>
                <a:lnTo>
                  <a:pt x="70110" y="14340"/>
                </a:lnTo>
                <a:lnTo>
                  <a:pt x="70070" y="14280"/>
                </a:lnTo>
                <a:lnTo>
                  <a:pt x="70020" y="14250"/>
                </a:lnTo>
                <a:lnTo>
                  <a:pt x="70000" y="14240"/>
                </a:lnTo>
                <a:lnTo>
                  <a:pt x="69990" y="14230"/>
                </a:lnTo>
                <a:lnTo>
                  <a:pt x="69940" y="14210"/>
                </a:lnTo>
                <a:lnTo>
                  <a:pt x="69930" y="14200"/>
                </a:lnTo>
                <a:lnTo>
                  <a:pt x="69880" y="14180"/>
                </a:lnTo>
                <a:lnTo>
                  <a:pt x="69840" y="14150"/>
                </a:lnTo>
                <a:lnTo>
                  <a:pt x="69800" y="14110"/>
                </a:lnTo>
                <a:lnTo>
                  <a:pt x="69780" y="14060"/>
                </a:lnTo>
                <a:lnTo>
                  <a:pt x="69780" y="13970"/>
                </a:lnTo>
                <a:lnTo>
                  <a:pt x="69780" y="13880"/>
                </a:lnTo>
                <a:lnTo>
                  <a:pt x="69760" y="13830"/>
                </a:lnTo>
                <a:lnTo>
                  <a:pt x="69740" y="13780"/>
                </a:lnTo>
                <a:lnTo>
                  <a:pt x="69720" y="13760"/>
                </a:lnTo>
                <a:lnTo>
                  <a:pt x="69700" y="13710"/>
                </a:lnTo>
                <a:lnTo>
                  <a:pt x="69670" y="13650"/>
                </a:lnTo>
                <a:lnTo>
                  <a:pt x="69640" y="13550"/>
                </a:lnTo>
                <a:lnTo>
                  <a:pt x="69620" y="13460"/>
                </a:lnTo>
                <a:lnTo>
                  <a:pt x="69630" y="13380"/>
                </a:lnTo>
                <a:lnTo>
                  <a:pt x="69640" y="13310"/>
                </a:lnTo>
                <a:lnTo>
                  <a:pt x="69640" y="13240"/>
                </a:lnTo>
                <a:lnTo>
                  <a:pt x="69640" y="13190"/>
                </a:lnTo>
                <a:lnTo>
                  <a:pt x="69640" y="13130"/>
                </a:lnTo>
                <a:lnTo>
                  <a:pt x="69650" y="13050"/>
                </a:lnTo>
                <a:lnTo>
                  <a:pt x="69650" y="12970"/>
                </a:lnTo>
                <a:lnTo>
                  <a:pt x="69640" y="12900"/>
                </a:lnTo>
                <a:lnTo>
                  <a:pt x="69630" y="12830"/>
                </a:lnTo>
                <a:lnTo>
                  <a:pt x="69610" y="12770"/>
                </a:lnTo>
                <a:lnTo>
                  <a:pt x="69590" y="12740"/>
                </a:lnTo>
                <a:lnTo>
                  <a:pt x="69580" y="12730"/>
                </a:lnTo>
                <a:lnTo>
                  <a:pt x="69550" y="12710"/>
                </a:lnTo>
                <a:lnTo>
                  <a:pt x="69510" y="12700"/>
                </a:lnTo>
                <a:lnTo>
                  <a:pt x="69430" y="12700"/>
                </a:lnTo>
                <a:lnTo>
                  <a:pt x="69380" y="12700"/>
                </a:lnTo>
                <a:lnTo>
                  <a:pt x="69330" y="12690"/>
                </a:lnTo>
                <a:lnTo>
                  <a:pt x="69290" y="12690"/>
                </a:lnTo>
                <a:lnTo>
                  <a:pt x="69280" y="12690"/>
                </a:lnTo>
                <a:lnTo>
                  <a:pt x="69240" y="12680"/>
                </a:lnTo>
                <a:lnTo>
                  <a:pt x="69190" y="12670"/>
                </a:lnTo>
                <a:lnTo>
                  <a:pt x="69140" y="12650"/>
                </a:lnTo>
                <a:lnTo>
                  <a:pt x="69090" y="12640"/>
                </a:lnTo>
                <a:lnTo>
                  <a:pt x="69080" y="12640"/>
                </a:lnTo>
                <a:lnTo>
                  <a:pt x="69070" y="12630"/>
                </a:lnTo>
                <a:lnTo>
                  <a:pt x="69000" y="12630"/>
                </a:lnTo>
                <a:lnTo>
                  <a:pt x="68920" y="12590"/>
                </a:lnTo>
                <a:lnTo>
                  <a:pt x="68900" y="12580"/>
                </a:lnTo>
                <a:lnTo>
                  <a:pt x="68870" y="12560"/>
                </a:lnTo>
                <a:lnTo>
                  <a:pt x="68830" y="12550"/>
                </a:lnTo>
                <a:lnTo>
                  <a:pt x="68800" y="12550"/>
                </a:lnTo>
                <a:lnTo>
                  <a:pt x="68780" y="12550"/>
                </a:lnTo>
                <a:lnTo>
                  <a:pt x="68750" y="12540"/>
                </a:lnTo>
                <a:lnTo>
                  <a:pt x="68710" y="12520"/>
                </a:lnTo>
                <a:lnTo>
                  <a:pt x="68660" y="12490"/>
                </a:lnTo>
                <a:lnTo>
                  <a:pt x="68600" y="12450"/>
                </a:lnTo>
                <a:lnTo>
                  <a:pt x="68580" y="12430"/>
                </a:lnTo>
                <a:lnTo>
                  <a:pt x="68580" y="12380"/>
                </a:lnTo>
                <a:lnTo>
                  <a:pt x="68570" y="12330"/>
                </a:lnTo>
                <a:lnTo>
                  <a:pt x="68570" y="12280"/>
                </a:lnTo>
                <a:lnTo>
                  <a:pt x="68570" y="12270"/>
                </a:lnTo>
                <a:lnTo>
                  <a:pt x="68560" y="12240"/>
                </a:lnTo>
                <a:lnTo>
                  <a:pt x="68550" y="12210"/>
                </a:lnTo>
                <a:lnTo>
                  <a:pt x="68520" y="12180"/>
                </a:lnTo>
                <a:lnTo>
                  <a:pt x="68480" y="12140"/>
                </a:lnTo>
                <a:lnTo>
                  <a:pt x="68460" y="12110"/>
                </a:lnTo>
                <a:lnTo>
                  <a:pt x="68420" y="12090"/>
                </a:lnTo>
                <a:lnTo>
                  <a:pt x="68380" y="12080"/>
                </a:lnTo>
                <a:lnTo>
                  <a:pt x="68370" y="12070"/>
                </a:lnTo>
                <a:lnTo>
                  <a:pt x="68330" y="12020"/>
                </a:lnTo>
                <a:lnTo>
                  <a:pt x="68300" y="11950"/>
                </a:lnTo>
                <a:lnTo>
                  <a:pt x="68300" y="11880"/>
                </a:lnTo>
                <a:lnTo>
                  <a:pt x="68280" y="11860"/>
                </a:lnTo>
                <a:lnTo>
                  <a:pt x="68280" y="11850"/>
                </a:lnTo>
                <a:lnTo>
                  <a:pt x="68280" y="11820"/>
                </a:lnTo>
                <a:lnTo>
                  <a:pt x="68250" y="11800"/>
                </a:lnTo>
                <a:lnTo>
                  <a:pt x="68240" y="11770"/>
                </a:lnTo>
                <a:lnTo>
                  <a:pt x="68250" y="11750"/>
                </a:lnTo>
                <a:lnTo>
                  <a:pt x="68240" y="11740"/>
                </a:lnTo>
                <a:lnTo>
                  <a:pt x="68230" y="11740"/>
                </a:lnTo>
                <a:lnTo>
                  <a:pt x="68230" y="11720"/>
                </a:lnTo>
                <a:lnTo>
                  <a:pt x="68180" y="11680"/>
                </a:lnTo>
                <a:lnTo>
                  <a:pt x="68190" y="11630"/>
                </a:lnTo>
                <a:lnTo>
                  <a:pt x="68190" y="11620"/>
                </a:lnTo>
                <a:lnTo>
                  <a:pt x="68190" y="11580"/>
                </a:lnTo>
                <a:lnTo>
                  <a:pt x="68180" y="11570"/>
                </a:lnTo>
                <a:lnTo>
                  <a:pt x="68180" y="11560"/>
                </a:lnTo>
                <a:lnTo>
                  <a:pt x="68160" y="11460"/>
                </a:lnTo>
                <a:lnTo>
                  <a:pt x="68170" y="11380"/>
                </a:lnTo>
                <a:lnTo>
                  <a:pt x="68210" y="11350"/>
                </a:lnTo>
                <a:lnTo>
                  <a:pt x="68220" y="11340"/>
                </a:lnTo>
                <a:lnTo>
                  <a:pt x="68260" y="11320"/>
                </a:lnTo>
                <a:lnTo>
                  <a:pt x="68280" y="11310"/>
                </a:lnTo>
                <a:lnTo>
                  <a:pt x="68300" y="11280"/>
                </a:lnTo>
                <a:lnTo>
                  <a:pt x="68300" y="11260"/>
                </a:lnTo>
                <a:lnTo>
                  <a:pt x="68290" y="11230"/>
                </a:lnTo>
                <a:lnTo>
                  <a:pt x="68280" y="11210"/>
                </a:lnTo>
                <a:lnTo>
                  <a:pt x="68270" y="11180"/>
                </a:lnTo>
                <a:lnTo>
                  <a:pt x="68260" y="11130"/>
                </a:lnTo>
                <a:lnTo>
                  <a:pt x="68240" y="11090"/>
                </a:lnTo>
                <a:lnTo>
                  <a:pt x="68240" y="11080"/>
                </a:lnTo>
                <a:lnTo>
                  <a:pt x="68220" y="11040"/>
                </a:lnTo>
                <a:lnTo>
                  <a:pt x="68210" y="10990"/>
                </a:lnTo>
                <a:lnTo>
                  <a:pt x="68200" y="10940"/>
                </a:lnTo>
                <a:lnTo>
                  <a:pt x="68180" y="10890"/>
                </a:lnTo>
                <a:lnTo>
                  <a:pt x="68160" y="10870"/>
                </a:lnTo>
                <a:lnTo>
                  <a:pt x="68130" y="10810"/>
                </a:lnTo>
                <a:lnTo>
                  <a:pt x="68120" y="10770"/>
                </a:lnTo>
                <a:lnTo>
                  <a:pt x="68110" y="10750"/>
                </a:lnTo>
                <a:lnTo>
                  <a:pt x="68110" y="10730"/>
                </a:lnTo>
                <a:lnTo>
                  <a:pt x="68110" y="10690"/>
                </a:lnTo>
                <a:lnTo>
                  <a:pt x="68100" y="10650"/>
                </a:lnTo>
                <a:lnTo>
                  <a:pt x="68110" y="10620"/>
                </a:lnTo>
                <a:lnTo>
                  <a:pt x="68130" y="10600"/>
                </a:lnTo>
                <a:lnTo>
                  <a:pt x="68140" y="10590"/>
                </a:lnTo>
                <a:lnTo>
                  <a:pt x="68140" y="10580"/>
                </a:lnTo>
                <a:lnTo>
                  <a:pt x="68140" y="10560"/>
                </a:lnTo>
                <a:lnTo>
                  <a:pt x="68120" y="10540"/>
                </a:lnTo>
                <a:lnTo>
                  <a:pt x="68110" y="10520"/>
                </a:lnTo>
                <a:lnTo>
                  <a:pt x="68100" y="10510"/>
                </a:lnTo>
                <a:lnTo>
                  <a:pt x="68090" y="10500"/>
                </a:lnTo>
                <a:lnTo>
                  <a:pt x="68070" y="10490"/>
                </a:lnTo>
                <a:lnTo>
                  <a:pt x="68060" y="10480"/>
                </a:lnTo>
                <a:lnTo>
                  <a:pt x="68030" y="10470"/>
                </a:lnTo>
                <a:lnTo>
                  <a:pt x="67990" y="10460"/>
                </a:lnTo>
                <a:lnTo>
                  <a:pt x="67960" y="10470"/>
                </a:lnTo>
                <a:lnTo>
                  <a:pt x="67950" y="10470"/>
                </a:lnTo>
                <a:lnTo>
                  <a:pt x="67940" y="10470"/>
                </a:lnTo>
                <a:lnTo>
                  <a:pt x="67920" y="10480"/>
                </a:lnTo>
                <a:lnTo>
                  <a:pt x="67900" y="10500"/>
                </a:lnTo>
                <a:lnTo>
                  <a:pt x="67890" y="10510"/>
                </a:lnTo>
                <a:lnTo>
                  <a:pt x="67830" y="10530"/>
                </a:lnTo>
                <a:lnTo>
                  <a:pt x="67760" y="10490"/>
                </a:lnTo>
                <a:lnTo>
                  <a:pt x="67750" y="10410"/>
                </a:lnTo>
                <a:lnTo>
                  <a:pt x="67740" y="10400"/>
                </a:lnTo>
                <a:lnTo>
                  <a:pt x="67730" y="10390"/>
                </a:lnTo>
                <a:lnTo>
                  <a:pt x="67730" y="10380"/>
                </a:lnTo>
                <a:lnTo>
                  <a:pt x="67700" y="10340"/>
                </a:lnTo>
                <a:lnTo>
                  <a:pt x="67650" y="10280"/>
                </a:lnTo>
                <a:lnTo>
                  <a:pt x="67640" y="10190"/>
                </a:lnTo>
                <a:lnTo>
                  <a:pt x="67650" y="10100"/>
                </a:lnTo>
                <a:lnTo>
                  <a:pt x="67660" y="10060"/>
                </a:lnTo>
                <a:lnTo>
                  <a:pt x="67670" y="10050"/>
                </a:lnTo>
                <a:lnTo>
                  <a:pt x="67680" y="10030"/>
                </a:lnTo>
                <a:lnTo>
                  <a:pt x="67690" y="10020"/>
                </a:lnTo>
                <a:lnTo>
                  <a:pt x="67700" y="10000"/>
                </a:lnTo>
                <a:lnTo>
                  <a:pt x="67710" y="10000"/>
                </a:lnTo>
                <a:lnTo>
                  <a:pt x="67710" y="9990"/>
                </a:lnTo>
                <a:lnTo>
                  <a:pt x="67710" y="9970"/>
                </a:lnTo>
                <a:lnTo>
                  <a:pt x="67710" y="9960"/>
                </a:lnTo>
                <a:lnTo>
                  <a:pt x="67710" y="9950"/>
                </a:lnTo>
                <a:lnTo>
                  <a:pt x="67710" y="9940"/>
                </a:lnTo>
                <a:lnTo>
                  <a:pt x="67700" y="9940"/>
                </a:lnTo>
                <a:lnTo>
                  <a:pt x="67700" y="9930"/>
                </a:lnTo>
                <a:lnTo>
                  <a:pt x="67690" y="9920"/>
                </a:lnTo>
                <a:lnTo>
                  <a:pt x="67670" y="9900"/>
                </a:lnTo>
                <a:lnTo>
                  <a:pt x="67620" y="9850"/>
                </a:lnTo>
                <a:lnTo>
                  <a:pt x="67630" y="9800"/>
                </a:lnTo>
                <a:lnTo>
                  <a:pt x="67640" y="9790"/>
                </a:lnTo>
                <a:lnTo>
                  <a:pt x="67650" y="9770"/>
                </a:lnTo>
                <a:lnTo>
                  <a:pt x="67660" y="9740"/>
                </a:lnTo>
                <a:lnTo>
                  <a:pt x="67670" y="9710"/>
                </a:lnTo>
                <a:lnTo>
                  <a:pt x="67670" y="9690"/>
                </a:lnTo>
                <a:lnTo>
                  <a:pt x="67680" y="9660"/>
                </a:lnTo>
                <a:lnTo>
                  <a:pt x="67680" y="9630"/>
                </a:lnTo>
                <a:lnTo>
                  <a:pt x="67690" y="9620"/>
                </a:lnTo>
                <a:lnTo>
                  <a:pt x="67710" y="9570"/>
                </a:lnTo>
                <a:lnTo>
                  <a:pt x="67710" y="9510"/>
                </a:lnTo>
                <a:lnTo>
                  <a:pt x="67720" y="9460"/>
                </a:lnTo>
                <a:lnTo>
                  <a:pt x="67730" y="9450"/>
                </a:lnTo>
                <a:lnTo>
                  <a:pt x="67730" y="9460"/>
                </a:lnTo>
                <a:lnTo>
                  <a:pt x="67740" y="9460"/>
                </a:lnTo>
                <a:lnTo>
                  <a:pt x="67770" y="9500"/>
                </a:lnTo>
                <a:lnTo>
                  <a:pt x="67810" y="9530"/>
                </a:lnTo>
                <a:lnTo>
                  <a:pt x="67850" y="9560"/>
                </a:lnTo>
                <a:lnTo>
                  <a:pt x="67880" y="9600"/>
                </a:lnTo>
                <a:lnTo>
                  <a:pt x="67920" y="9640"/>
                </a:lnTo>
                <a:lnTo>
                  <a:pt x="67950" y="9680"/>
                </a:lnTo>
                <a:lnTo>
                  <a:pt x="67980" y="9720"/>
                </a:lnTo>
                <a:lnTo>
                  <a:pt x="68010" y="9760"/>
                </a:lnTo>
                <a:lnTo>
                  <a:pt x="68050" y="9800"/>
                </a:lnTo>
                <a:lnTo>
                  <a:pt x="68100" y="9830"/>
                </a:lnTo>
                <a:lnTo>
                  <a:pt x="68130" y="9870"/>
                </a:lnTo>
                <a:lnTo>
                  <a:pt x="68180" y="9920"/>
                </a:lnTo>
                <a:lnTo>
                  <a:pt x="68240" y="9950"/>
                </a:lnTo>
                <a:lnTo>
                  <a:pt x="68270" y="9960"/>
                </a:lnTo>
                <a:lnTo>
                  <a:pt x="68280" y="9960"/>
                </a:lnTo>
                <a:lnTo>
                  <a:pt x="68310" y="9950"/>
                </a:lnTo>
                <a:lnTo>
                  <a:pt x="68320" y="9940"/>
                </a:lnTo>
                <a:lnTo>
                  <a:pt x="68360" y="9940"/>
                </a:lnTo>
                <a:lnTo>
                  <a:pt x="68420" y="9950"/>
                </a:lnTo>
                <a:lnTo>
                  <a:pt x="68440" y="9940"/>
                </a:lnTo>
                <a:lnTo>
                  <a:pt x="68450" y="9940"/>
                </a:lnTo>
                <a:lnTo>
                  <a:pt x="68460" y="9930"/>
                </a:lnTo>
                <a:lnTo>
                  <a:pt x="68520" y="9890"/>
                </a:lnTo>
                <a:lnTo>
                  <a:pt x="68530" y="9880"/>
                </a:lnTo>
                <a:lnTo>
                  <a:pt x="68560" y="9880"/>
                </a:lnTo>
                <a:lnTo>
                  <a:pt x="68610" y="9920"/>
                </a:lnTo>
                <a:lnTo>
                  <a:pt x="68640" y="9940"/>
                </a:lnTo>
                <a:lnTo>
                  <a:pt x="68690" y="9950"/>
                </a:lnTo>
                <a:lnTo>
                  <a:pt x="68700" y="9930"/>
                </a:lnTo>
                <a:lnTo>
                  <a:pt x="68700" y="9920"/>
                </a:lnTo>
                <a:lnTo>
                  <a:pt x="68710" y="9920"/>
                </a:lnTo>
                <a:lnTo>
                  <a:pt x="68730" y="9870"/>
                </a:lnTo>
                <a:lnTo>
                  <a:pt x="68760" y="9860"/>
                </a:lnTo>
                <a:lnTo>
                  <a:pt x="68820" y="9830"/>
                </a:lnTo>
                <a:lnTo>
                  <a:pt x="68870" y="9830"/>
                </a:lnTo>
                <a:lnTo>
                  <a:pt x="68910" y="9870"/>
                </a:lnTo>
                <a:lnTo>
                  <a:pt x="68940" y="9910"/>
                </a:lnTo>
                <a:lnTo>
                  <a:pt x="68970" y="9940"/>
                </a:lnTo>
                <a:lnTo>
                  <a:pt x="69010" y="9990"/>
                </a:lnTo>
                <a:lnTo>
                  <a:pt x="69040" y="10030"/>
                </a:lnTo>
                <a:lnTo>
                  <a:pt x="69050" y="10060"/>
                </a:lnTo>
                <a:lnTo>
                  <a:pt x="69060" y="10070"/>
                </a:lnTo>
                <a:lnTo>
                  <a:pt x="69090" y="10030"/>
                </a:lnTo>
                <a:lnTo>
                  <a:pt x="69100" y="10020"/>
                </a:lnTo>
                <a:lnTo>
                  <a:pt x="69120" y="10000"/>
                </a:lnTo>
                <a:lnTo>
                  <a:pt x="69120" y="9970"/>
                </a:lnTo>
                <a:lnTo>
                  <a:pt x="69120" y="9920"/>
                </a:lnTo>
                <a:lnTo>
                  <a:pt x="69160" y="9880"/>
                </a:lnTo>
                <a:lnTo>
                  <a:pt x="69160" y="9870"/>
                </a:lnTo>
                <a:lnTo>
                  <a:pt x="69170" y="9830"/>
                </a:lnTo>
                <a:lnTo>
                  <a:pt x="69200" y="9780"/>
                </a:lnTo>
                <a:lnTo>
                  <a:pt x="69240" y="9740"/>
                </a:lnTo>
                <a:lnTo>
                  <a:pt x="69250" y="9720"/>
                </a:lnTo>
                <a:lnTo>
                  <a:pt x="69250" y="9690"/>
                </a:lnTo>
                <a:lnTo>
                  <a:pt x="69220" y="9640"/>
                </a:lnTo>
                <a:lnTo>
                  <a:pt x="69200" y="9600"/>
                </a:lnTo>
                <a:lnTo>
                  <a:pt x="69200" y="9540"/>
                </a:lnTo>
                <a:lnTo>
                  <a:pt x="69220" y="9510"/>
                </a:lnTo>
                <a:lnTo>
                  <a:pt x="69260" y="9460"/>
                </a:lnTo>
                <a:lnTo>
                  <a:pt x="69260" y="9450"/>
                </a:lnTo>
                <a:lnTo>
                  <a:pt x="69270" y="9450"/>
                </a:lnTo>
                <a:lnTo>
                  <a:pt x="69310" y="9450"/>
                </a:lnTo>
                <a:lnTo>
                  <a:pt x="69310" y="9440"/>
                </a:lnTo>
                <a:lnTo>
                  <a:pt x="69340" y="9440"/>
                </a:lnTo>
                <a:lnTo>
                  <a:pt x="69370" y="9440"/>
                </a:lnTo>
                <a:lnTo>
                  <a:pt x="69400" y="9470"/>
                </a:lnTo>
                <a:lnTo>
                  <a:pt x="69430" y="9490"/>
                </a:lnTo>
                <a:lnTo>
                  <a:pt x="69440" y="9460"/>
                </a:lnTo>
                <a:lnTo>
                  <a:pt x="69480" y="9390"/>
                </a:lnTo>
                <a:lnTo>
                  <a:pt x="69490" y="9430"/>
                </a:lnTo>
                <a:lnTo>
                  <a:pt x="69500" y="9480"/>
                </a:lnTo>
                <a:lnTo>
                  <a:pt x="69520" y="9520"/>
                </a:lnTo>
                <a:lnTo>
                  <a:pt x="69540" y="9530"/>
                </a:lnTo>
                <a:lnTo>
                  <a:pt x="69580" y="9550"/>
                </a:lnTo>
                <a:lnTo>
                  <a:pt x="69620" y="9590"/>
                </a:lnTo>
                <a:lnTo>
                  <a:pt x="69660" y="9620"/>
                </a:lnTo>
                <a:lnTo>
                  <a:pt x="69700" y="9650"/>
                </a:lnTo>
                <a:lnTo>
                  <a:pt x="69750" y="9690"/>
                </a:lnTo>
                <a:lnTo>
                  <a:pt x="69800" y="9690"/>
                </a:lnTo>
                <a:lnTo>
                  <a:pt x="69840" y="9660"/>
                </a:lnTo>
                <a:lnTo>
                  <a:pt x="69850" y="9650"/>
                </a:lnTo>
                <a:lnTo>
                  <a:pt x="69900" y="9620"/>
                </a:lnTo>
                <a:lnTo>
                  <a:pt x="69960" y="9580"/>
                </a:lnTo>
                <a:lnTo>
                  <a:pt x="69990" y="9560"/>
                </a:lnTo>
                <a:lnTo>
                  <a:pt x="70040" y="9550"/>
                </a:lnTo>
                <a:lnTo>
                  <a:pt x="70080" y="9530"/>
                </a:lnTo>
                <a:lnTo>
                  <a:pt x="70110" y="9490"/>
                </a:lnTo>
                <a:lnTo>
                  <a:pt x="70160" y="9460"/>
                </a:lnTo>
                <a:lnTo>
                  <a:pt x="70210" y="9470"/>
                </a:lnTo>
                <a:lnTo>
                  <a:pt x="70250" y="9500"/>
                </a:lnTo>
                <a:lnTo>
                  <a:pt x="70290" y="9530"/>
                </a:lnTo>
                <a:lnTo>
                  <a:pt x="70330" y="9570"/>
                </a:lnTo>
                <a:lnTo>
                  <a:pt x="70360" y="9620"/>
                </a:lnTo>
                <a:lnTo>
                  <a:pt x="70370" y="9660"/>
                </a:lnTo>
                <a:lnTo>
                  <a:pt x="70400" y="9720"/>
                </a:lnTo>
                <a:lnTo>
                  <a:pt x="70430" y="9760"/>
                </a:lnTo>
                <a:lnTo>
                  <a:pt x="70480" y="9780"/>
                </a:lnTo>
                <a:lnTo>
                  <a:pt x="70530" y="9790"/>
                </a:lnTo>
                <a:lnTo>
                  <a:pt x="70580" y="9800"/>
                </a:lnTo>
                <a:lnTo>
                  <a:pt x="70590" y="9810"/>
                </a:lnTo>
                <a:lnTo>
                  <a:pt x="70630" y="9830"/>
                </a:lnTo>
                <a:lnTo>
                  <a:pt x="70730" y="9830"/>
                </a:lnTo>
                <a:lnTo>
                  <a:pt x="70840" y="9830"/>
                </a:lnTo>
                <a:lnTo>
                  <a:pt x="70890" y="9820"/>
                </a:lnTo>
                <a:lnTo>
                  <a:pt x="70930" y="9810"/>
                </a:lnTo>
                <a:lnTo>
                  <a:pt x="70970" y="9770"/>
                </a:lnTo>
                <a:lnTo>
                  <a:pt x="70980" y="9760"/>
                </a:lnTo>
                <a:lnTo>
                  <a:pt x="71070" y="9650"/>
                </a:lnTo>
                <a:lnTo>
                  <a:pt x="71070" y="9640"/>
                </a:lnTo>
                <a:lnTo>
                  <a:pt x="71120" y="9570"/>
                </a:lnTo>
                <a:lnTo>
                  <a:pt x="71130" y="9560"/>
                </a:lnTo>
                <a:lnTo>
                  <a:pt x="71160" y="9490"/>
                </a:lnTo>
                <a:lnTo>
                  <a:pt x="71220" y="9450"/>
                </a:lnTo>
                <a:lnTo>
                  <a:pt x="71230" y="9450"/>
                </a:lnTo>
                <a:lnTo>
                  <a:pt x="71260" y="9470"/>
                </a:lnTo>
                <a:lnTo>
                  <a:pt x="71340" y="9550"/>
                </a:lnTo>
                <a:lnTo>
                  <a:pt x="71390" y="9570"/>
                </a:lnTo>
                <a:lnTo>
                  <a:pt x="71440" y="9550"/>
                </a:lnTo>
                <a:lnTo>
                  <a:pt x="71470" y="9530"/>
                </a:lnTo>
                <a:lnTo>
                  <a:pt x="71480" y="9520"/>
                </a:lnTo>
                <a:lnTo>
                  <a:pt x="71550" y="9440"/>
                </a:lnTo>
                <a:lnTo>
                  <a:pt x="71590" y="9400"/>
                </a:lnTo>
                <a:lnTo>
                  <a:pt x="71590" y="9350"/>
                </a:lnTo>
                <a:lnTo>
                  <a:pt x="71590" y="9330"/>
                </a:lnTo>
                <a:lnTo>
                  <a:pt x="71580" y="9270"/>
                </a:lnTo>
                <a:lnTo>
                  <a:pt x="71590" y="9250"/>
                </a:lnTo>
                <a:lnTo>
                  <a:pt x="71610" y="9220"/>
                </a:lnTo>
                <a:lnTo>
                  <a:pt x="71630" y="9180"/>
                </a:lnTo>
                <a:lnTo>
                  <a:pt x="71640" y="9160"/>
                </a:lnTo>
                <a:lnTo>
                  <a:pt x="71660" y="9130"/>
                </a:lnTo>
                <a:lnTo>
                  <a:pt x="71670" y="9100"/>
                </a:lnTo>
                <a:lnTo>
                  <a:pt x="71690" y="9060"/>
                </a:lnTo>
                <a:lnTo>
                  <a:pt x="71690" y="9050"/>
                </a:lnTo>
                <a:lnTo>
                  <a:pt x="71700" y="9040"/>
                </a:lnTo>
                <a:lnTo>
                  <a:pt x="71720" y="9010"/>
                </a:lnTo>
                <a:lnTo>
                  <a:pt x="71760" y="8970"/>
                </a:lnTo>
                <a:lnTo>
                  <a:pt x="71790" y="8940"/>
                </a:lnTo>
                <a:lnTo>
                  <a:pt x="71790" y="8930"/>
                </a:lnTo>
                <a:lnTo>
                  <a:pt x="71790" y="8880"/>
                </a:lnTo>
                <a:lnTo>
                  <a:pt x="71790" y="8820"/>
                </a:lnTo>
                <a:lnTo>
                  <a:pt x="71780" y="8770"/>
                </a:lnTo>
                <a:lnTo>
                  <a:pt x="71780" y="8750"/>
                </a:lnTo>
                <a:lnTo>
                  <a:pt x="71810" y="8690"/>
                </a:lnTo>
                <a:lnTo>
                  <a:pt x="71790" y="8600"/>
                </a:lnTo>
                <a:lnTo>
                  <a:pt x="71800" y="8510"/>
                </a:lnTo>
                <a:lnTo>
                  <a:pt x="71800" y="8460"/>
                </a:lnTo>
                <a:lnTo>
                  <a:pt x="71810" y="8450"/>
                </a:lnTo>
                <a:lnTo>
                  <a:pt x="71840" y="8440"/>
                </a:lnTo>
                <a:lnTo>
                  <a:pt x="71880" y="8410"/>
                </a:lnTo>
                <a:lnTo>
                  <a:pt x="71890" y="8400"/>
                </a:lnTo>
                <a:lnTo>
                  <a:pt x="71900" y="8390"/>
                </a:lnTo>
                <a:lnTo>
                  <a:pt x="71910" y="8370"/>
                </a:lnTo>
                <a:lnTo>
                  <a:pt x="71910" y="8300"/>
                </a:lnTo>
                <a:lnTo>
                  <a:pt x="71960" y="8260"/>
                </a:lnTo>
                <a:lnTo>
                  <a:pt x="71970" y="8260"/>
                </a:lnTo>
                <a:lnTo>
                  <a:pt x="72000" y="8250"/>
                </a:lnTo>
                <a:lnTo>
                  <a:pt x="72000" y="8240"/>
                </a:lnTo>
                <a:lnTo>
                  <a:pt x="72020" y="8220"/>
                </a:lnTo>
                <a:lnTo>
                  <a:pt x="72040" y="8160"/>
                </a:lnTo>
                <a:lnTo>
                  <a:pt x="72020" y="8120"/>
                </a:lnTo>
                <a:lnTo>
                  <a:pt x="72010" y="8080"/>
                </a:lnTo>
                <a:lnTo>
                  <a:pt x="72010" y="8070"/>
                </a:lnTo>
                <a:lnTo>
                  <a:pt x="72010" y="8060"/>
                </a:lnTo>
                <a:lnTo>
                  <a:pt x="72000" y="8040"/>
                </a:lnTo>
                <a:lnTo>
                  <a:pt x="71930" y="7990"/>
                </a:lnTo>
                <a:lnTo>
                  <a:pt x="71900" y="7930"/>
                </a:lnTo>
                <a:lnTo>
                  <a:pt x="71900" y="7920"/>
                </a:lnTo>
                <a:lnTo>
                  <a:pt x="71900" y="7910"/>
                </a:lnTo>
                <a:lnTo>
                  <a:pt x="71890" y="7890"/>
                </a:lnTo>
                <a:lnTo>
                  <a:pt x="71890" y="7880"/>
                </a:lnTo>
                <a:lnTo>
                  <a:pt x="71880" y="7860"/>
                </a:lnTo>
                <a:lnTo>
                  <a:pt x="71880" y="7790"/>
                </a:lnTo>
                <a:lnTo>
                  <a:pt x="71900" y="7770"/>
                </a:lnTo>
                <a:lnTo>
                  <a:pt x="71930" y="7740"/>
                </a:lnTo>
                <a:lnTo>
                  <a:pt x="71980" y="7680"/>
                </a:lnTo>
                <a:lnTo>
                  <a:pt x="72000" y="7630"/>
                </a:lnTo>
                <a:lnTo>
                  <a:pt x="72010" y="7570"/>
                </a:lnTo>
                <a:lnTo>
                  <a:pt x="72030" y="7480"/>
                </a:lnTo>
                <a:lnTo>
                  <a:pt x="72040" y="7410"/>
                </a:lnTo>
                <a:lnTo>
                  <a:pt x="72090" y="7390"/>
                </a:lnTo>
                <a:lnTo>
                  <a:pt x="72100" y="7390"/>
                </a:lnTo>
                <a:lnTo>
                  <a:pt x="72130" y="7390"/>
                </a:lnTo>
                <a:lnTo>
                  <a:pt x="72170" y="7410"/>
                </a:lnTo>
                <a:lnTo>
                  <a:pt x="72190" y="7450"/>
                </a:lnTo>
                <a:lnTo>
                  <a:pt x="72210" y="7490"/>
                </a:lnTo>
                <a:lnTo>
                  <a:pt x="72240" y="7540"/>
                </a:lnTo>
                <a:lnTo>
                  <a:pt x="72260" y="7620"/>
                </a:lnTo>
                <a:lnTo>
                  <a:pt x="72270" y="7650"/>
                </a:lnTo>
                <a:lnTo>
                  <a:pt x="72290" y="7650"/>
                </a:lnTo>
                <a:lnTo>
                  <a:pt x="72300" y="7630"/>
                </a:lnTo>
                <a:lnTo>
                  <a:pt x="72310" y="7580"/>
                </a:lnTo>
                <a:lnTo>
                  <a:pt x="72330" y="7560"/>
                </a:lnTo>
                <a:lnTo>
                  <a:pt x="72400" y="7560"/>
                </a:lnTo>
                <a:lnTo>
                  <a:pt x="72410" y="7560"/>
                </a:lnTo>
                <a:lnTo>
                  <a:pt x="72440" y="7580"/>
                </a:lnTo>
                <a:lnTo>
                  <a:pt x="72450" y="7580"/>
                </a:lnTo>
                <a:lnTo>
                  <a:pt x="72480" y="7630"/>
                </a:lnTo>
                <a:lnTo>
                  <a:pt x="72500" y="7670"/>
                </a:lnTo>
                <a:lnTo>
                  <a:pt x="72530" y="7680"/>
                </a:lnTo>
                <a:lnTo>
                  <a:pt x="72560" y="7670"/>
                </a:lnTo>
                <a:lnTo>
                  <a:pt x="72590" y="7660"/>
                </a:lnTo>
                <a:lnTo>
                  <a:pt x="72650" y="7660"/>
                </a:lnTo>
                <a:lnTo>
                  <a:pt x="72660" y="7660"/>
                </a:lnTo>
                <a:lnTo>
                  <a:pt x="72690" y="7700"/>
                </a:lnTo>
                <a:lnTo>
                  <a:pt x="72720" y="7730"/>
                </a:lnTo>
                <a:lnTo>
                  <a:pt x="72750" y="7730"/>
                </a:lnTo>
                <a:lnTo>
                  <a:pt x="72770" y="7770"/>
                </a:lnTo>
                <a:lnTo>
                  <a:pt x="72780" y="7830"/>
                </a:lnTo>
                <a:lnTo>
                  <a:pt x="72780" y="7870"/>
                </a:lnTo>
                <a:lnTo>
                  <a:pt x="72770" y="7910"/>
                </a:lnTo>
                <a:lnTo>
                  <a:pt x="72780" y="7930"/>
                </a:lnTo>
                <a:lnTo>
                  <a:pt x="72810" y="7970"/>
                </a:lnTo>
                <a:lnTo>
                  <a:pt x="72830" y="8020"/>
                </a:lnTo>
                <a:lnTo>
                  <a:pt x="72860" y="8040"/>
                </a:lnTo>
                <a:lnTo>
                  <a:pt x="72880" y="8030"/>
                </a:lnTo>
                <a:lnTo>
                  <a:pt x="72940" y="8010"/>
                </a:lnTo>
                <a:lnTo>
                  <a:pt x="73000" y="8030"/>
                </a:lnTo>
                <a:lnTo>
                  <a:pt x="73040" y="8060"/>
                </a:lnTo>
                <a:lnTo>
                  <a:pt x="73060" y="8110"/>
                </a:lnTo>
                <a:lnTo>
                  <a:pt x="73070" y="8160"/>
                </a:lnTo>
                <a:lnTo>
                  <a:pt x="73120" y="8200"/>
                </a:lnTo>
                <a:lnTo>
                  <a:pt x="73150" y="8210"/>
                </a:lnTo>
                <a:lnTo>
                  <a:pt x="73160" y="8220"/>
                </a:lnTo>
                <a:lnTo>
                  <a:pt x="73170" y="8210"/>
                </a:lnTo>
                <a:lnTo>
                  <a:pt x="73180" y="8210"/>
                </a:lnTo>
                <a:lnTo>
                  <a:pt x="73190" y="8210"/>
                </a:lnTo>
                <a:lnTo>
                  <a:pt x="73240" y="8200"/>
                </a:lnTo>
                <a:lnTo>
                  <a:pt x="73300" y="8200"/>
                </a:lnTo>
                <a:lnTo>
                  <a:pt x="73360" y="8220"/>
                </a:lnTo>
                <a:lnTo>
                  <a:pt x="73370" y="8230"/>
                </a:lnTo>
                <a:lnTo>
                  <a:pt x="73380" y="8230"/>
                </a:lnTo>
                <a:lnTo>
                  <a:pt x="73400" y="8220"/>
                </a:lnTo>
                <a:lnTo>
                  <a:pt x="73410" y="8220"/>
                </a:lnTo>
                <a:lnTo>
                  <a:pt x="73420" y="8220"/>
                </a:lnTo>
                <a:lnTo>
                  <a:pt x="73430" y="8220"/>
                </a:lnTo>
                <a:lnTo>
                  <a:pt x="73440" y="8220"/>
                </a:lnTo>
                <a:lnTo>
                  <a:pt x="73440" y="8210"/>
                </a:lnTo>
                <a:lnTo>
                  <a:pt x="73450" y="8210"/>
                </a:lnTo>
                <a:lnTo>
                  <a:pt x="73460" y="8200"/>
                </a:lnTo>
                <a:lnTo>
                  <a:pt x="73470" y="8190"/>
                </a:lnTo>
                <a:lnTo>
                  <a:pt x="73480" y="8190"/>
                </a:lnTo>
                <a:lnTo>
                  <a:pt x="73490" y="8180"/>
                </a:lnTo>
                <a:lnTo>
                  <a:pt x="73500" y="8180"/>
                </a:lnTo>
                <a:lnTo>
                  <a:pt x="73510" y="8170"/>
                </a:lnTo>
                <a:lnTo>
                  <a:pt x="73550" y="8150"/>
                </a:lnTo>
                <a:lnTo>
                  <a:pt x="73600" y="8120"/>
                </a:lnTo>
                <a:lnTo>
                  <a:pt x="73670" y="8100"/>
                </a:lnTo>
                <a:lnTo>
                  <a:pt x="73720" y="8090"/>
                </a:lnTo>
                <a:lnTo>
                  <a:pt x="73790" y="8090"/>
                </a:lnTo>
                <a:lnTo>
                  <a:pt x="73790" y="8080"/>
                </a:lnTo>
                <a:lnTo>
                  <a:pt x="73800" y="8080"/>
                </a:lnTo>
                <a:lnTo>
                  <a:pt x="73850" y="8060"/>
                </a:lnTo>
                <a:lnTo>
                  <a:pt x="73900" y="8040"/>
                </a:lnTo>
                <a:lnTo>
                  <a:pt x="73960" y="8020"/>
                </a:lnTo>
                <a:lnTo>
                  <a:pt x="74010" y="8000"/>
                </a:lnTo>
                <a:lnTo>
                  <a:pt x="74090" y="7980"/>
                </a:lnTo>
                <a:lnTo>
                  <a:pt x="74180" y="7980"/>
                </a:lnTo>
                <a:lnTo>
                  <a:pt x="74250" y="8000"/>
                </a:lnTo>
                <a:lnTo>
                  <a:pt x="74310" y="8020"/>
                </a:lnTo>
                <a:lnTo>
                  <a:pt x="74370" y="8030"/>
                </a:lnTo>
                <a:lnTo>
                  <a:pt x="74450" y="8040"/>
                </a:lnTo>
                <a:lnTo>
                  <a:pt x="74510" y="8050"/>
                </a:lnTo>
                <a:lnTo>
                  <a:pt x="74570" y="8040"/>
                </a:lnTo>
                <a:lnTo>
                  <a:pt x="74620" y="8040"/>
                </a:lnTo>
                <a:lnTo>
                  <a:pt x="74680" y="8040"/>
                </a:lnTo>
                <a:lnTo>
                  <a:pt x="74740" y="8040"/>
                </a:lnTo>
                <a:lnTo>
                  <a:pt x="74800" y="8010"/>
                </a:lnTo>
                <a:lnTo>
                  <a:pt x="74860" y="7960"/>
                </a:lnTo>
                <a:lnTo>
                  <a:pt x="74910" y="7900"/>
                </a:lnTo>
                <a:lnTo>
                  <a:pt x="74970" y="7830"/>
                </a:lnTo>
                <a:lnTo>
                  <a:pt x="74980" y="7780"/>
                </a:lnTo>
                <a:lnTo>
                  <a:pt x="74980" y="7770"/>
                </a:lnTo>
                <a:lnTo>
                  <a:pt x="74980" y="7750"/>
                </a:lnTo>
                <a:lnTo>
                  <a:pt x="74980" y="7730"/>
                </a:lnTo>
                <a:lnTo>
                  <a:pt x="74980" y="7710"/>
                </a:lnTo>
                <a:lnTo>
                  <a:pt x="74980" y="7700"/>
                </a:lnTo>
                <a:lnTo>
                  <a:pt x="74980" y="7640"/>
                </a:lnTo>
                <a:lnTo>
                  <a:pt x="75010" y="7610"/>
                </a:lnTo>
                <a:lnTo>
                  <a:pt x="75020" y="7590"/>
                </a:lnTo>
                <a:lnTo>
                  <a:pt x="75070" y="7560"/>
                </a:lnTo>
                <a:lnTo>
                  <a:pt x="75120" y="7540"/>
                </a:lnTo>
                <a:lnTo>
                  <a:pt x="75170" y="7520"/>
                </a:lnTo>
                <a:lnTo>
                  <a:pt x="75210" y="7480"/>
                </a:lnTo>
                <a:lnTo>
                  <a:pt x="75260" y="7430"/>
                </a:lnTo>
                <a:lnTo>
                  <a:pt x="75270" y="7420"/>
                </a:lnTo>
                <a:lnTo>
                  <a:pt x="75300" y="7360"/>
                </a:lnTo>
                <a:lnTo>
                  <a:pt x="75300" y="7340"/>
                </a:lnTo>
                <a:lnTo>
                  <a:pt x="75300" y="7290"/>
                </a:lnTo>
                <a:lnTo>
                  <a:pt x="75250" y="7230"/>
                </a:lnTo>
                <a:lnTo>
                  <a:pt x="75190" y="7180"/>
                </a:lnTo>
                <a:lnTo>
                  <a:pt x="75160" y="7130"/>
                </a:lnTo>
                <a:lnTo>
                  <a:pt x="75130" y="7060"/>
                </a:lnTo>
                <a:lnTo>
                  <a:pt x="75120" y="6960"/>
                </a:lnTo>
                <a:lnTo>
                  <a:pt x="75120" y="6870"/>
                </a:lnTo>
                <a:lnTo>
                  <a:pt x="75160" y="6800"/>
                </a:lnTo>
                <a:lnTo>
                  <a:pt x="75230" y="6730"/>
                </a:lnTo>
                <a:lnTo>
                  <a:pt x="75290" y="6710"/>
                </a:lnTo>
                <a:lnTo>
                  <a:pt x="75350" y="6730"/>
                </a:lnTo>
                <a:lnTo>
                  <a:pt x="75410" y="6750"/>
                </a:lnTo>
                <a:lnTo>
                  <a:pt x="75470" y="6780"/>
                </a:lnTo>
                <a:lnTo>
                  <a:pt x="75530" y="6820"/>
                </a:lnTo>
                <a:lnTo>
                  <a:pt x="75590" y="6840"/>
                </a:lnTo>
                <a:lnTo>
                  <a:pt x="75640" y="6860"/>
                </a:lnTo>
                <a:lnTo>
                  <a:pt x="75680" y="6890"/>
                </a:lnTo>
                <a:lnTo>
                  <a:pt x="75740" y="6910"/>
                </a:lnTo>
                <a:lnTo>
                  <a:pt x="75820" y="6940"/>
                </a:lnTo>
                <a:lnTo>
                  <a:pt x="75900" y="6930"/>
                </a:lnTo>
                <a:lnTo>
                  <a:pt x="75940" y="6890"/>
                </a:lnTo>
                <a:lnTo>
                  <a:pt x="75960" y="6840"/>
                </a:lnTo>
                <a:lnTo>
                  <a:pt x="75930" y="6780"/>
                </a:lnTo>
                <a:lnTo>
                  <a:pt x="75900" y="6740"/>
                </a:lnTo>
                <a:lnTo>
                  <a:pt x="75850" y="6690"/>
                </a:lnTo>
                <a:lnTo>
                  <a:pt x="75810" y="6640"/>
                </a:lnTo>
                <a:lnTo>
                  <a:pt x="75770" y="6600"/>
                </a:lnTo>
                <a:lnTo>
                  <a:pt x="75730" y="6560"/>
                </a:lnTo>
                <a:lnTo>
                  <a:pt x="75670" y="6490"/>
                </a:lnTo>
                <a:lnTo>
                  <a:pt x="75620" y="6420"/>
                </a:lnTo>
                <a:lnTo>
                  <a:pt x="75600" y="6320"/>
                </a:lnTo>
                <a:lnTo>
                  <a:pt x="75630" y="6260"/>
                </a:lnTo>
                <a:lnTo>
                  <a:pt x="75650" y="6210"/>
                </a:lnTo>
                <a:lnTo>
                  <a:pt x="75700" y="6170"/>
                </a:lnTo>
                <a:lnTo>
                  <a:pt x="75760" y="6130"/>
                </a:lnTo>
                <a:lnTo>
                  <a:pt x="75820" y="6120"/>
                </a:lnTo>
                <a:lnTo>
                  <a:pt x="75880" y="6090"/>
                </a:lnTo>
                <a:lnTo>
                  <a:pt x="75940" y="6050"/>
                </a:lnTo>
                <a:lnTo>
                  <a:pt x="76000" y="6010"/>
                </a:lnTo>
                <a:lnTo>
                  <a:pt x="76060" y="5960"/>
                </a:lnTo>
                <a:lnTo>
                  <a:pt x="76120" y="5920"/>
                </a:lnTo>
                <a:lnTo>
                  <a:pt x="76160" y="5870"/>
                </a:lnTo>
                <a:lnTo>
                  <a:pt x="76210" y="5850"/>
                </a:lnTo>
                <a:lnTo>
                  <a:pt x="76270" y="5810"/>
                </a:lnTo>
                <a:lnTo>
                  <a:pt x="76310" y="5740"/>
                </a:lnTo>
                <a:lnTo>
                  <a:pt x="76340" y="5690"/>
                </a:lnTo>
                <a:lnTo>
                  <a:pt x="76390" y="5640"/>
                </a:lnTo>
                <a:lnTo>
                  <a:pt x="76440" y="5610"/>
                </a:lnTo>
                <a:lnTo>
                  <a:pt x="76510" y="5580"/>
                </a:lnTo>
                <a:lnTo>
                  <a:pt x="76570" y="5550"/>
                </a:lnTo>
                <a:lnTo>
                  <a:pt x="76640" y="5530"/>
                </a:lnTo>
                <a:lnTo>
                  <a:pt x="76720" y="5510"/>
                </a:lnTo>
                <a:lnTo>
                  <a:pt x="76780" y="5510"/>
                </a:lnTo>
                <a:lnTo>
                  <a:pt x="76830" y="5520"/>
                </a:lnTo>
                <a:lnTo>
                  <a:pt x="76920" y="5520"/>
                </a:lnTo>
                <a:lnTo>
                  <a:pt x="77000" y="5510"/>
                </a:lnTo>
                <a:lnTo>
                  <a:pt x="77060" y="5500"/>
                </a:lnTo>
                <a:lnTo>
                  <a:pt x="77110" y="5540"/>
                </a:lnTo>
                <a:lnTo>
                  <a:pt x="77130" y="5650"/>
                </a:lnTo>
                <a:lnTo>
                  <a:pt x="77150" y="5720"/>
                </a:lnTo>
                <a:lnTo>
                  <a:pt x="77160" y="5780"/>
                </a:lnTo>
                <a:lnTo>
                  <a:pt x="77170" y="5850"/>
                </a:lnTo>
                <a:lnTo>
                  <a:pt x="77240" y="5900"/>
                </a:lnTo>
                <a:lnTo>
                  <a:pt x="77260" y="5950"/>
                </a:lnTo>
                <a:lnTo>
                  <a:pt x="77310" y="6000"/>
                </a:lnTo>
                <a:lnTo>
                  <a:pt x="77330" y="6080"/>
                </a:lnTo>
                <a:lnTo>
                  <a:pt x="77330" y="6160"/>
                </a:lnTo>
                <a:lnTo>
                  <a:pt x="77330" y="6210"/>
                </a:lnTo>
                <a:lnTo>
                  <a:pt x="77330" y="6270"/>
                </a:lnTo>
                <a:lnTo>
                  <a:pt x="77390" y="6320"/>
                </a:lnTo>
                <a:lnTo>
                  <a:pt x="77400" y="6410"/>
                </a:lnTo>
                <a:lnTo>
                  <a:pt x="77380" y="6470"/>
                </a:lnTo>
                <a:lnTo>
                  <a:pt x="77410" y="6540"/>
                </a:lnTo>
                <a:lnTo>
                  <a:pt x="77450" y="6620"/>
                </a:lnTo>
                <a:lnTo>
                  <a:pt x="77510" y="6660"/>
                </a:lnTo>
                <a:lnTo>
                  <a:pt x="77540" y="6730"/>
                </a:lnTo>
                <a:lnTo>
                  <a:pt x="77530" y="6800"/>
                </a:lnTo>
                <a:lnTo>
                  <a:pt x="77480" y="6880"/>
                </a:lnTo>
                <a:lnTo>
                  <a:pt x="77460" y="6940"/>
                </a:lnTo>
                <a:lnTo>
                  <a:pt x="77410" y="6970"/>
                </a:lnTo>
                <a:lnTo>
                  <a:pt x="77400" y="7030"/>
                </a:lnTo>
                <a:lnTo>
                  <a:pt x="77400" y="7090"/>
                </a:lnTo>
                <a:lnTo>
                  <a:pt x="77440" y="7150"/>
                </a:lnTo>
                <a:lnTo>
                  <a:pt x="77500" y="7150"/>
                </a:lnTo>
                <a:lnTo>
                  <a:pt x="77550" y="7160"/>
                </a:lnTo>
                <a:lnTo>
                  <a:pt x="77600" y="7130"/>
                </a:lnTo>
                <a:lnTo>
                  <a:pt x="77640" y="7100"/>
                </a:lnTo>
                <a:lnTo>
                  <a:pt x="77690" y="7060"/>
                </a:lnTo>
                <a:lnTo>
                  <a:pt x="77750" y="7040"/>
                </a:lnTo>
                <a:lnTo>
                  <a:pt x="77810" y="7060"/>
                </a:lnTo>
                <a:lnTo>
                  <a:pt x="77860" y="7010"/>
                </a:lnTo>
                <a:lnTo>
                  <a:pt x="77940" y="7030"/>
                </a:lnTo>
                <a:lnTo>
                  <a:pt x="77980" y="7060"/>
                </a:lnTo>
                <a:lnTo>
                  <a:pt x="78050" y="7040"/>
                </a:lnTo>
                <a:lnTo>
                  <a:pt x="78060" y="7120"/>
                </a:lnTo>
                <a:lnTo>
                  <a:pt x="78080" y="7170"/>
                </a:lnTo>
                <a:lnTo>
                  <a:pt x="78100" y="7240"/>
                </a:lnTo>
                <a:lnTo>
                  <a:pt x="78180" y="7240"/>
                </a:lnTo>
                <a:lnTo>
                  <a:pt x="78260" y="7210"/>
                </a:lnTo>
                <a:lnTo>
                  <a:pt x="78270" y="7280"/>
                </a:lnTo>
                <a:lnTo>
                  <a:pt x="78270" y="7340"/>
                </a:lnTo>
                <a:lnTo>
                  <a:pt x="78300" y="7390"/>
                </a:lnTo>
                <a:lnTo>
                  <a:pt x="78320" y="7470"/>
                </a:lnTo>
                <a:lnTo>
                  <a:pt x="78280" y="7530"/>
                </a:lnTo>
                <a:lnTo>
                  <a:pt x="78280" y="7590"/>
                </a:lnTo>
                <a:lnTo>
                  <a:pt x="78300" y="7680"/>
                </a:lnTo>
                <a:lnTo>
                  <a:pt x="78310" y="7730"/>
                </a:lnTo>
                <a:lnTo>
                  <a:pt x="78350" y="7790"/>
                </a:lnTo>
                <a:lnTo>
                  <a:pt x="78400" y="7840"/>
                </a:lnTo>
                <a:lnTo>
                  <a:pt x="78410" y="7900"/>
                </a:lnTo>
                <a:lnTo>
                  <a:pt x="78490" y="7900"/>
                </a:lnTo>
                <a:lnTo>
                  <a:pt x="78530" y="7940"/>
                </a:lnTo>
                <a:lnTo>
                  <a:pt x="78540" y="8000"/>
                </a:lnTo>
                <a:lnTo>
                  <a:pt x="78560" y="8060"/>
                </a:lnTo>
                <a:lnTo>
                  <a:pt x="78570" y="8130"/>
                </a:lnTo>
                <a:lnTo>
                  <a:pt x="78630" y="8140"/>
                </a:lnTo>
                <a:lnTo>
                  <a:pt x="78680" y="8110"/>
                </a:lnTo>
                <a:lnTo>
                  <a:pt x="78740" y="8080"/>
                </a:lnTo>
                <a:lnTo>
                  <a:pt x="78820" y="8090"/>
                </a:lnTo>
                <a:lnTo>
                  <a:pt x="78910" y="8090"/>
                </a:lnTo>
                <a:lnTo>
                  <a:pt x="78980" y="8080"/>
                </a:lnTo>
                <a:lnTo>
                  <a:pt x="79060" y="8060"/>
                </a:lnTo>
                <a:lnTo>
                  <a:pt x="79110" y="8090"/>
                </a:lnTo>
                <a:lnTo>
                  <a:pt x="79080" y="8160"/>
                </a:lnTo>
                <a:lnTo>
                  <a:pt x="79140" y="8240"/>
                </a:lnTo>
                <a:lnTo>
                  <a:pt x="79220" y="8260"/>
                </a:lnTo>
                <a:lnTo>
                  <a:pt x="79270" y="8280"/>
                </a:lnTo>
                <a:lnTo>
                  <a:pt x="79340" y="8300"/>
                </a:lnTo>
                <a:lnTo>
                  <a:pt x="79400" y="8360"/>
                </a:lnTo>
                <a:lnTo>
                  <a:pt x="79470" y="8340"/>
                </a:lnTo>
                <a:lnTo>
                  <a:pt x="79540" y="8380"/>
                </a:lnTo>
                <a:lnTo>
                  <a:pt x="79590" y="8420"/>
                </a:lnTo>
                <a:lnTo>
                  <a:pt x="79680" y="8430"/>
                </a:lnTo>
                <a:lnTo>
                  <a:pt x="79760" y="8410"/>
                </a:lnTo>
                <a:lnTo>
                  <a:pt x="79850" y="8430"/>
                </a:lnTo>
                <a:lnTo>
                  <a:pt x="79880" y="8510"/>
                </a:lnTo>
                <a:lnTo>
                  <a:pt x="79940" y="8520"/>
                </a:lnTo>
                <a:lnTo>
                  <a:pt x="80000" y="8530"/>
                </a:lnTo>
                <a:lnTo>
                  <a:pt x="80060" y="8540"/>
                </a:lnTo>
                <a:lnTo>
                  <a:pt x="80110" y="8520"/>
                </a:lnTo>
                <a:lnTo>
                  <a:pt x="80120" y="8460"/>
                </a:lnTo>
                <a:lnTo>
                  <a:pt x="80160" y="8390"/>
                </a:lnTo>
                <a:lnTo>
                  <a:pt x="80210" y="8320"/>
                </a:lnTo>
                <a:lnTo>
                  <a:pt x="80280" y="8320"/>
                </a:lnTo>
                <a:lnTo>
                  <a:pt x="80340" y="8350"/>
                </a:lnTo>
                <a:lnTo>
                  <a:pt x="80390" y="8390"/>
                </a:lnTo>
                <a:lnTo>
                  <a:pt x="80450" y="8410"/>
                </a:lnTo>
                <a:lnTo>
                  <a:pt x="80500" y="8440"/>
                </a:lnTo>
                <a:lnTo>
                  <a:pt x="80520" y="8490"/>
                </a:lnTo>
                <a:lnTo>
                  <a:pt x="80520" y="8550"/>
                </a:lnTo>
                <a:lnTo>
                  <a:pt x="80560" y="8610"/>
                </a:lnTo>
                <a:lnTo>
                  <a:pt x="80610" y="8660"/>
                </a:lnTo>
                <a:lnTo>
                  <a:pt x="80600" y="8730"/>
                </a:lnTo>
                <a:lnTo>
                  <a:pt x="80630" y="8790"/>
                </a:lnTo>
                <a:lnTo>
                  <a:pt x="80670" y="8840"/>
                </a:lnTo>
                <a:lnTo>
                  <a:pt x="80710" y="8890"/>
                </a:lnTo>
                <a:lnTo>
                  <a:pt x="80750" y="8950"/>
                </a:lnTo>
                <a:lnTo>
                  <a:pt x="80740" y="9020"/>
                </a:lnTo>
                <a:lnTo>
                  <a:pt x="80710" y="9060"/>
                </a:lnTo>
                <a:lnTo>
                  <a:pt x="80700" y="9110"/>
                </a:lnTo>
                <a:lnTo>
                  <a:pt x="80710" y="9170"/>
                </a:lnTo>
                <a:lnTo>
                  <a:pt x="80720" y="9230"/>
                </a:lnTo>
                <a:lnTo>
                  <a:pt x="80680" y="9330"/>
                </a:lnTo>
                <a:lnTo>
                  <a:pt x="80620" y="9470"/>
                </a:lnTo>
                <a:lnTo>
                  <a:pt x="80620" y="9560"/>
                </a:lnTo>
                <a:lnTo>
                  <a:pt x="80590" y="9610"/>
                </a:lnTo>
                <a:lnTo>
                  <a:pt x="80580" y="9890"/>
                </a:lnTo>
                <a:lnTo>
                  <a:pt x="80570" y="10120"/>
                </a:lnTo>
                <a:lnTo>
                  <a:pt x="80580" y="10330"/>
                </a:lnTo>
                <a:lnTo>
                  <a:pt x="80590" y="10460"/>
                </a:lnTo>
                <a:lnTo>
                  <a:pt x="80590" y="10520"/>
                </a:lnTo>
                <a:lnTo>
                  <a:pt x="80590" y="10580"/>
                </a:lnTo>
                <a:lnTo>
                  <a:pt x="80590" y="10640"/>
                </a:lnTo>
                <a:lnTo>
                  <a:pt x="80600" y="10780"/>
                </a:lnTo>
                <a:lnTo>
                  <a:pt x="80610" y="10860"/>
                </a:lnTo>
                <a:lnTo>
                  <a:pt x="80610" y="10930"/>
                </a:lnTo>
                <a:lnTo>
                  <a:pt x="80630" y="11050"/>
                </a:lnTo>
                <a:lnTo>
                  <a:pt x="80630" y="11120"/>
                </a:lnTo>
                <a:lnTo>
                  <a:pt x="80630" y="11180"/>
                </a:lnTo>
                <a:lnTo>
                  <a:pt x="80650" y="11250"/>
                </a:lnTo>
                <a:lnTo>
                  <a:pt x="80660" y="11320"/>
                </a:lnTo>
                <a:lnTo>
                  <a:pt x="80670" y="11390"/>
                </a:lnTo>
                <a:lnTo>
                  <a:pt x="80670" y="11450"/>
                </a:lnTo>
                <a:lnTo>
                  <a:pt x="80680" y="11520"/>
                </a:lnTo>
                <a:lnTo>
                  <a:pt x="80690" y="11590"/>
                </a:lnTo>
                <a:lnTo>
                  <a:pt x="80690" y="11660"/>
                </a:lnTo>
                <a:lnTo>
                  <a:pt x="80710" y="11720"/>
                </a:lnTo>
                <a:lnTo>
                  <a:pt x="80740" y="11780"/>
                </a:lnTo>
                <a:lnTo>
                  <a:pt x="80790" y="11860"/>
                </a:lnTo>
                <a:lnTo>
                  <a:pt x="80790" y="11950"/>
                </a:lnTo>
                <a:lnTo>
                  <a:pt x="80770" y="12020"/>
                </a:lnTo>
                <a:lnTo>
                  <a:pt x="80760" y="12090"/>
                </a:lnTo>
                <a:lnTo>
                  <a:pt x="80730" y="12190"/>
                </a:lnTo>
                <a:lnTo>
                  <a:pt x="80700" y="12260"/>
                </a:lnTo>
                <a:lnTo>
                  <a:pt x="80680" y="12310"/>
                </a:lnTo>
                <a:lnTo>
                  <a:pt x="80680" y="12390"/>
                </a:lnTo>
                <a:lnTo>
                  <a:pt x="80680" y="12450"/>
                </a:lnTo>
                <a:lnTo>
                  <a:pt x="80670" y="12510"/>
                </a:lnTo>
                <a:lnTo>
                  <a:pt x="80670" y="12570"/>
                </a:lnTo>
                <a:lnTo>
                  <a:pt x="80670" y="12630"/>
                </a:lnTo>
                <a:lnTo>
                  <a:pt x="80670" y="12690"/>
                </a:lnTo>
                <a:lnTo>
                  <a:pt x="80660" y="12780"/>
                </a:lnTo>
                <a:lnTo>
                  <a:pt x="80660" y="12840"/>
                </a:lnTo>
                <a:lnTo>
                  <a:pt x="80650" y="12890"/>
                </a:lnTo>
                <a:lnTo>
                  <a:pt x="80650" y="12970"/>
                </a:lnTo>
                <a:lnTo>
                  <a:pt x="80660" y="13030"/>
                </a:lnTo>
                <a:lnTo>
                  <a:pt x="80680" y="13080"/>
                </a:lnTo>
                <a:lnTo>
                  <a:pt x="80720" y="13120"/>
                </a:lnTo>
                <a:lnTo>
                  <a:pt x="80770" y="13170"/>
                </a:lnTo>
                <a:lnTo>
                  <a:pt x="80790" y="13210"/>
                </a:lnTo>
                <a:lnTo>
                  <a:pt x="80820" y="13300"/>
                </a:lnTo>
                <a:lnTo>
                  <a:pt x="80880" y="13450"/>
                </a:lnTo>
                <a:lnTo>
                  <a:pt x="80960" y="13630"/>
                </a:lnTo>
                <a:lnTo>
                  <a:pt x="81030" y="13820"/>
                </a:lnTo>
                <a:lnTo>
                  <a:pt x="81140" y="14100"/>
                </a:lnTo>
                <a:lnTo>
                  <a:pt x="81160" y="14160"/>
                </a:lnTo>
                <a:lnTo>
                  <a:pt x="81210" y="14280"/>
                </a:lnTo>
                <a:lnTo>
                  <a:pt x="81250" y="14430"/>
                </a:lnTo>
                <a:lnTo>
                  <a:pt x="81280" y="14510"/>
                </a:lnTo>
                <a:lnTo>
                  <a:pt x="81300" y="14580"/>
                </a:lnTo>
                <a:lnTo>
                  <a:pt x="81300" y="14670"/>
                </a:lnTo>
                <a:lnTo>
                  <a:pt x="81290" y="14760"/>
                </a:lnTo>
                <a:lnTo>
                  <a:pt x="81260" y="14840"/>
                </a:lnTo>
                <a:lnTo>
                  <a:pt x="81220" y="14900"/>
                </a:lnTo>
                <a:lnTo>
                  <a:pt x="81160" y="14980"/>
                </a:lnTo>
                <a:lnTo>
                  <a:pt x="81110" y="15050"/>
                </a:lnTo>
                <a:lnTo>
                  <a:pt x="81070" y="15130"/>
                </a:lnTo>
                <a:lnTo>
                  <a:pt x="81000" y="15230"/>
                </a:lnTo>
                <a:lnTo>
                  <a:pt x="80930" y="15320"/>
                </a:lnTo>
                <a:lnTo>
                  <a:pt x="80890" y="15370"/>
                </a:lnTo>
                <a:lnTo>
                  <a:pt x="80830" y="15450"/>
                </a:lnTo>
                <a:lnTo>
                  <a:pt x="80770" y="15550"/>
                </a:lnTo>
                <a:lnTo>
                  <a:pt x="80720" y="15600"/>
                </a:lnTo>
                <a:lnTo>
                  <a:pt x="80670" y="15640"/>
                </a:lnTo>
                <a:lnTo>
                  <a:pt x="80610" y="15680"/>
                </a:lnTo>
                <a:lnTo>
                  <a:pt x="80540" y="15700"/>
                </a:lnTo>
                <a:lnTo>
                  <a:pt x="80480" y="15690"/>
                </a:lnTo>
                <a:lnTo>
                  <a:pt x="80420" y="15710"/>
                </a:lnTo>
                <a:lnTo>
                  <a:pt x="80370" y="15710"/>
                </a:lnTo>
                <a:lnTo>
                  <a:pt x="80310" y="15710"/>
                </a:lnTo>
                <a:lnTo>
                  <a:pt x="80250" y="15750"/>
                </a:lnTo>
                <a:lnTo>
                  <a:pt x="80210" y="15790"/>
                </a:lnTo>
                <a:lnTo>
                  <a:pt x="80170" y="15810"/>
                </a:lnTo>
                <a:lnTo>
                  <a:pt x="80100" y="15830"/>
                </a:lnTo>
                <a:lnTo>
                  <a:pt x="80030" y="15860"/>
                </a:lnTo>
                <a:lnTo>
                  <a:pt x="79980" y="15910"/>
                </a:lnTo>
                <a:lnTo>
                  <a:pt x="79950" y="15940"/>
                </a:lnTo>
                <a:lnTo>
                  <a:pt x="79900" y="15960"/>
                </a:lnTo>
                <a:lnTo>
                  <a:pt x="79860" y="16020"/>
                </a:lnTo>
                <a:lnTo>
                  <a:pt x="79820" y="16090"/>
                </a:lnTo>
                <a:lnTo>
                  <a:pt x="79750" y="16120"/>
                </a:lnTo>
                <a:lnTo>
                  <a:pt x="79690" y="16140"/>
                </a:lnTo>
                <a:lnTo>
                  <a:pt x="79630" y="16100"/>
                </a:lnTo>
                <a:lnTo>
                  <a:pt x="79570" y="16080"/>
                </a:lnTo>
                <a:lnTo>
                  <a:pt x="79510" y="16080"/>
                </a:lnTo>
                <a:lnTo>
                  <a:pt x="79460" y="16100"/>
                </a:lnTo>
                <a:lnTo>
                  <a:pt x="79370" y="16130"/>
                </a:lnTo>
                <a:lnTo>
                  <a:pt x="79300" y="16140"/>
                </a:lnTo>
                <a:lnTo>
                  <a:pt x="79230" y="16110"/>
                </a:lnTo>
                <a:lnTo>
                  <a:pt x="79180" y="16150"/>
                </a:lnTo>
                <a:lnTo>
                  <a:pt x="79120" y="16210"/>
                </a:lnTo>
                <a:lnTo>
                  <a:pt x="79060" y="16250"/>
                </a:lnTo>
                <a:lnTo>
                  <a:pt x="78990" y="16290"/>
                </a:lnTo>
                <a:lnTo>
                  <a:pt x="78920" y="16280"/>
                </a:lnTo>
                <a:lnTo>
                  <a:pt x="78870" y="16270"/>
                </a:lnTo>
                <a:lnTo>
                  <a:pt x="78810" y="16240"/>
                </a:lnTo>
                <a:lnTo>
                  <a:pt x="78750" y="16230"/>
                </a:lnTo>
                <a:lnTo>
                  <a:pt x="78690" y="16210"/>
                </a:lnTo>
                <a:lnTo>
                  <a:pt x="78620" y="16190"/>
                </a:lnTo>
                <a:lnTo>
                  <a:pt x="78560" y="16160"/>
                </a:lnTo>
                <a:lnTo>
                  <a:pt x="78480" y="16160"/>
                </a:lnTo>
                <a:lnTo>
                  <a:pt x="78410" y="16170"/>
                </a:lnTo>
                <a:lnTo>
                  <a:pt x="78330" y="16190"/>
                </a:lnTo>
                <a:lnTo>
                  <a:pt x="78350" y="16270"/>
                </a:lnTo>
                <a:lnTo>
                  <a:pt x="78330" y="16320"/>
                </a:lnTo>
                <a:lnTo>
                  <a:pt x="78320" y="16370"/>
                </a:lnTo>
                <a:lnTo>
                  <a:pt x="78280" y="16420"/>
                </a:lnTo>
                <a:lnTo>
                  <a:pt x="78260" y="16480"/>
                </a:lnTo>
                <a:lnTo>
                  <a:pt x="78260" y="16530"/>
                </a:lnTo>
                <a:lnTo>
                  <a:pt x="78290" y="16620"/>
                </a:lnTo>
                <a:lnTo>
                  <a:pt x="78310" y="16670"/>
                </a:lnTo>
                <a:lnTo>
                  <a:pt x="78320" y="16720"/>
                </a:lnTo>
                <a:lnTo>
                  <a:pt x="78330" y="16790"/>
                </a:lnTo>
                <a:lnTo>
                  <a:pt x="78350" y="16870"/>
                </a:lnTo>
                <a:lnTo>
                  <a:pt x="78360" y="16930"/>
                </a:lnTo>
                <a:lnTo>
                  <a:pt x="78370" y="16980"/>
                </a:lnTo>
                <a:lnTo>
                  <a:pt x="78360" y="17030"/>
                </a:lnTo>
                <a:lnTo>
                  <a:pt x="78380" y="17090"/>
                </a:lnTo>
                <a:lnTo>
                  <a:pt x="78430" y="17150"/>
                </a:lnTo>
                <a:lnTo>
                  <a:pt x="78490" y="17210"/>
                </a:lnTo>
                <a:lnTo>
                  <a:pt x="78480" y="17280"/>
                </a:lnTo>
                <a:lnTo>
                  <a:pt x="78490" y="17350"/>
                </a:lnTo>
                <a:lnTo>
                  <a:pt x="78510" y="17420"/>
                </a:lnTo>
                <a:lnTo>
                  <a:pt x="78500" y="17470"/>
                </a:lnTo>
                <a:lnTo>
                  <a:pt x="78480" y="17530"/>
                </a:lnTo>
                <a:lnTo>
                  <a:pt x="78460" y="17630"/>
                </a:lnTo>
                <a:lnTo>
                  <a:pt x="78470" y="17710"/>
                </a:lnTo>
                <a:lnTo>
                  <a:pt x="78500" y="17800"/>
                </a:lnTo>
                <a:lnTo>
                  <a:pt x="78530" y="17850"/>
                </a:lnTo>
                <a:lnTo>
                  <a:pt x="78570" y="17890"/>
                </a:lnTo>
                <a:lnTo>
                  <a:pt x="78620" y="17920"/>
                </a:lnTo>
                <a:lnTo>
                  <a:pt x="78660" y="17970"/>
                </a:lnTo>
                <a:lnTo>
                  <a:pt x="78680" y="18030"/>
                </a:lnTo>
                <a:lnTo>
                  <a:pt x="78670" y="18100"/>
                </a:lnTo>
                <a:lnTo>
                  <a:pt x="78640" y="18170"/>
                </a:lnTo>
                <a:lnTo>
                  <a:pt x="78610" y="18250"/>
                </a:lnTo>
                <a:lnTo>
                  <a:pt x="78580" y="18340"/>
                </a:lnTo>
                <a:lnTo>
                  <a:pt x="78600" y="18410"/>
                </a:lnTo>
                <a:lnTo>
                  <a:pt x="78630" y="18490"/>
                </a:lnTo>
                <a:lnTo>
                  <a:pt x="78680" y="18520"/>
                </a:lnTo>
                <a:lnTo>
                  <a:pt x="78750" y="18540"/>
                </a:lnTo>
                <a:lnTo>
                  <a:pt x="78760" y="18590"/>
                </a:lnTo>
                <a:lnTo>
                  <a:pt x="78820" y="18600"/>
                </a:lnTo>
                <a:lnTo>
                  <a:pt x="78870" y="18630"/>
                </a:lnTo>
                <a:lnTo>
                  <a:pt x="78910" y="18690"/>
                </a:lnTo>
                <a:lnTo>
                  <a:pt x="78880" y="18740"/>
                </a:lnTo>
                <a:lnTo>
                  <a:pt x="78900" y="18800"/>
                </a:lnTo>
                <a:lnTo>
                  <a:pt x="78910" y="18850"/>
                </a:lnTo>
                <a:lnTo>
                  <a:pt x="78940" y="18920"/>
                </a:lnTo>
                <a:lnTo>
                  <a:pt x="78990" y="18940"/>
                </a:lnTo>
                <a:lnTo>
                  <a:pt x="79040" y="18930"/>
                </a:lnTo>
                <a:lnTo>
                  <a:pt x="79090" y="18990"/>
                </a:lnTo>
                <a:lnTo>
                  <a:pt x="79140" y="19070"/>
                </a:lnTo>
                <a:lnTo>
                  <a:pt x="79090" y="19160"/>
                </a:lnTo>
                <a:lnTo>
                  <a:pt x="79040" y="19190"/>
                </a:lnTo>
                <a:lnTo>
                  <a:pt x="79020" y="19240"/>
                </a:lnTo>
                <a:lnTo>
                  <a:pt x="79000" y="19290"/>
                </a:lnTo>
                <a:lnTo>
                  <a:pt x="78970" y="19350"/>
                </a:lnTo>
                <a:lnTo>
                  <a:pt x="78960" y="19420"/>
                </a:lnTo>
                <a:lnTo>
                  <a:pt x="78960" y="19490"/>
                </a:lnTo>
                <a:lnTo>
                  <a:pt x="78980" y="19540"/>
                </a:lnTo>
                <a:lnTo>
                  <a:pt x="78990" y="19600"/>
                </a:lnTo>
                <a:lnTo>
                  <a:pt x="79020" y="19650"/>
                </a:lnTo>
                <a:lnTo>
                  <a:pt x="79050" y="19710"/>
                </a:lnTo>
                <a:lnTo>
                  <a:pt x="79070" y="19760"/>
                </a:lnTo>
                <a:lnTo>
                  <a:pt x="79090" y="19810"/>
                </a:lnTo>
                <a:lnTo>
                  <a:pt x="79100" y="19870"/>
                </a:lnTo>
                <a:lnTo>
                  <a:pt x="79130" y="19910"/>
                </a:lnTo>
                <a:lnTo>
                  <a:pt x="79130" y="19970"/>
                </a:lnTo>
                <a:lnTo>
                  <a:pt x="79110" y="20060"/>
                </a:lnTo>
                <a:lnTo>
                  <a:pt x="79060" y="20160"/>
                </a:lnTo>
                <a:lnTo>
                  <a:pt x="79030" y="20230"/>
                </a:lnTo>
                <a:lnTo>
                  <a:pt x="78960" y="20320"/>
                </a:lnTo>
                <a:lnTo>
                  <a:pt x="78850" y="20440"/>
                </a:lnTo>
                <a:lnTo>
                  <a:pt x="78830" y="20510"/>
                </a:lnTo>
                <a:lnTo>
                  <a:pt x="78790" y="20550"/>
                </a:lnTo>
                <a:lnTo>
                  <a:pt x="78720" y="20580"/>
                </a:lnTo>
                <a:lnTo>
                  <a:pt x="78670" y="20640"/>
                </a:lnTo>
                <a:lnTo>
                  <a:pt x="78650" y="20680"/>
                </a:lnTo>
                <a:lnTo>
                  <a:pt x="78620" y="20740"/>
                </a:lnTo>
                <a:lnTo>
                  <a:pt x="78640" y="20810"/>
                </a:lnTo>
                <a:lnTo>
                  <a:pt x="78610" y="20900"/>
                </a:lnTo>
                <a:lnTo>
                  <a:pt x="78590" y="20990"/>
                </a:lnTo>
                <a:lnTo>
                  <a:pt x="78550" y="21060"/>
                </a:lnTo>
                <a:lnTo>
                  <a:pt x="78500" y="21110"/>
                </a:lnTo>
                <a:lnTo>
                  <a:pt x="78460" y="21140"/>
                </a:lnTo>
                <a:lnTo>
                  <a:pt x="78410" y="21200"/>
                </a:lnTo>
                <a:lnTo>
                  <a:pt x="78380" y="21270"/>
                </a:lnTo>
                <a:lnTo>
                  <a:pt x="78350" y="21320"/>
                </a:lnTo>
                <a:lnTo>
                  <a:pt x="78290" y="21360"/>
                </a:lnTo>
                <a:lnTo>
                  <a:pt x="78230" y="21400"/>
                </a:lnTo>
                <a:lnTo>
                  <a:pt x="78150" y="21430"/>
                </a:lnTo>
                <a:lnTo>
                  <a:pt x="78100" y="21500"/>
                </a:lnTo>
                <a:lnTo>
                  <a:pt x="78020" y="21540"/>
                </a:lnTo>
                <a:lnTo>
                  <a:pt x="77940" y="21580"/>
                </a:lnTo>
                <a:lnTo>
                  <a:pt x="77860" y="21610"/>
                </a:lnTo>
                <a:lnTo>
                  <a:pt x="77810" y="21680"/>
                </a:lnTo>
                <a:lnTo>
                  <a:pt x="77740" y="21680"/>
                </a:lnTo>
                <a:lnTo>
                  <a:pt x="77670" y="21680"/>
                </a:lnTo>
                <a:lnTo>
                  <a:pt x="77600" y="21680"/>
                </a:lnTo>
                <a:lnTo>
                  <a:pt x="77520" y="21690"/>
                </a:lnTo>
                <a:lnTo>
                  <a:pt x="77470" y="21720"/>
                </a:lnTo>
                <a:lnTo>
                  <a:pt x="77390" y="21760"/>
                </a:lnTo>
                <a:lnTo>
                  <a:pt x="77330" y="21810"/>
                </a:lnTo>
                <a:lnTo>
                  <a:pt x="77260" y="21850"/>
                </a:lnTo>
                <a:lnTo>
                  <a:pt x="77180" y="21860"/>
                </a:lnTo>
                <a:lnTo>
                  <a:pt x="77110" y="21870"/>
                </a:lnTo>
                <a:lnTo>
                  <a:pt x="77010" y="21890"/>
                </a:lnTo>
                <a:lnTo>
                  <a:pt x="76930" y="21900"/>
                </a:lnTo>
                <a:lnTo>
                  <a:pt x="76850" y="21900"/>
                </a:lnTo>
                <a:lnTo>
                  <a:pt x="76850" y="22780"/>
                </a:lnTo>
                <a:lnTo>
                  <a:pt x="76830" y="23160"/>
                </a:lnTo>
                <a:lnTo>
                  <a:pt x="76840" y="23580"/>
                </a:lnTo>
                <a:lnTo>
                  <a:pt x="76860" y="23980"/>
                </a:lnTo>
                <a:lnTo>
                  <a:pt x="76970" y="23990"/>
                </a:lnTo>
                <a:lnTo>
                  <a:pt x="77030" y="24000"/>
                </a:lnTo>
                <a:lnTo>
                  <a:pt x="77110" y="24040"/>
                </a:lnTo>
                <a:lnTo>
                  <a:pt x="77160" y="24080"/>
                </a:lnTo>
                <a:lnTo>
                  <a:pt x="77220" y="24130"/>
                </a:lnTo>
                <a:lnTo>
                  <a:pt x="77270" y="24190"/>
                </a:lnTo>
                <a:lnTo>
                  <a:pt x="77290" y="24250"/>
                </a:lnTo>
                <a:lnTo>
                  <a:pt x="77320" y="24330"/>
                </a:lnTo>
                <a:lnTo>
                  <a:pt x="77360" y="24390"/>
                </a:lnTo>
                <a:lnTo>
                  <a:pt x="77390" y="24440"/>
                </a:lnTo>
                <a:lnTo>
                  <a:pt x="77430" y="24480"/>
                </a:lnTo>
                <a:lnTo>
                  <a:pt x="77480" y="24530"/>
                </a:lnTo>
                <a:lnTo>
                  <a:pt x="77530" y="24590"/>
                </a:lnTo>
                <a:lnTo>
                  <a:pt x="77560" y="24660"/>
                </a:lnTo>
                <a:lnTo>
                  <a:pt x="77600" y="24710"/>
                </a:lnTo>
                <a:lnTo>
                  <a:pt x="77600" y="24800"/>
                </a:lnTo>
                <a:lnTo>
                  <a:pt x="77580" y="24870"/>
                </a:lnTo>
                <a:lnTo>
                  <a:pt x="77590" y="24940"/>
                </a:lnTo>
                <a:lnTo>
                  <a:pt x="77610" y="25020"/>
                </a:lnTo>
                <a:lnTo>
                  <a:pt x="77650" y="25090"/>
                </a:lnTo>
                <a:lnTo>
                  <a:pt x="77670" y="25150"/>
                </a:lnTo>
                <a:lnTo>
                  <a:pt x="77710" y="25210"/>
                </a:lnTo>
                <a:lnTo>
                  <a:pt x="77740" y="25300"/>
                </a:lnTo>
                <a:lnTo>
                  <a:pt x="77770" y="25370"/>
                </a:lnTo>
                <a:lnTo>
                  <a:pt x="77790" y="25430"/>
                </a:lnTo>
                <a:lnTo>
                  <a:pt x="77850" y="25500"/>
                </a:lnTo>
                <a:lnTo>
                  <a:pt x="77890" y="25570"/>
                </a:lnTo>
                <a:lnTo>
                  <a:pt x="77920" y="25620"/>
                </a:lnTo>
                <a:lnTo>
                  <a:pt x="77950" y="25670"/>
                </a:lnTo>
                <a:lnTo>
                  <a:pt x="77980" y="25740"/>
                </a:lnTo>
                <a:lnTo>
                  <a:pt x="78010" y="25820"/>
                </a:lnTo>
                <a:lnTo>
                  <a:pt x="78010" y="25890"/>
                </a:lnTo>
                <a:lnTo>
                  <a:pt x="78050" y="25960"/>
                </a:lnTo>
                <a:lnTo>
                  <a:pt x="78050" y="26010"/>
                </a:lnTo>
                <a:lnTo>
                  <a:pt x="78100" y="26030"/>
                </a:lnTo>
                <a:lnTo>
                  <a:pt x="78140" y="26080"/>
                </a:lnTo>
                <a:lnTo>
                  <a:pt x="78180" y="26110"/>
                </a:lnTo>
                <a:lnTo>
                  <a:pt x="78230" y="26150"/>
                </a:lnTo>
                <a:lnTo>
                  <a:pt x="78260" y="26210"/>
                </a:lnTo>
                <a:lnTo>
                  <a:pt x="78250" y="26280"/>
                </a:lnTo>
                <a:lnTo>
                  <a:pt x="78280" y="26370"/>
                </a:lnTo>
                <a:lnTo>
                  <a:pt x="78230" y="26440"/>
                </a:lnTo>
                <a:lnTo>
                  <a:pt x="78200" y="26500"/>
                </a:lnTo>
                <a:lnTo>
                  <a:pt x="78170" y="26550"/>
                </a:lnTo>
                <a:lnTo>
                  <a:pt x="78130" y="26590"/>
                </a:lnTo>
                <a:lnTo>
                  <a:pt x="78130" y="26670"/>
                </a:lnTo>
                <a:lnTo>
                  <a:pt x="78170" y="26740"/>
                </a:lnTo>
                <a:lnTo>
                  <a:pt x="78220" y="26750"/>
                </a:lnTo>
                <a:lnTo>
                  <a:pt x="78240" y="26820"/>
                </a:lnTo>
                <a:lnTo>
                  <a:pt x="78290" y="26870"/>
                </a:lnTo>
                <a:lnTo>
                  <a:pt x="78350" y="26890"/>
                </a:lnTo>
                <a:lnTo>
                  <a:pt x="78420" y="26910"/>
                </a:lnTo>
                <a:lnTo>
                  <a:pt x="78410" y="26960"/>
                </a:lnTo>
                <a:lnTo>
                  <a:pt x="78400" y="27040"/>
                </a:lnTo>
                <a:lnTo>
                  <a:pt x="78400" y="27120"/>
                </a:lnTo>
                <a:lnTo>
                  <a:pt x="78440" y="27160"/>
                </a:lnTo>
                <a:lnTo>
                  <a:pt x="78500" y="27210"/>
                </a:lnTo>
                <a:lnTo>
                  <a:pt x="78470" y="27290"/>
                </a:lnTo>
                <a:lnTo>
                  <a:pt x="78480" y="27350"/>
                </a:lnTo>
                <a:lnTo>
                  <a:pt x="78510" y="27420"/>
                </a:lnTo>
                <a:lnTo>
                  <a:pt x="78490" y="27500"/>
                </a:lnTo>
                <a:lnTo>
                  <a:pt x="78470" y="27580"/>
                </a:lnTo>
                <a:lnTo>
                  <a:pt x="78470" y="27640"/>
                </a:lnTo>
                <a:lnTo>
                  <a:pt x="78420" y="27670"/>
                </a:lnTo>
                <a:lnTo>
                  <a:pt x="78360" y="27690"/>
                </a:lnTo>
                <a:lnTo>
                  <a:pt x="78310" y="27710"/>
                </a:lnTo>
                <a:lnTo>
                  <a:pt x="78260" y="27720"/>
                </a:lnTo>
                <a:lnTo>
                  <a:pt x="78190" y="27740"/>
                </a:lnTo>
                <a:lnTo>
                  <a:pt x="78200" y="27800"/>
                </a:lnTo>
                <a:lnTo>
                  <a:pt x="78200" y="27870"/>
                </a:lnTo>
                <a:lnTo>
                  <a:pt x="78210" y="27950"/>
                </a:lnTo>
                <a:lnTo>
                  <a:pt x="78220" y="28000"/>
                </a:lnTo>
                <a:lnTo>
                  <a:pt x="78180" y="28060"/>
                </a:lnTo>
                <a:lnTo>
                  <a:pt x="78120" y="28120"/>
                </a:lnTo>
                <a:lnTo>
                  <a:pt x="78060" y="28130"/>
                </a:lnTo>
                <a:lnTo>
                  <a:pt x="78020" y="28090"/>
                </a:lnTo>
                <a:lnTo>
                  <a:pt x="77970" y="28060"/>
                </a:lnTo>
                <a:lnTo>
                  <a:pt x="77920" y="28010"/>
                </a:lnTo>
                <a:lnTo>
                  <a:pt x="77860" y="27970"/>
                </a:lnTo>
                <a:lnTo>
                  <a:pt x="77790" y="27940"/>
                </a:lnTo>
                <a:lnTo>
                  <a:pt x="77730" y="27900"/>
                </a:lnTo>
                <a:lnTo>
                  <a:pt x="77650" y="27880"/>
                </a:lnTo>
                <a:lnTo>
                  <a:pt x="77580" y="27850"/>
                </a:lnTo>
                <a:lnTo>
                  <a:pt x="77540" y="27790"/>
                </a:lnTo>
                <a:lnTo>
                  <a:pt x="77500" y="27760"/>
                </a:lnTo>
                <a:lnTo>
                  <a:pt x="77460" y="27720"/>
                </a:lnTo>
                <a:lnTo>
                  <a:pt x="77420" y="27670"/>
                </a:lnTo>
                <a:lnTo>
                  <a:pt x="77370" y="27620"/>
                </a:lnTo>
                <a:lnTo>
                  <a:pt x="77320" y="27570"/>
                </a:lnTo>
                <a:lnTo>
                  <a:pt x="77240" y="27560"/>
                </a:lnTo>
                <a:lnTo>
                  <a:pt x="77170" y="27570"/>
                </a:lnTo>
                <a:lnTo>
                  <a:pt x="77100" y="27570"/>
                </a:lnTo>
                <a:lnTo>
                  <a:pt x="77040" y="27590"/>
                </a:lnTo>
                <a:lnTo>
                  <a:pt x="76990" y="27600"/>
                </a:lnTo>
                <a:lnTo>
                  <a:pt x="76900" y="27610"/>
                </a:lnTo>
                <a:lnTo>
                  <a:pt x="76840" y="27600"/>
                </a:lnTo>
                <a:lnTo>
                  <a:pt x="76790" y="27590"/>
                </a:lnTo>
                <a:lnTo>
                  <a:pt x="76740" y="27590"/>
                </a:lnTo>
                <a:lnTo>
                  <a:pt x="76660" y="27550"/>
                </a:lnTo>
                <a:lnTo>
                  <a:pt x="76600" y="27510"/>
                </a:lnTo>
                <a:lnTo>
                  <a:pt x="76530" y="27490"/>
                </a:lnTo>
                <a:lnTo>
                  <a:pt x="76490" y="27420"/>
                </a:lnTo>
                <a:lnTo>
                  <a:pt x="76440" y="27360"/>
                </a:lnTo>
                <a:lnTo>
                  <a:pt x="76390" y="27290"/>
                </a:lnTo>
                <a:lnTo>
                  <a:pt x="76350" y="27250"/>
                </a:lnTo>
                <a:lnTo>
                  <a:pt x="76310" y="27200"/>
                </a:lnTo>
                <a:lnTo>
                  <a:pt x="76260" y="27140"/>
                </a:lnTo>
                <a:lnTo>
                  <a:pt x="76210" y="27090"/>
                </a:lnTo>
                <a:lnTo>
                  <a:pt x="76150" y="27040"/>
                </a:lnTo>
                <a:lnTo>
                  <a:pt x="76090" y="27000"/>
                </a:lnTo>
                <a:lnTo>
                  <a:pt x="76040" y="26970"/>
                </a:lnTo>
                <a:lnTo>
                  <a:pt x="75980" y="26940"/>
                </a:lnTo>
                <a:lnTo>
                  <a:pt x="75900" y="26900"/>
                </a:lnTo>
                <a:lnTo>
                  <a:pt x="75820" y="26880"/>
                </a:lnTo>
                <a:lnTo>
                  <a:pt x="75740" y="26850"/>
                </a:lnTo>
                <a:lnTo>
                  <a:pt x="75670" y="26820"/>
                </a:lnTo>
                <a:lnTo>
                  <a:pt x="75590" y="26780"/>
                </a:lnTo>
                <a:lnTo>
                  <a:pt x="75510" y="26730"/>
                </a:lnTo>
                <a:lnTo>
                  <a:pt x="75450" y="26700"/>
                </a:lnTo>
                <a:lnTo>
                  <a:pt x="75400" y="26670"/>
                </a:lnTo>
                <a:lnTo>
                  <a:pt x="75210" y="26550"/>
                </a:lnTo>
                <a:lnTo>
                  <a:pt x="75030" y="26430"/>
                </a:lnTo>
                <a:lnTo>
                  <a:pt x="74940" y="26390"/>
                </a:lnTo>
                <a:lnTo>
                  <a:pt x="74670" y="26430"/>
                </a:lnTo>
                <a:lnTo>
                  <a:pt x="74490" y="26510"/>
                </a:lnTo>
                <a:lnTo>
                  <a:pt x="74420" y="26540"/>
                </a:lnTo>
                <a:lnTo>
                  <a:pt x="74370" y="26560"/>
                </a:lnTo>
                <a:lnTo>
                  <a:pt x="74320" y="26580"/>
                </a:lnTo>
                <a:lnTo>
                  <a:pt x="74260" y="26600"/>
                </a:lnTo>
                <a:lnTo>
                  <a:pt x="74200" y="26610"/>
                </a:lnTo>
                <a:lnTo>
                  <a:pt x="74160" y="26620"/>
                </a:lnTo>
                <a:lnTo>
                  <a:pt x="74100" y="26630"/>
                </a:lnTo>
                <a:lnTo>
                  <a:pt x="74010" y="26650"/>
                </a:lnTo>
                <a:lnTo>
                  <a:pt x="73880" y="26670"/>
                </a:lnTo>
                <a:lnTo>
                  <a:pt x="73740" y="26690"/>
                </a:lnTo>
                <a:lnTo>
                  <a:pt x="73510" y="26700"/>
                </a:lnTo>
                <a:lnTo>
                  <a:pt x="73440" y="26710"/>
                </a:lnTo>
                <a:lnTo>
                  <a:pt x="73370" y="26700"/>
                </a:lnTo>
                <a:lnTo>
                  <a:pt x="73300" y="26690"/>
                </a:lnTo>
                <a:lnTo>
                  <a:pt x="73240" y="26680"/>
                </a:lnTo>
                <a:lnTo>
                  <a:pt x="73150" y="26660"/>
                </a:lnTo>
                <a:lnTo>
                  <a:pt x="73090" y="26630"/>
                </a:lnTo>
                <a:lnTo>
                  <a:pt x="73030" y="26600"/>
                </a:lnTo>
                <a:lnTo>
                  <a:pt x="72980" y="26570"/>
                </a:lnTo>
                <a:lnTo>
                  <a:pt x="72910" y="26580"/>
                </a:lnTo>
                <a:lnTo>
                  <a:pt x="72860" y="26620"/>
                </a:lnTo>
                <a:lnTo>
                  <a:pt x="72830" y="26690"/>
                </a:lnTo>
                <a:lnTo>
                  <a:pt x="72740" y="26670"/>
                </a:lnTo>
                <a:lnTo>
                  <a:pt x="72690" y="26640"/>
                </a:lnTo>
                <a:lnTo>
                  <a:pt x="72610" y="26650"/>
                </a:lnTo>
                <a:lnTo>
                  <a:pt x="72560" y="26660"/>
                </a:lnTo>
                <a:lnTo>
                  <a:pt x="72500" y="26640"/>
                </a:lnTo>
                <a:lnTo>
                  <a:pt x="72420" y="26630"/>
                </a:lnTo>
                <a:lnTo>
                  <a:pt x="72350" y="26620"/>
                </a:lnTo>
                <a:lnTo>
                  <a:pt x="72290" y="26600"/>
                </a:lnTo>
                <a:lnTo>
                  <a:pt x="72180" y="26730"/>
                </a:lnTo>
                <a:lnTo>
                  <a:pt x="72070" y="26830"/>
                </a:lnTo>
                <a:lnTo>
                  <a:pt x="71930" y="26810"/>
                </a:lnTo>
                <a:lnTo>
                  <a:pt x="71900" y="26850"/>
                </a:lnTo>
                <a:lnTo>
                  <a:pt x="71860" y="26910"/>
                </a:lnTo>
                <a:lnTo>
                  <a:pt x="71830" y="26990"/>
                </a:lnTo>
                <a:lnTo>
                  <a:pt x="71820" y="27060"/>
                </a:lnTo>
                <a:lnTo>
                  <a:pt x="71830" y="27150"/>
                </a:lnTo>
                <a:lnTo>
                  <a:pt x="71820" y="27230"/>
                </a:lnTo>
                <a:lnTo>
                  <a:pt x="71780" y="27260"/>
                </a:lnTo>
                <a:lnTo>
                  <a:pt x="71590" y="27350"/>
                </a:lnTo>
                <a:lnTo>
                  <a:pt x="71520" y="27390"/>
                </a:lnTo>
                <a:lnTo>
                  <a:pt x="71450" y="27390"/>
                </a:lnTo>
                <a:lnTo>
                  <a:pt x="71380" y="27380"/>
                </a:lnTo>
                <a:lnTo>
                  <a:pt x="71280" y="27360"/>
                </a:lnTo>
                <a:lnTo>
                  <a:pt x="71200" y="27390"/>
                </a:lnTo>
                <a:lnTo>
                  <a:pt x="71150" y="27370"/>
                </a:lnTo>
                <a:lnTo>
                  <a:pt x="71100" y="27350"/>
                </a:lnTo>
                <a:lnTo>
                  <a:pt x="71050" y="27310"/>
                </a:lnTo>
                <a:lnTo>
                  <a:pt x="71010" y="27290"/>
                </a:lnTo>
                <a:lnTo>
                  <a:pt x="70940" y="27270"/>
                </a:lnTo>
                <a:lnTo>
                  <a:pt x="70870" y="27270"/>
                </a:lnTo>
                <a:lnTo>
                  <a:pt x="70810" y="27290"/>
                </a:lnTo>
                <a:lnTo>
                  <a:pt x="70750" y="27280"/>
                </a:lnTo>
                <a:lnTo>
                  <a:pt x="70670" y="27260"/>
                </a:lnTo>
                <a:lnTo>
                  <a:pt x="70600" y="27250"/>
                </a:lnTo>
                <a:lnTo>
                  <a:pt x="70540" y="27230"/>
                </a:lnTo>
                <a:lnTo>
                  <a:pt x="70480" y="27260"/>
                </a:lnTo>
                <a:lnTo>
                  <a:pt x="70420" y="27260"/>
                </a:lnTo>
                <a:lnTo>
                  <a:pt x="70360" y="27300"/>
                </a:lnTo>
                <a:lnTo>
                  <a:pt x="70310" y="27310"/>
                </a:lnTo>
                <a:lnTo>
                  <a:pt x="70240" y="27310"/>
                </a:lnTo>
                <a:lnTo>
                  <a:pt x="70190" y="27290"/>
                </a:lnTo>
                <a:lnTo>
                  <a:pt x="70120" y="27280"/>
                </a:lnTo>
                <a:lnTo>
                  <a:pt x="70040" y="27250"/>
                </a:lnTo>
                <a:lnTo>
                  <a:pt x="69990" y="27240"/>
                </a:lnTo>
                <a:lnTo>
                  <a:pt x="69960" y="27300"/>
                </a:lnTo>
                <a:lnTo>
                  <a:pt x="69890" y="27300"/>
                </a:lnTo>
                <a:lnTo>
                  <a:pt x="69800" y="27270"/>
                </a:lnTo>
                <a:lnTo>
                  <a:pt x="69710" y="27270"/>
                </a:lnTo>
                <a:lnTo>
                  <a:pt x="69650" y="27290"/>
                </a:lnTo>
                <a:lnTo>
                  <a:pt x="69590" y="27300"/>
                </a:lnTo>
                <a:lnTo>
                  <a:pt x="69550" y="27330"/>
                </a:lnTo>
                <a:lnTo>
                  <a:pt x="69500" y="27340"/>
                </a:lnTo>
                <a:lnTo>
                  <a:pt x="69430" y="27400"/>
                </a:lnTo>
                <a:lnTo>
                  <a:pt x="69360" y="27420"/>
                </a:lnTo>
                <a:lnTo>
                  <a:pt x="69320" y="27450"/>
                </a:lnTo>
                <a:lnTo>
                  <a:pt x="69270" y="27470"/>
                </a:lnTo>
                <a:lnTo>
                  <a:pt x="69180" y="27510"/>
                </a:lnTo>
                <a:lnTo>
                  <a:pt x="69120" y="27560"/>
                </a:lnTo>
                <a:lnTo>
                  <a:pt x="69130" y="27610"/>
                </a:lnTo>
                <a:lnTo>
                  <a:pt x="69160" y="27660"/>
                </a:lnTo>
                <a:lnTo>
                  <a:pt x="69180" y="27720"/>
                </a:lnTo>
                <a:lnTo>
                  <a:pt x="69190" y="27770"/>
                </a:lnTo>
                <a:lnTo>
                  <a:pt x="69170" y="27830"/>
                </a:lnTo>
                <a:lnTo>
                  <a:pt x="69100" y="27860"/>
                </a:lnTo>
                <a:lnTo>
                  <a:pt x="69040" y="27910"/>
                </a:lnTo>
                <a:lnTo>
                  <a:pt x="69020" y="27970"/>
                </a:lnTo>
                <a:lnTo>
                  <a:pt x="68970" y="28040"/>
                </a:lnTo>
                <a:lnTo>
                  <a:pt x="68940" y="28130"/>
                </a:lnTo>
                <a:lnTo>
                  <a:pt x="68910" y="28210"/>
                </a:lnTo>
                <a:lnTo>
                  <a:pt x="68850" y="28250"/>
                </a:lnTo>
                <a:lnTo>
                  <a:pt x="68770" y="28280"/>
                </a:lnTo>
                <a:lnTo>
                  <a:pt x="68720" y="28350"/>
                </a:lnTo>
                <a:lnTo>
                  <a:pt x="68720" y="28430"/>
                </a:lnTo>
                <a:lnTo>
                  <a:pt x="68710" y="28500"/>
                </a:lnTo>
                <a:lnTo>
                  <a:pt x="68670" y="28530"/>
                </a:lnTo>
                <a:lnTo>
                  <a:pt x="68610" y="28530"/>
                </a:lnTo>
                <a:lnTo>
                  <a:pt x="68540" y="28570"/>
                </a:lnTo>
                <a:lnTo>
                  <a:pt x="68510" y="28640"/>
                </a:lnTo>
                <a:lnTo>
                  <a:pt x="68520" y="28710"/>
                </a:lnTo>
                <a:lnTo>
                  <a:pt x="68460" y="28780"/>
                </a:lnTo>
                <a:lnTo>
                  <a:pt x="68380" y="28830"/>
                </a:lnTo>
                <a:lnTo>
                  <a:pt x="68330" y="28890"/>
                </a:lnTo>
                <a:lnTo>
                  <a:pt x="68280" y="28950"/>
                </a:lnTo>
                <a:lnTo>
                  <a:pt x="68270" y="29010"/>
                </a:lnTo>
                <a:lnTo>
                  <a:pt x="68230" y="29070"/>
                </a:lnTo>
                <a:lnTo>
                  <a:pt x="68190" y="29130"/>
                </a:lnTo>
                <a:lnTo>
                  <a:pt x="68140" y="29190"/>
                </a:lnTo>
                <a:lnTo>
                  <a:pt x="68150" y="29260"/>
                </a:lnTo>
                <a:lnTo>
                  <a:pt x="68110" y="29330"/>
                </a:lnTo>
                <a:lnTo>
                  <a:pt x="68140" y="29400"/>
                </a:lnTo>
                <a:lnTo>
                  <a:pt x="68150" y="29470"/>
                </a:lnTo>
                <a:lnTo>
                  <a:pt x="68140" y="29550"/>
                </a:lnTo>
                <a:lnTo>
                  <a:pt x="68150" y="29640"/>
                </a:lnTo>
                <a:lnTo>
                  <a:pt x="68120" y="29700"/>
                </a:lnTo>
                <a:lnTo>
                  <a:pt x="68090" y="29780"/>
                </a:lnTo>
                <a:lnTo>
                  <a:pt x="68020" y="29830"/>
                </a:lnTo>
                <a:lnTo>
                  <a:pt x="67960" y="29850"/>
                </a:lnTo>
                <a:lnTo>
                  <a:pt x="67920" y="29880"/>
                </a:lnTo>
                <a:lnTo>
                  <a:pt x="67870" y="29920"/>
                </a:lnTo>
                <a:lnTo>
                  <a:pt x="67800" y="29970"/>
                </a:lnTo>
                <a:lnTo>
                  <a:pt x="67710" y="29950"/>
                </a:lnTo>
                <a:lnTo>
                  <a:pt x="67660" y="29910"/>
                </a:lnTo>
                <a:lnTo>
                  <a:pt x="67600" y="29870"/>
                </a:lnTo>
                <a:lnTo>
                  <a:pt x="67520" y="29810"/>
                </a:lnTo>
                <a:lnTo>
                  <a:pt x="67470" y="29780"/>
                </a:lnTo>
                <a:lnTo>
                  <a:pt x="67410" y="29750"/>
                </a:lnTo>
                <a:lnTo>
                  <a:pt x="67330" y="29730"/>
                </a:lnTo>
                <a:lnTo>
                  <a:pt x="67240" y="29700"/>
                </a:lnTo>
                <a:lnTo>
                  <a:pt x="67140" y="29670"/>
                </a:lnTo>
                <a:lnTo>
                  <a:pt x="67110" y="29770"/>
                </a:lnTo>
                <a:lnTo>
                  <a:pt x="67100" y="29830"/>
                </a:lnTo>
                <a:lnTo>
                  <a:pt x="67090" y="29910"/>
                </a:lnTo>
                <a:lnTo>
                  <a:pt x="67090" y="30000"/>
                </a:lnTo>
                <a:lnTo>
                  <a:pt x="67090" y="30080"/>
                </a:lnTo>
                <a:lnTo>
                  <a:pt x="67100" y="30170"/>
                </a:lnTo>
                <a:lnTo>
                  <a:pt x="67110" y="30230"/>
                </a:lnTo>
                <a:lnTo>
                  <a:pt x="67100" y="30300"/>
                </a:lnTo>
                <a:lnTo>
                  <a:pt x="67070" y="30360"/>
                </a:lnTo>
                <a:lnTo>
                  <a:pt x="67040" y="30410"/>
                </a:lnTo>
                <a:lnTo>
                  <a:pt x="67020" y="30490"/>
                </a:lnTo>
                <a:lnTo>
                  <a:pt x="66970" y="30600"/>
                </a:lnTo>
                <a:lnTo>
                  <a:pt x="66910" y="30670"/>
                </a:lnTo>
                <a:lnTo>
                  <a:pt x="66870" y="30750"/>
                </a:lnTo>
                <a:lnTo>
                  <a:pt x="66810" y="30790"/>
                </a:lnTo>
                <a:lnTo>
                  <a:pt x="66790" y="30850"/>
                </a:lnTo>
                <a:lnTo>
                  <a:pt x="66770" y="30920"/>
                </a:lnTo>
                <a:lnTo>
                  <a:pt x="66740" y="30950"/>
                </a:lnTo>
                <a:lnTo>
                  <a:pt x="66740" y="31000"/>
                </a:lnTo>
                <a:lnTo>
                  <a:pt x="66760" y="31080"/>
                </a:lnTo>
                <a:lnTo>
                  <a:pt x="66700" y="31120"/>
                </a:lnTo>
                <a:lnTo>
                  <a:pt x="66640" y="31140"/>
                </a:lnTo>
                <a:lnTo>
                  <a:pt x="66590" y="31170"/>
                </a:lnTo>
                <a:lnTo>
                  <a:pt x="66530" y="31190"/>
                </a:lnTo>
                <a:lnTo>
                  <a:pt x="66490" y="31230"/>
                </a:lnTo>
                <a:lnTo>
                  <a:pt x="66460" y="31280"/>
                </a:lnTo>
                <a:lnTo>
                  <a:pt x="66390" y="31290"/>
                </a:lnTo>
                <a:lnTo>
                  <a:pt x="66320" y="31300"/>
                </a:lnTo>
                <a:lnTo>
                  <a:pt x="66260" y="31330"/>
                </a:lnTo>
                <a:lnTo>
                  <a:pt x="66200" y="31370"/>
                </a:lnTo>
                <a:lnTo>
                  <a:pt x="66140" y="31340"/>
                </a:lnTo>
                <a:lnTo>
                  <a:pt x="66070" y="31350"/>
                </a:lnTo>
                <a:lnTo>
                  <a:pt x="66000" y="31420"/>
                </a:lnTo>
                <a:lnTo>
                  <a:pt x="65940" y="31450"/>
                </a:lnTo>
                <a:lnTo>
                  <a:pt x="65920" y="31500"/>
                </a:lnTo>
                <a:lnTo>
                  <a:pt x="65860" y="31520"/>
                </a:lnTo>
                <a:lnTo>
                  <a:pt x="65800" y="31560"/>
                </a:lnTo>
                <a:lnTo>
                  <a:pt x="65760" y="31590"/>
                </a:lnTo>
                <a:lnTo>
                  <a:pt x="65720" y="31630"/>
                </a:lnTo>
                <a:lnTo>
                  <a:pt x="65650" y="31640"/>
                </a:lnTo>
                <a:lnTo>
                  <a:pt x="65600" y="31670"/>
                </a:lnTo>
                <a:lnTo>
                  <a:pt x="65560" y="31710"/>
                </a:lnTo>
                <a:lnTo>
                  <a:pt x="65500" y="31720"/>
                </a:lnTo>
                <a:lnTo>
                  <a:pt x="65430" y="31690"/>
                </a:lnTo>
                <a:lnTo>
                  <a:pt x="65400" y="31740"/>
                </a:lnTo>
                <a:lnTo>
                  <a:pt x="65350" y="31760"/>
                </a:lnTo>
                <a:lnTo>
                  <a:pt x="65240" y="31760"/>
                </a:lnTo>
                <a:lnTo>
                  <a:pt x="65170" y="31740"/>
                </a:lnTo>
                <a:lnTo>
                  <a:pt x="65120" y="31710"/>
                </a:lnTo>
                <a:lnTo>
                  <a:pt x="65060" y="31700"/>
                </a:lnTo>
                <a:lnTo>
                  <a:pt x="65000" y="31670"/>
                </a:lnTo>
                <a:lnTo>
                  <a:pt x="64960" y="31650"/>
                </a:lnTo>
                <a:lnTo>
                  <a:pt x="64910" y="31620"/>
                </a:lnTo>
                <a:lnTo>
                  <a:pt x="64860" y="31590"/>
                </a:lnTo>
                <a:lnTo>
                  <a:pt x="64810" y="31580"/>
                </a:lnTo>
                <a:lnTo>
                  <a:pt x="64730" y="31550"/>
                </a:lnTo>
                <a:lnTo>
                  <a:pt x="64630" y="31530"/>
                </a:lnTo>
                <a:lnTo>
                  <a:pt x="64560" y="31510"/>
                </a:lnTo>
                <a:lnTo>
                  <a:pt x="64510" y="31510"/>
                </a:lnTo>
                <a:lnTo>
                  <a:pt x="64440" y="31510"/>
                </a:lnTo>
                <a:lnTo>
                  <a:pt x="64380" y="31480"/>
                </a:lnTo>
                <a:lnTo>
                  <a:pt x="64330" y="31450"/>
                </a:lnTo>
                <a:lnTo>
                  <a:pt x="64270" y="31430"/>
                </a:lnTo>
                <a:lnTo>
                  <a:pt x="64220" y="31400"/>
                </a:lnTo>
                <a:lnTo>
                  <a:pt x="64170" y="31360"/>
                </a:lnTo>
                <a:lnTo>
                  <a:pt x="64140" y="31310"/>
                </a:lnTo>
                <a:lnTo>
                  <a:pt x="64120" y="31250"/>
                </a:lnTo>
                <a:lnTo>
                  <a:pt x="64070" y="31200"/>
                </a:lnTo>
                <a:lnTo>
                  <a:pt x="63990" y="31160"/>
                </a:lnTo>
                <a:lnTo>
                  <a:pt x="63760" y="30990"/>
                </a:lnTo>
                <a:lnTo>
                  <a:pt x="63650" y="30910"/>
                </a:lnTo>
                <a:lnTo>
                  <a:pt x="63570" y="30850"/>
                </a:lnTo>
                <a:lnTo>
                  <a:pt x="63520" y="30830"/>
                </a:lnTo>
                <a:lnTo>
                  <a:pt x="63460" y="30780"/>
                </a:lnTo>
                <a:lnTo>
                  <a:pt x="63430" y="30720"/>
                </a:lnTo>
                <a:lnTo>
                  <a:pt x="63420" y="30660"/>
                </a:lnTo>
                <a:lnTo>
                  <a:pt x="63380" y="30610"/>
                </a:lnTo>
                <a:lnTo>
                  <a:pt x="63330" y="30580"/>
                </a:lnTo>
                <a:lnTo>
                  <a:pt x="63260" y="30530"/>
                </a:lnTo>
                <a:lnTo>
                  <a:pt x="63140" y="30500"/>
                </a:lnTo>
                <a:lnTo>
                  <a:pt x="63070" y="30460"/>
                </a:lnTo>
                <a:lnTo>
                  <a:pt x="63010" y="30430"/>
                </a:lnTo>
                <a:lnTo>
                  <a:pt x="62960" y="30400"/>
                </a:lnTo>
                <a:lnTo>
                  <a:pt x="62910" y="30370"/>
                </a:lnTo>
                <a:lnTo>
                  <a:pt x="62860" y="30340"/>
                </a:lnTo>
                <a:lnTo>
                  <a:pt x="62810" y="30310"/>
                </a:lnTo>
                <a:lnTo>
                  <a:pt x="62760" y="30280"/>
                </a:lnTo>
                <a:lnTo>
                  <a:pt x="62710" y="30250"/>
                </a:lnTo>
                <a:lnTo>
                  <a:pt x="62650" y="30220"/>
                </a:lnTo>
                <a:lnTo>
                  <a:pt x="62600" y="30190"/>
                </a:lnTo>
                <a:lnTo>
                  <a:pt x="62540" y="30170"/>
                </a:lnTo>
                <a:lnTo>
                  <a:pt x="62500" y="30150"/>
                </a:lnTo>
                <a:lnTo>
                  <a:pt x="62450" y="30120"/>
                </a:lnTo>
                <a:lnTo>
                  <a:pt x="62370" y="30100"/>
                </a:lnTo>
                <a:lnTo>
                  <a:pt x="62300" y="30100"/>
                </a:lnTo>
                <a:lnTo>
                  <a:pt x="62240" y="30110"/>
                </a:lnTo>
                <a:lnTo>
                  <a:pt x="62180" y="30110"/>
                </a:lnTo>
                <a:lnTo>
                  <a:pt x="62110" y="30120"/>
                </a:lnTo>
                <a:lnTo>
                  <a:pt x="62060" y="30130"/>
                </a:lnTo>
                <a:lnTo>
                  <a:pt x="62000" y="30130"/>
                </a:lnTo>
                <a:lnTo>
                  <a:pt x="61940" y="30140"/>
                </a:lnTo>
                <a:lnTo>
                  <a:pt x="61890" y="30130"/>
                </a:lnTo>
                <a:lnTo>
                  <a:pt x="61830" y="30120"/>
                </a:lnTo>
                <a:lnTo>
                  <a:pt x="61790" y="30100"/>
                </a:lnTo>
                <a:lnTo>
                  <a:pt x="61730" y="30070"/>
                </a:lnTo>
                <a:lnTo>
                  <a:pt x="61670" y="30020"/>
                </a:lnTo>
                <a:lnTo>
                  <a:pt x="61600" y="30000"/>
                </a:lnTo>
                <a:lnTo>
                  <a:pt x="61530" y="29970"/>
                </a:lnTo>
                <a:lnTo>
                  <a:pt x="61480" y="29960"/>
                </a:lnTo>
                <a:lnTo>
                  <a:pt x="61410" y="29940"/>
                </a:lnTo>
                <a:lnTo>
                  <a:pt x="61350" y="29930"/>
                </a:lnTo>
                <a:lnTo>
                  <a:pt x="61290" y="29910"/>
                </a:lnTo>
                <a:lnTo>
                  <a:pt x="61230" y="29900"/>
                </a:lnTo>
                <a:lnTo>
                  <a:pt x="61170" y="29880"/>
                </a:lnTo>
                <a:lnTo>
                  <a:pt x="61110" y="29860"/>
                </a:lnTo>
                <a:lnTo>
                  <a:pt x="61070" y="29830"/>
                </a:lnTo>
                <a:lnTo>
                  <a:pt x="61030" y="29780"/>
                </a:lnTo>
                <a:lnTo>
                  <a:pt x="60960" y="29720"/>
                </a:lnTo>
                <a:lnTo>
                  <a:pt x="60850" y="29690"/>
                </a:lnTo>
                <a:lnTo>
                  <a:pt x="60780" y="29690"/>
                </a:lnTo>
                <a:lnTo>
                  <a:pt x="60700" y="29690"/>
                </a:lnTo>
                <a:lnTo>
                  <a:pt x="60620" y="2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