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Siemreap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Siemreap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3290" y="20780"/>
                </a:moveTo>
                <a:lnTo>
                  <a:pt x="23240" y="20720"/>
                </a:lnTo>
                <a:lnTo>
                  <a:pt x="23290" y="20680"/>
                </a:lnTo>
                <a:lnTo>
                  <a:pt x="23310" y="20600"/>
                </a:lnTo>
                <a:lnTo>
                  <a:pt x="23260" y="20610"/>
                </a:lnTo>
                <a:lnTo>
                  <a:pt x="23270" y="20550"/>
                </a:lnTo>
                <a:lnTo>
                  <a:pt x="23340" y="20490"/>
                </a:lnTo>
                <a:lnTo>
                  <a:pt x="23390" y="20490"/>
                </a:lnTo>
                <a:lnTo>
                  <a:pt x="23420" y="20430"/>
                </a:lnTo>
                <a:lnTo>
                  <a:pt x="23320" y="20410"/>
                </a:lnTo>
                <a:lnTo>
                  <a:pt x="23310" y="20350"/>
                </a:lnTo>
                <a:lnTo>
                  <a:pt x="23320" y="20300"/>
                </a:lnTo>
                <a:lnTo>
                  <a:pt x="23310" y="20210"/>
                </a:lnTo>
                <a:lnTo>
                  <a:pt x="23260" y="20160"/>
                </a:lnTo>
                <a:lnTo>
                  <a:pt x="23210" y="20120"/>
                </a:lnTo>
                <a:lnTo>
                  <a:pt x="23160" y="20140"/>
                </a:lnTo>
                <a:lnTo>
                  <a:pt x="23100" y="20100"/>
                </a:lnTo>
                <a:lnTo>
                  <a:pt x="23070" y="20030"/>
                </a:lnTo>
                <a:lnTo>
                  <a:pt x="23110" y="19990"/>
                </a:lnTo>
                <a:lnTo>
                  <a:pt x="23140" y="20050"/>
                </a:lnTo>
                <a:lnTo>
                  <a:pt x="23170" y="19990"/>
                </a:lnTo>
                <a:lnTo>
                  <a:pt x="23250" y="19990"/>
                </a:lnTo>
                <a:lnTo>
                  <a:pt x="23320" y="19970"/>
                </a:lnTo>
                <a:lnTo>
                  <a:pt x="23340" y="19900"/>
                </a:lnTo>
                <a:lnTo>
                  <a:pt x="23320" y="19840"/>
                </a:lnTo>
                <a:lnTo>
                  <a:pt x="23290" y="19790"/>
                </a:lnTo>
                <a:lnTo>
                  <a:pt x="23350" y="19770"/>
                </a:lnTo>
                <a:lnTo>
                  <a:pt x="23380" y="19720"/>
                </a:lnTo>
                <a:lnTo>
                  <a:pt x="23370" y="19650"/>
                </a:lnTo>
                <a:lnTo>
                  <a:pt x="23330" y="19690"/>
                </a:lnTo>
                <a:lnTo>
                  <a:pt x="23280" y="19660"/>
                </a:lnTo>
                <a:lnTo>
                  <a:pt x="23320" y="19610"/>
                </a:lnTo>
                <a:lnTo>
                  <a:pt x="23370" y="19590"/>
                </a:lnTo>
                <a:lnTo>
                  <a:pt x="23430" y="19560"/>
                </a:lnTo>
                <a:lnTo>
                  <a:pt x="23430" y="19470"/>
                </a:lnTo>
                <a:lnTo>
                  <a:pt x="23490" y="19430"/>
                </a:lnTo>
                <a:lnTo>
                  <a:pt x="23550" y="19390"/>
                </a:lnTo>
                <a:lnTo>
                  <a:pt x="23590" y="19330"/>
                </a:lnTo>
                <a:lnTo>
                  <a:pt x="23600" y="19280"/>
                </a:lnTo>
                <a:lnTo>
                  <a:pt x="23530" y="19300"/>
                </a:lnTo>
                <a:lnTo>
                  <a:pt x="23450" y="19300"/>
                </a:lnTo>
                <a:lnTo>
                  <a:pt x="23410" y="19240"/>
                </a:lnTo>
                <a:lnTo>
                  <a:pt x="23450" y="19170"/>
                </a:lnTo>
                <a:lnTo>
                  <a:pt x="23380" y="19160"/>
                </a:lnTo>
                <a:lnTo>
                  <a:pt x="23340" y="19070"/>
                </a:lnTo>
                <a:lnTo>
                  <a:pt x="23300" y="18990"/>
                </a:lnTo>
                <a:lnTo>
                  <a:pt x="23340" y="18950"/>
                </a:lnTo>
                <a:lnTo>
                  <a:pt x="23330" y="18890"/>
                </a:lnTo>
                <a:lnTo>
                  <a:pt x="23310" y="18820"/>
                </a:lnTo>
                <a:lnTo>
                  <a:pt x="23310" y="18750"/>
                </a:lnTo>
                <a:lnTo>
                  <a:pt x="23310" y="18660"/>
                </a:lnTo>
                <a:lnTo>
                  <a:pt x="23270" y="18600"/>
                </a:lnTo>
                <a:lnTo>
                  <a:pt x="23310" y="18550"/>
                </a:lnTo>
                <a:lnTo>
                  <a:pt x="23370" y="18570"/>
                </a:lnTo>
                <a:lnTo>
                  <a:pt x="23360" y="18510"/>
                </a:lnTo>
                <a:lnTo>
                  <a:pt x="23380" y="18440"/>
                </a:lnTo>
                <a:lnTo>
                  <a:pt x="23430" y="18410"/>
                </a:lnTo>
                <a:lnTo>
                  <a:pt x="23420" y="18350"/>
                </a:lnTo>
                <a:lnTo>
                  <a:pt x="23380" y="18270"/>
                </a:lnTo>
                <a:lnTo>
                  <a:pt x="23350" y="18230"/>
                </a:lnTo>
                <a:lnTo>
                  <a:pt x="23400" y="18180"/>
                </a:lnTo>
                <a:lnTo>
                  <a:pt x="23470" y="18190"/>
                </a:lnTo>
                <a:lnTo>
                  <a:pt x="23560" y="18180"/>
                </a:lnTo>
                <a:lnTo>
                  <a:pt x="23600" y="18230"/>
                </a:lnTo>
                <a:lnTo>
                  <a:pt x="23660" y="18180"/>
                </a:lnTo>
                <a:lnTo>
                  <a:pt x="23670" y="18120"/>
                </a:lnTo>
                <a:lnTo>
                  <a:pt x="23730" y="18120"/>
                </a:lnTo>
                <a:lnTo>
                  <a:pt x="23780" y="18080"/>
                </a:lnTo>
                <a:lnTo>
                  <a:pt x="23840" y="18060"/>
                </a:lnTo>
                <a:lnTo>
                  <a:pt x="23880" y="18010"/>
                </a:lnTo>
                <a:lnTo>
                  <a:pt x="23940" y="17970"/>
                </a:lnTo>
                <a:lnTo>
                  <a:pt x="24020" y="17940"/>
                </a:lnTo>
                <a:lnTo>
                  <a:pt x="24070" y="17920"/>
                </a:lnTo>
                <a:lnTo>
                  <a:pt x="24110" y="17960"/>
                </a:lnTo>
                <a:lnTo>
                  <a:pt x="24170" y="17950"/>
                </a:lnTo>
                <a:lnTo>
                  <a:pt x="24220" y="17910"/>
                </a:lnTo>
                <a:lnTo>
                  <a:pt x="24240" y="17840"/>
                </a:lnTo>
                <a:lnTo>
                  <a:pt x="24290" y="17790"/>
                </a:lnTo>
                <a:lnTo>
                  <a:pt x="24360" y="17820"/>
                </a:lnTo>
                <a:lnTo>
                  <a:pt x="24430" y="17830"/>
                </a:lnTo>
                <a:lnTo>
                  <a:pt x="24520" y="17830"/>
                </a:lnTo>
                <a:lnTo>
                  <a:pt x="24580" y="17820"/>
                </a:lnTo>
                <a:lnTo>
                  <a:pt x="24640" y="17840"/>
                </a:lnTo>
                <a:lnTo>
                  <a:pt x="24720" y="17830"/>
                </a:lnTo>
                <a:lnTo>
                  <a:pt x="24790" y="17850"/>
                </a:lnTo>
                <a:lnTo>
                  <a:pt x="24840" y="17830"/>
                </a:lnTo>
                <a:lnTo>
                  <a:pt x="24900" y="17830"/>
                </a:lnTo>
                <a:lnTo>
                  <a:pt x="24950" y="17890"/>
                </a:lnTo>
                <a:lnTo>
                  <a:pt x="25020" y="17860"/>
                </a:lnTo>
                <a:lnTo>
                  <a:pt x="25070" y="17880"/>
                </a:lnTo>
                <a:lnTo>
                  <a:pt x="25140" y="17870"/>
                </a:lnTo>
                <a:lnTo>
                  <a:pt x="25170" y="17780"/>
                </a:lnTo>
                <a:lnTo>
                  <a:pt x="25200" y="17850"/>
                </a:lnTo>
                <a:lnTo>
                  <a:pt x="25270" y="17890"/>
                </a:lnTo>
                <a:lnTo>
                  <a:pt x="25320" y="17830"/>
                </a:lnTo>
                <a:lnTo>
                  <a:pt x="25390" y="17800"/>
                </a:lnTo>
                <a:lnTo>
                  <a:pt x="25440" y="17800"/>
                </a:lnTo>
                <a:lnTo>
                  <a:pt x="25460" y="17740"/>
                </a:lnTo>
                <a:lnTo>
                  <a:pt x="25520" y="17730"/>
                </a:lnTo>
                <a:lnTo>
                  <a:pt x="25560" y="17790"/>
                </a:lnTo>
                <a:lnTo>
                  <a:pt x="25590" y="17730"/>
                </a:lnTo>
                <a:lnTo>
                  <a:pt x="25590" y="17680"/>
                </a:lnTo>
                <a:lnTo>
                  <a:pt x="25640" y="17700"/>
                </a:lnTo>
                <a:lnTo>
                  <a:pt x="25700" y="17690"/>
                </a:lnTo>
                <a:lnTo>
                  <a:pt x="25750" y="17690"/>
                </a:lnTo>
                <a:lnTo>
                  <a:pt x="25800" y="17720"/>
                </a:lnTo>
                <a:lnTo>
                  <a:pt x="25830" y="17650"/>
                </a:lnTo>
                <a:lnTo>
                  <a:pt x="25800" y="17590"/>
                </a:lnTo>
                <a:lnTo>
                  <a:pt x="25810" y="17530"/>
                </a:lnTo>
                <a:lnTo>
                  <a:pt x="25880" y="17560"/>
                </a:lnTo>
                <a:lnTo>
                  <a:pt x="25940" y="17500"/>
                </a:lnTo>
                <a:lnTo>
                  <a:pt x="26000" y="17470"/>
                </a:lnTo>
                <a:lnTo>
                  <a:pt x="25970" y="17430"/>
                </a:lnTo>
                <a:lnTo>
                  <a:pt x="25980" y="17360"/>
                </a:lnTo>
                <a:lnTo>
                  <a:pt x="26040" y="17330"/>
                </a:lnTo>
                <a:lnTo>
                  <a:pt x="26090" y="17300"/>
                </a:lnTo>
                <a:lnTo>
                  <a:pt x="26160" y="17300"/>
                </a:lnTo>
                <a:lnTo>
                  <a:pt x="26220" y="17360"/>
                </a:lnTo>
                <a:lnTo>
                  <a:pt x="26240" y="17310"/>
                </a:lnTo>
                <a:lnTo>
                  <a:pt x="26230" y="17240"/>
                </a:lnTo>
                <a:lnTo>
                  <a:pt x="26280" y="17190"/>
                </a:lnTo>
                <a:lnTo>
                  <a:pt x="26330" y="17150"/>
                </a:lnTo>
                <a:lnTo>
                  <a:pt x="26400" y="17090"/>
                </a:lnTo>
                <a:lnTo>
                  <a:pt x="26440" y="17010"/>
                </a:lnTo>
                <a:lnTo>
                  <a:pt x="26510" y="17000"/>
                </a:lnTo>
                <a:lnTo>
                  <a:pt x="26580" y="16980"/>
                </a:lnTo>
                <a:lnTo>
                  <a:pt x="26620" y="16960"/>
                </a:lnTo>
                <a:lnTo>
                  <a:pt x="26650" y="16910"/>
                </a:lnTo>
                <a:lnTo>
                  <a:pt x="26630" y="16850"/>
                </a:lnTo>
                <a:lnTo>
                  <a:pt x="26680" y="16860"/>
                </a:lnTo>
                <a:lnTo>
                  <a:pt x="26680" y="16790"/>
                </a:lnTo>
                <a:lnTo>
                  <a:pt x="26680" y="16730"/>
                </a:lnTo>
                <a:lnTo>
                  <a:pt x="26770" y="16770"/>
                </a:lnTo>
                <a:lnTo>
                  <a:pt x="26860" y="16730"/>
                </a:lnTo>
                <a:lnTo>
                  <a:pt x="26810" y="16690"/>
                </a:lnTo>
                <a:lnTo>
                  <a:pt x="26850" y="16640"/>
                </a:lnTo>
                <a:lnTo>
                  <a:pt x="26910" y="16650"/>
                </a:lnTo>
                <a:lnTo>
                  <a:pt x="26910" y="16590"/>
                </a:lnTo>
                <a:lnTo>
                  <a:pt x="26960" y="16550"/>
                </a:lnTo>
                <a:lnTo>
                  <a:pt x="26990" y="16590"/>
                </a:lnTo>
                <a:lnTo>
                  <a:pt x="27040" y="16600"/>
                </a:lnTo>
                <a:lnTo>
                  <a:pt x="27090" y="16660"/>
                </a:lnTo>
                <a:lnTo>
                  <a:pt x="27150" y="16700"/>
                </a:lnTo>
                <a:lnTo>
                  <a:pt x="27150" y="16650"/>
                </a:lnTo>
                <a:lnTo>
                  <a:pt x="27190" y="16600"/>
                </a:lnTo>
                <a:lnTo>
                  <a:pt x="27230" y="16570"/>
                </a:lnTo>
                <a:lnTo>
                  <a:pt x="27270" y="16610"/>
                </a:lnTo>
                <a:lnTo>
                  <a:pt x="27340" y="16610"/>
                </a:lnTo>
                <a:lnTo>
                  <a:pt x="27430" y="16610"/>
                </a:lnTo>
                <a:lnTo>
                  <a:pt x="27410" y="16670"/>
                </a:lnTo>
                <a:lnTo>
                  <a:pt x="27470" y="16670"/>
                </a:lnTo>
                <a:lnTo>
                  <a:pt x="27510" y="16700"/>
                </a:lnTo>
                <a:lnTo>
                  <a:pt x="27590" y="16720"/>
                </a:lnTo>
                <a:lnTo>
                  <a:pt x="27670" y="16740"/>
                </a:lnTo>
                <a:lnTo>
                  <a:pt x="27760" y="16760"/>
                </a:lnTo>
                <a:lnTo>
                  <a:pt x="27870" y="16670"/>
                </a:lnTo>
                <a:lnTo>
                  <a:pt x="28850" y="16650"/>
                </a:lnTo>
                <a:lnTo>
                  <a:pt x="29680" y="16650"/>
                </a:lnTo>
                <a:lnTo>
                  <a:pt x="30300" y="16650"/>
                </a:lnTo>
                <a:lnTo>
                  <a:pt x="30620" y="16650"/>
                </a:lnTo>
                <a:lnTo>
                  <a:pt x="31310" y="16660"/>
                </a:lnTo>
                <a:lnTo>
                  <a:pt x="32060" y="16630"/>
                </a:lnTo>
                <a:lnTo>
                  <a:pt x="32450" y="16640"/>
                </a:lnTo>
                <a:lnTo>
                  <a:pt x="33160" y="16640"/>
                </a:lnTo>
                <a:lnTo>
                  <a:pt x="33900" y="16630"/>
                </a:lnTo>
                <a:lnTo>
                  <a:pt x="35180" y="16640"/>
                </a:lnTo>
                <a:lnTo>
                  <a:pt x="35170" y="16700"/>
                </a:lnTo>
                <a:lnTo>
                  <a:pt x="35150" y="16760"/>
                </a:lnTo>
                <a:lnTo>
                  <a:pt x="35160" y="16850"/>
                </a:lnTo>
                <a:lnTo>
                  <a:pt x="35300" y="16840"/>
                </a:lnTo>
                <a:lnTo>
                  <a:pt x="35410" y="16810"/>
                </a:lnTo>
                <a:lnTo>
                  <a:pt x="35540" y="16790"/>
                </a:lnTo>
                <a:lnTo>
                  <a:pt x="35620" y="16780"/>
                </a:lnTo>
                <a:lnTo>
                  <a:pt x="35710" y="16780"/>
                </a:lnTo>
                <a:lnTo>
                  <a:pt x="35790" y="16770"/>
                </a:lnTo>
                <a:lnTo>
                  <a:pt x="35870" y="16790"/>
                </a:lnTo>
                <a:lnTo>
                  <a:pt x="35960" y="16810"/>
                </a:lnTo>
                <a:lnTo>
                  <a:pt x="36050" y="16830"/>
                </a:lnTo>
                <a:lnTo>
                  <a:pt x="36120" y="16850"/>
                </a:lnTo>
                <a:lnTo>
                  <a:pt x="36170" y="16870"/>
                </a:lnTo>
                <a:lnTo>
                  <a:pt x="36250" y="16910"/>
                </a:lnTo>
                <a:lnTo>
                  <a:pt x="36300" y="16960"/>
                </a:lnTo>
                <a:lnTo>
                  <a:pt x="36360" y="17010"/>
                </a:lnTo>
                <a:lnTo>
                  <a:pt x="36440" y="17090"/>
                </a:lnTo>
                <a:lnTo>
                  <a:pt x="36470" y="17170"/>
                </a:lnTo>
                <a:lnTo>
                  <a:pt x="36550" y="17210"/>
                </a:lnTo>
                <a:lnTo>
                  <a:pt x="36610" y="17250"/>
                </a:lnTo>
                <a:lnTo>
                  <a:pt x="36680" y="17260"/>
                </a:lnTo>
                <a:lnTo>
                  <a:pt x="36770" y="17280"/>
                </a:lnTo>
                <a:lnTo>
                  <a:pt x="36860" y="17280"/>
                </a:lnTo>
                <a:lnTo>
                  <a:pt x="36900" y="17300"/>
                </a:lnTo>
                <a:lnTo>
                  <a:pt x="36960" y="17330"/>
                </a:lnTo>
                <a:lnTo>
                  <a:pt x="37020" y="17280"/>
                </a:lnTo>
                <a:lnTo>
                  <a:pt x="37060" y="17240"/>
                </a:lnTo>
                <a:lnTo>
                  <a:pt x="37130" y="17220"/>
                </a:lnTo>
                <a:lnTo>
                  <a:pt x="37190" y="17160"/>
                </a:lnTo>
                <a:lnTo>
                  <a:pt x="37280" y="17110"/>
                </a:lnTo>
                <a:lnTo>
                  <a:pt x="37380" y="17070"/>
                </a:lnTo>
                <a:lnTo>
                  <a:pt x="37420" y="17020"/>
                </a:lnTo>
                <a:lnTo>
                  <a:pt x="37460" y="16970"/>
                </a:lnTo>
                <a:lnTo>
                  <a:pt x="37510" y="16940"/>
                </a:lnTo>
                <a:lnTo>
                  <a:pt x="37570" y="16900"/>
                </a:lnTo>
                <a:lnTo>
                  <a:pt x="37620" y="16850"/>
                </a:lnTo>
                <a:lnTo>
                  <a:pt x="37670" y="16820"/>
                </a:lnTo>
                <a:lnTo>
                  <a:pt x="37730" y="16800"/>
                </a:lnTo>
                <a:lnTo>
                  <a:pt x="37790" y="16790"/>
                </a:lnTo>
                <a:lnTo>
                  <a:pt x="37840" y="16810"/>
                </a:lnTo>
                <a:lnTo>
                  <a:pt x="37890" y="16850"/>
                </a:lnTo>
                <a:lnTo>
                  <a:pt x="37940" y="16890"/>
                </a:lnTo>
                <a:lnTo>
                  <a:pt x="37980" y="16850"/>
                </a:lnTo>
                <a:lnTo>
                  <a:pt x="38040" y="16810"/>
                </a:lnTo>
                <a:lnTo>
                  <a:pt x="38110" y="16780"/>
                </a:lnTo>
                <a:lnTo>
                  <a:pt x="38190" y="16780"/>
                </a:lnTo>
                <a:lnTo>
                  <a:pt x="38250" y="16760"/>
                </a:lnTo>
                <a:lnTo>
                  <a:pt x="38310" y="16770"/>
                </a:lnTo>
                <a:lnTo>
                  <a:pt x="38380" y="16790"/>
                </a:lnTo>
                <a:lnTo>
                  <a:pt x="38430" y="16820"/>
                </a:lnTo>
                <a:lnTo>
                  <a:pt x="38490" y="16840"/>
                </a:lnTo>
                <a:lnTo>
                  <a:pt x="38560" y="16840"/>
                </a:lnTo>
                <a:lnTo>
                  <a:pt x="38620" y="16850"/>
                </a:lnTo>
                <a:lnTo>
                  <a:pt x="38690" y="16830"/>
                </a:lnTo>
                <a:lnTo>
                  <a:pt x="38750" y="16820"/>
                </a:lnTo>
                <a:lnTo>
                  <a:pt x="38810" y="16820"/>
                </a:lnTo>
                <a:lnTo>
                  <a:pt x="38870" y="16800"/>
                </a:lnTo>
                <a:lnTo>
                  <a:pt x="38940" y="16800"/>
                </a:lnTo>
                <a:lnTo>
                  <a:pt x="38990" y="16800"/>
                </a:lnTo>
                <a:lnTo>
                  <a:pt x="39040" y="16800"/>
                </a:lnTo>
                <a:lnTo>
                  <a:pt x="39110" y="16830"/>
                </a:lnTo>
                <a:lnTo>
                  <a:pt x="39180" y="16860"/>
                </a:lnTo>
                <a:lnTo>
                  <a:pt x="39250" y="16870"/>
                </a:lnTo>
                <a:lnTo>
                  <a:pt x="39290" y="16820"/>
                </a:lnTo>
                <a:lnTo>
                  <a:pt x="39330" y="16770"/>
                </a:lnTo>
                <a:lnTo>
                  <a:pt x="39380" y="16720"/>
                </a:lnTo>
                <a:lnTo>
                  <a:pt x="39450" y="16680"/>
                </a:lnTo>
                <a:lnTo>
                  <a:pt x="39520" y="16710"/>
                </a:lnTo>
                <a:lnTo>
                  <a:pt x="39600" y="16740"/>
                </a:lnTo>
                <a:lnTo>
                  <a:pt x="39680" y="16740"/>
                </a:lnTo>
                <a:lnTo>
                  <a:pt x="39740" y="16750"/>
                </a:lnTo>
                <a:lnTo>
                  <a:pt x="39790" y="16750"/>
                </a:lnTo>
                <a:lnTo>
                  <a:pt x="39850" y="16730"/>
                </a:lnTo>
                <a:lnTo>
                  <a:pt x="39920" y="16740"/>
                </a:lnTo>
                <a:lnTo>
                  <a:pt x="39970" y="16720"/>
                </a:lnTo>
                <a:lnTo>
                  <a:pt x="40020" y="16750"/>
                </a:lnTo>
                <a:lnTo>
                  <a:pt x="40070" y="16790"/>
                </a:lnTo>
                <a:lnTo>
                  <a:pt x="40130" y="16830"/>
                </a:lnTo>
                <a:lnTo>
                  <a:pt x="40190" y="16870"/>
                </a:lnTo>
                <a:lnTo>
                  <a:pt x="40250" y="16890"/>
                </a:lnTo>
                <a:lnTo>
                  <a:pt x="40280" y="16930"/>
                </a:lnTo>
                <a:lnTo>
                  <a:pt x="40320" y="17000"/>
                </a:lnTo>
                <a:lnTo>
                  <a:pt x="40360" y="17080"/>
                </a:lnTo>
                <a:lnTo>
                  <a:pt x="40380" y="17150"/>
                </a:lnTo>
                <a:lnTo>
                  <a:pt x="40410" y="17210"/>
                </a:lnTo>
                <a:lnTo>
                  <a:pt x="40470" y="17190"/>
                </a:lnTo>
                <a:lnTo>
                  <a:pt x="40510" y="17140"/>
                </a:lnTo>
                <a:lnTo>
                  <a:pt x="40570" y="17140"/>
                </a:lnTo>
                <a:lnTo>
                  <a:pt x="40580" y="17200"/>
                </a:lnTo>
                <a:lnTo>
                  <a:pt x="40560" y="17260"/>
                </a:lnTo>
                <a:lnTo>
                  <a:pt x="40540" y="17330"/>
                </a:lnTo>
                <a:lnTo>
                  <a:pt x="40530" y="17380"/>
                </a:lnTo>
                <a:lnTo>
                  <a:pt x="40520" y="17440"/>
                </a:lnTo>
                <a:lnTo>
                  <a:pt x="40490" y="17490"/>
                </a:lnTo>
                <a:lnTo>
                  <a:pt x="40430" y="17530"/>
                </a:lnTo>
                <a:lnTo>
                  <a:pt x="40380" y="17560"/>
                </a:lnTo>
                <a:lnTo>
                  <a:pt x="40330" y="17590"/>
                </a:lnTo>
                <a:lnTo>
                  <a:pt x="40270" y="17670"/>
                </a:lnTo>
                <a:lnTo>
                  <a:pt x="40260" y="17740"/>
                </a:lnTo>
                <a:lnTo>
                  <a:pt x="40320" y="17810"/>
                </a:lnTo>
                <a:lnTo>
                  <a:pt x="40380" y="17860"/>
                </a:lnTo>
                <a:lnTo>
                  <a:pt x="40430" y="17900"/>
                </a:lnTo>
                <a:lnTo>
                  <a:pt x="40430" y="17970"/>
                </a:lnTo>
                <a:lnTo>
                  <a:pt x="40350" y="18000"/>
                </a:lnTo>
                <a:lnTo>
                  <a:pt x="40290" y="17980"/>
                </a:lnTo>
                <a:lnTo>
                  <a:pt x="40180" y="17960"/>
                </a:lnTo>
                <a:lnTo>
                  <a:pt x="40120" y="17970"/>
                </a:lnTo>
                <a:lnTo>
                  <a:pt x="40060" y="18060"/>
                </a:lnTo>
                <a:lnTo>
                  <a:pt x="40040" y="18140"/>
                </a:lnTo>
                <a:lnTo>
                  <a:pt x="40020" y="18190"/>
                </a:lnTo>
                <a:lnTo>
                  <a:pt x="39990" y="18250"/>
                </a:lnTo>
                <a:lnTo>
                  <a:pt x="39970" y="18320"/>
                </a:lnTo>
                <a:lnTo>
                  <a:pt x="39960" y="18390"/>
                </a:lnTo>
                <a:lnTo>
                  <a:pt x="40020" y="18410"/>
                </a:lnTo>
                <a:lnTo>
                  <a:pt x="40060" y="18460"/>
                </a:lnTo>
                <a:lnTo>
                  <a:pt x="40010" y="18510"/>
                </a:lnTo>
                <a:lnTo>
                  <a:pt x="39960" y="18550"/>
                </a:lnTo>
                <a:lnTo>
                  <a:pt x="39950" y="18620"/>
                </a:lnTo>
                <a:lnTo>
                  <a:pt x="39880" y="18660"/>
                </a:lnTo>
                <a:lnTo>
                  <a:pt x="39830" y="18690"/>
                </a:lnTo>
                <a:lnTo>
                  <a:pt x="39820" y="18770"/>
                </a:lnTo>
                <a:lnTo>
                  <a:pt x="39810" y="18840"/>
                </a:lnTo>
                <a:lnTo>
                  <a:pt x="39790" y="18890"/>
                </a:lnTo>
                <a:lnTo>
                  <a:pt x="39760" y="18930"/>
                </a:lnTo>
                <a:lnTo>
                  <a:pt x="39700" y="18930"/>
                </a:lnTo>
                <a:lnTo>
                  <a:pt x="39600" y="18920"/>
                </a:lnTo>
                <a:lnTo>
                  <a:pt x="39580" y="18980"/>
                </a:lnTo>
                <a:lnTo>
                  <a:pt x="39590" y="19020"/>
                </a:lnTo>
                <a:lnTo>
                  <a:pt x="39590" y="19090"/>
                </a:lnTo>
                <a:lnTo>
                  <a:pt x="39570" y="19150"/>
                </a:lnTo>
                <a:lnTo>
                  <a:pt x="39540" y="19200"/>
                </a:lnTo>
                <a:lnTo>
                  <a:pt x="39480" y="19250"/>
                </a:lnTo>
                <a:lnTo>
                  <a:pt x="39430" y="19300"/>
                </a:lnTo>
                <a:lnTo>
                  <a:pt x="39410" y="19360"/>
                </a:lnTo>
                <a:lnTo>
                  <a:pt x="39430" y="19420"/>
                </a:lnTo>
                <a:lnTo>
                  <a:pt x="39460" y="19460"/>
                </a:lnTo>
                <a:lnTo>
                  <a:pt x="39520" y="19480"/>
                </a:lnTo>
                <a:lnTo>
                  <a:pt x="39590" y="19460"/>
                </a:lnTo>
                <a:lnTo>
                  <a:pt x="39670" y="19450"/>
                </a:lnTo>
                <a:lnTo>
                  <a:pt x="39750" y="19440"/>
                </a:lnTo>
                <a:lnTo>
                  <a:pt x="39820" y="19430"/>
                </a:lnTo>
                <a:lnTo>
                  <a:pt x="39890" y="19480"/>
                </a:lnTo>
                <a:lnTo>
                  <a:pt x="39920" y="19540"/>
                </a:lnTo>
                <a:lnTo>
                  <a:pt x="39940" y="19610"/>
                </a:lnTo>
                <a:lnTo>
                  <a:pt x="39980" y="19690"/>
                </a:lnTo>
                <a:lnTo>
                  <a:pt x="39990" y="19790"/>
                </a:lnTo>
                <a:lnTo>
                  <a:pt x="40010" y="19870"/>
                </a:lnTo>
                <a:lnTo>
                  <a:pt x="40030" y="19930"/>
                </a:lnTo>
                <a:lnTo>
                  <a:pt x="40060" y="19970"/>
                </a:lnTo>
                <a:lnTo>
                  <a:pt x="40090" y="20020"/>
                </a:lnTo>
                <a:lnTo>
                  <a:pt x="40130" y="20040"/>
                </a:lnTo>
                <a:lnTo>
                  <a:pt x="40170" y="20080"/>
                </a:lnTo>
                <a:lnTo>
                  <a:pt x="40230" y="20100"/>
                </a:lnTo>
                <a:lnTo>
                  <a:pt x="40290" y="20120"/>
                </a:lnTo>
                <a:lnTo>
                  <a:pt x="40350" y="20150"/>
                </a:lnTo>
                <a:lnTo>
                  <a:pt x="40390" y="20210"/>
                </a:lnTo>
                <a:lnTo>
                  <a:pt x="40380" y="20290"/>
                </a:lnTo>
                <a:lnTo>
                  <a:pt x="40350" y="20360"/>
                </a:lnTo>
                <a:lnTo>
                  <a:pt x="40300" y="20420"/>
                </a:lnTo>
                <a:lnTo>
                  <a:pt x="40270" y="20470"/>
                </a:lnTo>
                <a:lnTo>
                  <a:pt x="40290" y="20520"/>
                </a:lnTo>
                <a:lnTo>
                  <a:pt x="40320" y="20590"/>
                </a:lnTo>
                <a:lnTo>
                  <a:pt x="40350" y="20660"/>
                </a:lnTo>
                <a:lnTo>
                  <a:pt x="40420" y="20700"/>
                </a:lnTo>
                <a:lnTo>
                  <a:pt x="40480" y="20750"/>
                </a:lnTo>
                <a:lnTo>
                  <a:pt x="40530" y="20810"/>
                </a:lnTo>
                <a:lnTo>
                  <a:pt x="40540" y="20870"/>
                </a:lnTo>
                <a:lnTo>
                  <a:pt x="40580" y="20930"/>
                </a:lnTo>
                <a:lnTo>
                  <a:pt x="40620" y="21010"/>
                </a:lnTo>
                <a:lnTo>
                  <a:pt x="40620" y="21080"/>
                </a:lnTo>
                <a:lnTo>
                  <a:pt x="40620" y="21180"/>
                </a:lnTo>
                <a:lnTo>
                  <a:pt x="40640" y="21260"/>
                </a:lnTo>
                <a:lnTo>
                  <a:pt x="40650" y="21320"/>
                </a:lnTo>
                <a:lnTo>
                  <a:pt x="40680" y="21370"/>
                </a:lnTo>
                <a:lnTo>
                  <a:pt x="40670" y="21460"/>
                </a:lnTo>
                <a:lnTo>
                  <a:pt x="40640" y="21530"/>
                </a:lnTo>
                <a:lnTo>
                  <a:pt x="40620" y="21590"/>
                </a:lnTo>
                <a:lnTo>
                  <a:pt x="40610" y="21670"/>
                </a:lnTo>
                <a:lnTo>
                  <a:pt x="40630" y="21750"/>
                </a:lnTo>
                <a:lnTo>
                  <a:pt x="40660" y="21790"/>
                </a:lnTo>
                <a:lnTo>
                  <a:pt x="40690" y="21830"/>
                </a:lnTo>
                <a:lnTo>
                  <a:pt x="40820" y="21910"/>
                </a:lnTo>
                <a:lnTo>
                  <a:pt x="40830" y="22190"/>
                </a:lnTo>
                <a:lnTo>
                  <a:pt x="40770" y="22240"/>
                </a:lnTo>
                <a:lnTo>
                  <a:pt x="40730" y="22290"/>
                </a:lnTo>
                <a:lnTo>
                  <a:pt x="40690" y="22360"/>
                </a:lnTo>
                <a:lnTo>
                  <a:pt x="40660" y="22430"/>
                </a:lnTo>
                <a:lnTo>
                  <a:pt x="40630" y="22500"/>
                </a:lnTo>
                <a:lnTo>
                  <a:pt x="40580" y="22580"/>
                </a:lnTo>
                <a:lnTo>
                  <a:pt x="40570" y="22630"/>
                </a:lnTo>
                <a:lnTo>
                  <a:pt x="40580" y="22680"/>
                </a:lnTo>
                <a:lnTo>
                  <a:pt x="40570" y="22750"/>
                </a:lnTo>
                <a:lnTo>
                  <a:pt x="40550" y="22800"/>
                </a:lnTo>
                <a:lnTo>
                  <a:pt x="40560" y="22860"/>
                </a:lnTo>
                <a:lnTo>
                  <a:pt x="40530" y="22920"/>
                </a:lnTo>
                <a:lnTo>
                  <a:pt x="40470" y="22960"/>
                </a:lnTo>
                <a:lnTo>
                  <a:pt x="40410" y="22990"/>
                </a:lnTo>
                <a:lnTo>
                  <a:pt x="40340" y="23010"/>
                </a:lnTo>
                <a:lnTo>
                  <a:pt x="40290" y="23030"/>
                </a:lnTo>
                <a:lnTo>
                  <a:pt x="40250" y="23070"/>
                </a:lnTo>
                <a:lnTo>
                  <a:pt x="40220" y="23120"/>
                </a:lnTo>
                <a:lnTo>
                  <a:pt x="40190" y="23170"/>
                </a:lnTo>
                <a:lnTo>
                  <a:pt x="40170" y="23230"/>
                </a:lnTo>
                <a:lnTo>
                  <a:pt x="40170" y="23280"/>
                </a:lnTo>
                <a:lnTo>
                  <a:pt x="40190" y="23350"/>
                </a:lnTo>
                <a:lnTo>
                  <a:pt x="40220" y="23430"/>
                </a:lnTo>
                <a:lnTo>
                  <a:pt x="40240" y="23500"/>
                </a:lnTo>
                <a:lnTo>
                  <a:pt x="40240" y="23570"/>
                </a:lnTo>
                <a:lnTo>
                  <a:pt x="40290" y="23640"/>
                </a:lnTo>
                <a:lnTo>
                  <a:pt x="40320" y="23710"/>
                </a:lnTo>
                <a:lnTo>
                  <a:pt x="40270" y="23780"/>
                </a:lnTo>
                <a:lnTo>
                  <a:pt x="40260" y="23840"/>
                </a:lnTo>
                <a:lnTo>
                  <a:pt x="40290" y="23900"/>
                </a:lnTo>
                <a:lnTo>
                  <a:pt x="40440" y="23940"/>
                </a:lnTo>
                <a:lnTo>
                  <a:pt x="40530" y="23950"/>
                </a:lnTo>
                <a:lnTo>
                  <a:pt x="40630" y="23960"/>
                </a:lnTo>
                <a:lnTo>
                  <a:pt x="40750" y="23970"/>
                </a:lnTo>
                <a:lnTo>
                  <a:pt x="40840" y="23970"/>
                </a:lnTo>
                <a:lnTo>
                  <a:pt x="40950" y="23970"/>
                </a:lnTo>
                <a:lnTo>
                  <a:pt x="41050" y="23970"/>
                </a:lnTo>
                <a:lnTo>
                  <a:pt x="41110" y="23990"/>
                </a:lnTo>
                <a:lnTo>
                  <a:pt x="41190" y="23980"/>
                </a:lnTo>
                <a:lnTo>
                  <a:pt x="41290" y="23980"/>
                </a:lnTo>
                <a:lnTo>
                  <a:pt x="41370" y="23980"/>
                </a:lnTo>
                <a:lnTo>
                  <a:pt x="41430" y="23990"/>
                </a:lnTo>
                <a:lnTo>
                  <a:pt x="41510" y="24000"/>
                </a:lnTo>
                <a:lnTo>
                  <a:pt x="41570" y="24010"/>
                </a:lnTo>
                <a:lnTo>
                  <a:pt x="41640" y="24020"/>
                </a:lnTo>
                <a:lnTo>
                  <a:pt x="41700" y="24020"/>
                </a:lnTo>
                <a:lnTo>
                  <a:pt x="41800" y="24060"/>
                </a:lnTo>
                <a:lnTo>
                  <a:pt x="41850" y="24050"/>
                </a:lnTo>
                <a:lnTo>
                  <a:pt x="41910" y="24070"/>
                </a:lnTo>
                <a:lnTo>
                  <a:pt x="42010" y="24110"/>
                </a:lnTo>
                <a:lnTo>
                  <a:pt x="42110" y="24120"/>
                </a:lnTo>
                <a:lnTo>
                  <a:pt x="42170" y="24100"/>
                </a:lnTo>
                <a:lnTo>
                  <a:pt x="42250" y="24110"/>
                </a:lnTo>
                <a:lnTo>
                  <a:pt x="42320" y="24120"/>
                </a:lnTo>
                <a:lnTo>
                  <a:pt x="42400" y="24130"/>
                </a:lnTo>
                <a:lnTo>
                  <a:pt x="42450" y="24160"/>
                </a:lnTo>
                <a:lnTo>
                  <a:pt x="42500" y="24240"/>
                </a:lnTo>
                <a:lnTo>
                  <a:pt x="42550" y="24290"/>
                </a:lnTo>
                <a:lnTo>
                  <a:pt x="42600" y="24340"/>
                </a:lnTo>
                <a:lnTo>
                  <a:pt x="42660" y="24390"/>
                </a:lnTo>
                <a:lnTo>
                  <a:pt x="42710" y="24430"/>
                </a:lnTo>
                <a:lnTo>
                  <a:pt x="42760" y="24460"/>
                </a:lnTo>
                <a:lnTo>
                  <a:pt x="42850" y="24460"/>
                </a:lnTo>
                <a:lnTo>
                  <a:pt x="42920" y="24480"/>
                </a:lnTo>
                <a:lnTo>
                  <a:pt x="42980" y="24520"/>
                </a:lnTo>
                <a:lnTo>
                  <a:pt x="43050" y="24530"/>
                </a:lnTo>
                <a:lnTo>
                  <a:pt x="43110" y="24530"/>
                </a:lnTo>
                <a:lnTo>
                  <a:pt x="43170" y="24530"/>
                </a:lnTo>
                <a:lnTo>
                  <a:pt x="43240" y="24520"/>
                </a:lnTo>
                <a:lnTo>
                  <a:pt x="43310" y="24510"/>
                </a:lnTo>
                <a:lnTo>
                  <a:pt x="43360" y="24500"/>
                </a:lnTo>
                <a:lnTo>
                  <a:pt x="43420" y="24490"/>
                </a:lnTo>
                <a:lnTo>
                  <a:pt x="43490" y="24490"/>
                </a:lnTo>
                <a:lnTo>
                  <a:pt x="43550" y="24510"/>
                </a:lnTo>
                <a:lnTo>
                  <a:pt x="43590" y="24560"/>
                </a:lnTo>
                <a:lnTo>
                  <a:pt x="43640" y="24620"/>
                </a:lnTo>
                <a:lnTo>
                  <a:pt x="43710" y="24660"/>
                </a:lnTo>
                <a:lnTo>
                  <a:pt x="43780" y="24700"/>
                </a:lnTo>
                <a:lnTo>
                  <a:pt x="43820" y="24740"/>
                </a:lnTo>
                <a:lnTo>
                  <a:pt x="43850" y="24810"/>
                </a:lnTo>
                <a:lnTo>
                  <a:pt x="43900" y="24820"/>
                </a:lnTo>
                <a:lnTo>
                  <a:pt x="43970" y="24810"/>
                </a:lnTo>
                <a:lnTo>
                  <a:pt x="44030" y="24770"/>
                </a:lnTo>
                <a:lnTo>
                  <a:pt x="44080" y="24740"/>
                </a:lnTo>
                <a:lnTo>
                  <a:pt x="44130" y="24720"/>
                </a:lnTo>
                <a:lnTo>
                  <a:pt x="44200" y="24700"/>
                </a:lnTo>
                <a:lnTo>
                  <a:pt x="44260" y="24680"/>
                </a:lnTo>
                <a:lnTo>
                  <a:pt x="44350" y="24640"/>
                </a:lnTo>
                <a:lnTo>
                  <a:pt x="44440" y="24630"/>
                </a:lnTo>
                <a:lnTo>
                  <a:pt x="44480" y="24590"/>
                </a:lnTo>
                <a:lnTo>
                  <a:pt x="44520" y="24540"/>
                </a:lnTo>
                <a:lnTo>
                  <a:pt x="44590" y="24500"/>
                </a:lnTo>
                <a:lnTo>
                  <a:pt x="44640" y="24460"/>
                </a:lnTo>
                <a:lnTo>
                  <a:pt x="44700" y="24430"/>
                </a:lnTo>
                <a:lnTo>
                  <a:pt x="44750" y="24390"/>
                </a:lnTo>
                <a:lnTo>
                  <a:pt x="44820" y="24360"/>
                </a:lnTo>
                <a:lnTo>
                  <a:pt x="44870" y="24310"/>
                </a:lnTo>
                <a:lnTo>
                  <a:pt x="44920" y="24340"/>
                </a:lnTo>
                <a:lnTo>
                  <a:pt x="44960" y="24370"/>
                </a:lnTo>
                <a:lnTo>
                  <a:pt x="45010" y="24420"/>
                </a:lnTo>
                <a:lnTo>
                  <a:pt x="44970" y="24460"/>
                </a:lnTo>
                <a:lnTo>
                  <a:pt x="44930" y="24510"/>
                </a:lnTo>
                <a:lnTo>
                  <a:pt x="44910" y="24560"/>
                </a:lnTo>
                <a:lnTo>
                  <a:pt x="44850" y="24600"/>
                </a:lnTo>
                <a:lnTo>
                  <a:pt x="44810" y="24650"/>
                </a:lnTo>
                <a:lnTo>
                  <a:pt x="44740" y="24690"/>
                </a:lnTo>
                <a:lnTo>
                  <a:pt x="44690" y="24760"/>
                </a:lnTo>
                <a:lnTo>
                  <a:pt x="44640" y="24810"/>
                </a:lnTo>
                <a:lnTo>
                  <a:pt x="44580" y="24850"/>
                </a:lnTo>
                <a:lnTo>
                  <a:pt x="44510" y="24910"/>
                </a:lnTo>
                <a:lnTo>
                  <a:pt x="44470" y="24960"/>
                </a:lnTo>
                <a:lnTo>
                  <a:pt x="44440" y="25010"/>
                </a:lnTo>
                <a:lnTo>
                  <a:pt x="44420" y="25070"/>
                </a:lnTo>
                <a:lnTo>
                  <a:pt x="44430" y="25130"/>
                </a:lnTo>
                <a:lnTo>
                  <a:pt x="44440" y="25170"/>
                </a:lnTo>
                <a:lnTo>
                  <a:pt x="44450" y="25230"/>
                </a:lnTo>
                <a:lnTo>
                  <a:pt x="44450" y="25300"/>
                </a:lnTo>
                <a:lnTo>
                  <a:pt x="44430" y="25390"/>
                </a:lnTo>
                <a:lnTo>
                  <a:pt x="44440" y="25450"/>
                </a:lnTo>
                <a:lnTo>
                  <a:pt x="44430" y="25500"/>
                </a:lnTo>
                <a:lnTo>
                  <a:pt x="44400" y="25550"/>
                </a:lnTo>
                <a:lnTo>
                  <a:pt x="44360" y="25600"/>
                </a:lnTo>
                <a:lnTo>
                  <a:pt x="44310" y="25640"/>
                </a:lnTo>
                <a:lnTo>
                  <a:pt x="44280" y="25680"/>
                </a:lnTo>
                <a:lnTo>
                  <a:pt x="44250" y="25720"/>
                </a:lnTo>
                <a:lnTo>
                  <a:pt x="44220" y="25770"/>
                </a:lnTo>
                <a:lnTo>
                  <a:pt x="44200" y="25820"/>
                </a:lnTo>
                <a:lnTo>
                  <a:pt x="44180" y="25870"/>
                </a:lnTo>
                <a:lnTo>
                  <a:pt x="44170" y="25920"/>
                </a:lnTo>
                <a:lnTo>
                  <a:pt x="44120" y="25970"/>
                </a:lnTo>
                <a:lnTo>
                  <a:pt x="44060" y="26000"/>
                </a:lnTo>
                <a:lnTo>
                  <a:pt x="44010" y="26040"/>
                </a:lnTo>
                <a:lnTo>
                  <a:pt x="43960" y="26080"/>
                </a:lnTo>
                <a:lnTo>
                  <a:pt x="43910" y="26110"/>
                </a:lnTo>
                <a:lnTo>
                  <a:pt x="43850" y="26160"/>
                </a:lnTo>
                <a:lnTo>
                  <a:pt x="43780" y="26220"/>
                </a:lnTo>
                <a:lnTo>
                  <a:pt x="43700" y="26270"/>
                </a:lnTo>
                <a:lnTo>
                  <a:pt x="43640" y="26310"/>
                </a:lnTo>
                <a:lnTo>
                  <a:pt x="43590" y="26340"/>
                </a:lnTo>
                <a:lnTo>
                  <a:pt x="43540" y="26390"/>
                </a:lnTo>
                <a:lnTo>
                  <a:pt x="43490" y="26440"/>
                </a:lnTo>
                <a:lnTo>
                  <a:pt x="43450" y="26500"/>
                </a:lnTo>
                <a:lnTo>
                  <a:pt x="43430" y="26560"/>
                </a:lnTo>
                <a:lnTo>
                  <a:pt x="43400" y="26640"/>
                </a:lnTo>
                <a:lnTo>
                  <a:pt x="43380" y="26690"/>
                </a:lnTo>
                <a:lnTo>
                  <a:pt x="43350" y="26740"/>
                </a:lnTo>
                <a:lnTo>
                  <a:pt x="43310" y="26790"/>
                </a:lnTo>
                <a:lnTo>
                  <a:pt x="43270" y="26830"/>
                </a:lnTo>
                <a:lnTo>
                  <a:pt x="43220" y="26880"/>
                </a:lnTo>
                <a:lnTo>
                  <a:pt x="43180" y="26910"/>
                </a:lnTo>
                <a:lnTo>
                  <a:pt x="43140" y="26960"/>
                </a:lnTo>
                <a:lnTo>
                  <a:pt x="43110" y="27040"/>
                </a:lnTo>
                <a:lnTo>
                  <a:pt x="43090" y="27100"/>
                </a:lnTo>
                <a:lnTo>
                  <a:pt x="43070" y="27170"/>
                </a:lnTo>
                <a:lnTo>
                  <a:pt x="43050" y="27230"/>
                </a:lnTo>
                <a:lnTo>
                  <a:pt x="43030" y="27310"/>
                </a:lnTo>
                <a:lnTo>
                  <a:pt x="43010" y="27370"/>
                </a:lnTo>
                <a:lnTo>
                  <a:pt x="43010" y="27440"/>
                </a:lnTo>
                <a:lnTo>
                  <a:pt x="43010" y="27540"/>
                </a:lnTo>
                <a:lnTo>
                  <a:pt x="43010" y="27620"/>
                </a:lnTo>
                <a:lnTo>
                  <a:pt x="43020" y="27680"/>
                </a:lnTo>
                <a:lnTo>
                  <a:pt x="43030" y="27740"/>
                </a:lnTo>
                <a:lnTo>
                  <a:pt x="43020" y="27800"/>
                </a:lnTo>
                <a:lnTo>
                  <a:pt x="43020" y="27860"/>
                </a:lnTo>
                <a:lnTo>
                  <a:pt x="43020" y="27940"/>
                </a:lnTo>
                <a:lnTo>
                  <a:pt x="43050" y="27990"/>
                </a:lnTo>
                <a:lnTo>
                  <a:pt x="43090" y="28050"/>
                </a:lnTo>
                <a:lnTo>
                  <a:pt x="43100" y="28110"/>
                </a:lnTo>
                <a:lnTo>
                  <a:pt x="43090" y="28170"/>
                </a:lnTo>
                <a:lnTo>
                  <a:pt x="43040" y="28250"/>
                </a:lnTo>
                <a:lnTo>
                  <a:pt x="43010" y="28320"/>
                </a:lnTo>
                <a:lnTo>
                  <a:pt x="42990" y="28380"/>
                </a:lnTo>
                <a:lnTo>
                  <a:pt x="42980" y="28460"/>
                </a:lnTo>
                <a:lnTo>
                  <a:pt x="42970" y="28520"/>
                </a:lnTo>
                <a:lnTo>
                  <a:pt x="42990" y="28590"/>
                </a:lnTo>
                <a:lnTo>
                  <a:pt x="43000" y="28650"/>
                </a:lnTo>
                <a:lnTo>
                  <a:pt x="43020" y="28710"/>
                </a:lnTo>
                <a:lnTo>
                  <a:pt x="43040" y="28760"/>
                </a:lnTo>
                <a:lnTo>
                  <a:pt x="43070" y="28840"/>
                </a:lnTo>
                <a:lnTo>
                  <a:pt x="43090" y="28930"/>
                </a:lnTo>
                <a:lnTo>
                  <a:pt x="43080" y="28990"/>
                </a:lnTo>
                <a:lnTo>
                  <a:pt x="43050" y="29060"/>
                </a:lnTo>
                <a:lnTo>
                  <a:pt x="43020" y="29130"/>
                </a:lnTo>
                <a:lnTo>
                  <a:pt x="42990" y="29220"/>
                </a:lnTo>
                <a:lnTo>
                  <a:pt x="42980" y="29290"/>
                </a:lnTo>
                <a:lnTo>
                  <a:pt x="42970" y="29370"/>
                </a:lnTo>
                <a:lnTo>
                  <a:pt x="42960" y="29440"/>
                </a:lnTo>
                <a:lnTo>
                  <a:pt x="42920" y="29540"/>
                </a:lnTo>
                <a:lnTo>
                  <a:pt x="42890" y="29610"/>
                </a:lnTo>
                <a:lnTo>
                  <a:pt x="42870" y="29710"/>
                </a:lnTo>
                <a:lnTo>
                  <a:pt x="42840" y="29780"/>
                </a:lnTo>
                <a:lnTo>
                  <a:pt x="42810" y="29860"/>
                </a:lnTo>
                <a:lnTo>
                  <a:pt x="42780" y="29950"/>
                </a:lnTo>
                <a:lnTo>
                  <a:pt x="42750" y="30000"/>
                </a:lnTo>
                <a:lnTo>
                  <a:pt x="42700" y="30110"/>
                </a:lnTo>
                <a:lnTo>
                  <a:pt x="42630" y="30150"/>
                </a:lnTo>
                <a:lnTo>
                  <a:pt x="42560" y="30170"/>
                </a:lnTo>
                <a:lnTo>
                  <a:pt x="42490" y="30180"/>
                </a:lnTo>
                <a:lnTo>
                  <a:pt x="42400" y="30220"/>
                </a:lnTo>
                <a:lnTo>
                  <a:pt x="42350" y="30230"/>
                </a:lnTo>
                <a:lnTo>
                  <a:pt x="42270" y="30260"/>
                </a:lnTo>
                <a:lnTo>
                  <a:pt x="42180" y="30290"/>
                </a:lnTo>
                <a:lnTo>
                  <a:pt x="42100" y="30310"/>
                </a:lnTo>
                <a:lnTo>
                  <a:pt x="42050" y="30330"/>
                </a:lnTo>
                <a:lnTo>
                  <a:pt x="41960" y="30370"/>
                </a:lnTo>
                <a:lnTo>
                  <a:pt x="41880" y="30430"/>
                </a:lnTo>
                <a:lnTo>
                  <a:pt x="41800" y="30500"/>
                </a:lnTo>
                <a:lnTo>
                  <a:pt x="41720" y="30520"/>
                </a:lnTo>
                <a:lnTo>
                  <a:pt x="41640" y="30530"/>
                </a:lnTo>
                <a:lnTo>
                  <a:pt x="41580" y="30560"/>
                </a:lnTo>
                <a:lnTo>
                  <a:pt x="41540" y="30590"/>
                </a:lnTo>
                <a:lnTo>
                  <a:pt x="41500" y="30650"/>
                </a:lnTo>
                <a:lnTo>
                  <a:pt x="41460" y="30730"/>
                </a:lnTo>
                <a:lnTo>
                  <a:pt x="41440" y="30800"/>
                </a:lnTo>
                <a:lnTo>
                  <a:pt x="41410" y="30870"/>
                </a:lnTo>
                <a:lnTo>
                  <a:pt x="41390" y="30940"/>
                </a:lnTo>
                <a:lnTo>
                  <a:pt x="41370" y="31000"/>
                </a:lnTo>
                <a:lnTo>
                  <a:pt x="41370" y="31050"/>
                </a:lnTo>
                <a:lnTo>
                  <a:pt x="41370" y="31110"/>
                </a:lnTo>
                <a:lnTo>
                  <a:pt x="41390" y="31180"/>
                </a:lnTo>
                <a:lnTo>
                  <a:pt x="41390" y="31250"/>
                </a:lnTo>
                <a:lnTo>
                  <a:pt x="41420" y="31310"/>
                </a:lnTo>
                <a:lnTo>
                  <a:pt x="41400" y="31370"/>
                </a:lnTo>
                <a:lnTo>
                  <a:pt x="41370" y="31450"/>
                </a:lnTo>
                <a:lnTo>
                  <a:pt x="41350" y="31530"/>
                </a:lnTo>
                <a:lnTo>
                  <a:pt x="41350" y="31620"/>
                </a:lnTo>
                <a:lnTo>
                  <a:pt x="41360" y="31680"/>
                </a:lnTo>
                <a:lnTo>
                  <a:pt x="41370" y="31750"/>
                </a:lnTo>
                <a:lnTo>
                  <a:pt x="41370" y="31810"/>
                </a:lnTo>
                <a:lnTo>
                  <a:pt x="41370" y="31900"/>
                </a:lnTo>
                <a:lnTo>
                  <a:pt x="41350" y="31990"/>
                </a:lnTo>
                <a:lnTo>
                  <a:pt x="41350" y="32050"/>
                </a:lnTo>
                <a:lnTo>
                  <a:pt x="41350" y="32130"/>
                </a:lnTo>
                <a:lnTo>
                  <a:pt x="41350" y="32230"/>
                </a:lnTo>
                <a:lnTo>
                  <a:pt x="41340" y="32310"/>
                </a:lnTo>
                <a:lnTo>
                  <a:pt x="41320" y="32390"/>
                </a:lnTo>
                <a:lnTo>
                  <a:pt x="41310" y="32480"/>
                </a:lnTo>
                <a:lnTo>
                  <a:pt x="41290" y="32570"/>
                </a:lnTo>
                <a:lnTo>
                  <a:pt x="41270" y="32640"/>
                </a:lnTo>
                <a:lnTo>
                  <a:pt x="41270" y="32700"/>
                </a:lnTo>
                <a:lnTo>
                  <a:pt x="41280" y="32770"/>
                </a:lnTo>
                <a:lnTo>
                  <a:pt x="41280" y="32850"/>
                </a:lnTo>
                <a:lnTo>
                  <a:pt x="41260" y="32930"/>
                </a:lnTo>
                <a:lnTo>
                  <a:pt x="41180" y="32900"/>
                </a:lnTo>
                <a:lnTo>
                  <a:pt x="41140" y="32950"/>
                </a:lnTo>
                <a:lnTo>
                  <a:pt x="41070" y="32990"/>
                </a:lnTo>
                <a:lnTo>
                  <a:pt x="41060" y="33060"/>
                </a:lnTo>
                <a:lnTo>
                  <a:pt x="41040" y="33140"/>
                </a:lnTo>
                <a:lnTo>
                  <a:pt x="41050" y="33240"/>
                </a:lnTo>
                <a:lnTo>
                  <a:pt x="41030" y="33350"/>
                </a:lnTo>
                <a:lnTo>
                  <a:pt x="41050" y="33410"/>
                </a:lnTo>
                <a:lnTo>
                  <a:pt x="41100" y="33460"/>
                </a:lnTo>
                <a:lnTo>
                  <a:pt x="41160" y="33500"/>
                </a:lnTo>
                <a:lnTo>
                  <a:pt x="41170" y="33560"/>
                </a:lnTo>
                <a:lnTo>
                  <a:pt x="41140" y="33610"/>
                </a:lnTo>
                <a:lnTo>
                  <a:pt x="41120" y="33670"/>
                </a:lnTo>
                <a:lnTo>
                  <a:pt x="41100" y="33750"/>
                </a:lnTo>
                <a:lnTo>
                  <a:pt x="41030" y="33720"/>
                </a:lnTo>
                <a:lnTo>
                  <a:pt x="40970" y="33740"/>
                </a:lnTo>
                <a:lnTo>
                  <a:pt x="40940" y="33810"/>
                </a:lnTo>
                <a:lnTo>
                  <a:pt x="40920" y="33880"/>
                </a:lnTo>
                <a:lnTo>
                  <a:pt x="40880" y="33970"/>
                </a:lnTo>
                <a:lnTo>
                  <a:pt x="40820" y="34020"/>
                </a:lnTo>
                <a:lnTo>
                  <a:pt x="40760" y="34050"/>
                </a:lnTo>
                <a:lnTo>
                  <a:pt x="40710" y="34030"/>
                </a:lnTo>
                <a:lnTo>
                  <a:pt x="40660" y="34030"/>
                </a:lnTo>
                <a:lnTo>
                  <a:pt x="40600" y="34020"/>
                </a:lnTo>
                <a:lnTo>
                  <a:pt x="40550" y="34020"/>
                </a:lnTo>
                <a:lnTo>
                  <a:pt x="40490" y="34060"/>
                </a:lnTo>
                <a:lnTo>
                  <a:pt x="40450" y="34110"/>
                </a:lnTo>
                <a:lnTo>
                  <a:pt x="40410" y="34160"/>
                </a:lnTo>
                <a:lnTo>
                  <a:pt x="40360" y="34220"/>
                </a:lnTo>
                <a:lnTo>
                  <a:pt x="40320" y="34280"/>
                </a:lnTo>
                <a:lnTo>
                  <a:pt x="40290" y="34330"/>
                </a:lnTo>
                <a:lnTo>
                  <a:pt x="40260" y="34370"/>
                </a:lnTo>
                <a:lnTo>
                  <a:pt x="40230" y="34430"/>
                </a:lnTo>
                <a:lnTo>
                  <a:pt x="40200" y="34480"/>
                </a:lnTo>
                <a:lnTo>
                  <a:pt x="40150" y="34540"/>
                </a:lnTo>
                <a:lnTo>
                  <a:pt x="40080" y="34570"/>
                </a:lnTo>
                <a:lnTo>
                  <a:pt x="40000" y="34560"/>
                </a:lnTo>
                <a:lnTo>
                  <a:pt x="39940" y="34630"/>
                </a:lnTo>
                <a:lnTo>
                  <a:pt x="39890" y="34690"/>
                </a:lnTo>
                <a:lnTo>
                  <a:pt x="39830" y="34740"/>
                </a:lnTo>
                <a:lnTo>
                  <a:pt x="39770" y="34820"/>
                </a:lnTo>
                <a:lnTo>
                  <a:pt x="39740" y="34880"/>
                </a:lnTo>
                <a:lnTo>
                  <a:pt x="39690" y="34900"/>
                </a:lnTo>
                <a:lnTo>
                  <a:pt x="39640" y="34960"/>
                </a:lnTo>
                <a:lnTo>
                  <a:pt x="39630" y="35020"/>
                </a:lnTo>
                <a:lnTo>
                  <a:pt x="39590" y="35080"/>
                </a:lnTo>
                <a:lnTo>
                  <a:pt x="39600" y="35140"/>
                </a:lnTo>
                <a:lnTo>
                  <a:pt x="39620" y="35200"/>
                </a:lnTo>
                <a:lnTo>
                  <a:pt x="39590" y="35260"/>
                </a:lnTo>
                <a:lnTo>
                  <a:pt x="39570" y="35310"/>
                </a:lnTo>
                <a:lnTo>
                  <a:pt x="39540" y="35370"/>
                </a:lnTo>
                <a:lnTo>
                  <a:pt x="39500" y="35450"/>
                </a:lnTo>
                <a:lnTo>
                  <a:pt x="39450" y="35510"/>
                </a:lnTo>
                <a:lnTo>
                  <a:pt x="39390" y="35540"/>
                </a:lnTo>
                <a:lnTo>
                  <a:pt x="39340" y="35570"/>
                </a:lnTo>
                <a:lnTo>
                  <a:pt x="39290" y="35620"/>
                </a:lnTo>
                <a:lnTo>
                  <a:pt x="39230" y="35590"/>
                </a:lnTo>
                <a:lnTo>
                  <a:pt x="39170" y="35580"/>
                </a:lnTo>
                <a:lnTo>
                  <a:pt x="39090" y="35590"/>
                </a:lnTo>
                <a:lnTo>
                  <a:pt x="39000" y="35620"/>
                </a:lnTo>
                <a:lnTo>
                  <a:pt x="38910" y="35690"/>
                </a:lnTo>
                <a:lnTo>
                  <a:pt x="38840" y="35730"/>
                </a:lnTo>
                <a:lnTo>
                  <a:pt x="38790" y="35750"/>
                </a:lnTo>
                <a:lnTo>
                  <a:pt x="38750" y="35780"/>
                </a:lnTo>
                <a:lnTo>
                  <a:pt x="38700" y="35810"/>
                </a:lnTo>
                <a:lnTo>
                  <a:pt x="38630" y="35820"/>
                </a:lnTo>
                <a:lnTo>
                  <a:pt x="38550" y="35800"/>
                </a:lnTo>
                <a:lnTo>
                  <a:pt x="38530" y="35850"/>
                </a:lnTo>
                <a:lnTo>
                  <a:pt x="38480" y="35910"/>
                </a:lnTo>
                <a:lnTo>
                  <a:pt x="38400" y="35910"/>
                </a:lnTo>
                <a:lnTo>
                  <a:pt x="38340" y="35950"/>
                </a:lnTo>
                <a:lnTo>
                  <a:pt x="38290" y="35930"/>
                </a:lnTo>
                <a:lnTo>
                  <a:pt x="38220" y="35930"/>
                </a:lnTo>
                <a:lnTo>
                  <a:pt x="38150" y="35960"/>
                </a:lnTo>
                <a:lnTo>
                  <a:pt x="38070" y="35990"/>
                </a:lnTo>
                <a:lnTo>
                  <a:pt x="38090" y="36080"/>
                </a:lnTo>
                <a:lnTo>
                  <a:pt x="38030" y="36140"/>
                </a:lnTo>
                <a:lnTo>
                  <a:pt x="37970" y="36160"/>
                </a:lnTo>
                <a:lnTo>
                  <a:pt x="37900" y="36130"/>
                </a:lnTo>
                <a:lnTo>
                  <a:pt x="37840" y="36180"/>
                </a:lnTo>
                <a:lnTo>
                  <a:pt x="37850" y="36230"/>
                </a:lnTo>
                <a:lnTo>
                  <a:pt x="37860" y="36300"/>
                </a:lnTo>
                <a:lnTo>
                  <a:pt x="37810" y="36350"/>
                </a:lnTo>
                <a:lnTo>
                  <a:pt x="37750" y="36400"/>
                </a:lnTo>
                <a:lnTo>
                  <a:pt x="37710" y="36450"/>
                </a:lnTo>
                <a:lnTo>
                  <a:pt x="37650" y="36490"/>
                </a:lnTo>
                <a:lnTo>
                  <a:pt x="37610" y="36550"/>
                </a:lnTo>
                <a:lnTo>
                  <a:pt x="37570" y="36600"/>
                </a:lnTo>
                <a:lnTo>
                  <a:pt x="37520" y="36650"/>
                </a:lnTo>
                <a:lnTo>
                  <a:pt x="37480" y="36700"/>
                </a:lnTo>
                <a:lnTo>
                  <a:pt x="37450" y="36750"/>
                </a:lnTo>
                <a:lnTo>
                  <a:pt x="37440" y="36800"/>
                </a:lnTo>
                <a:lnTo>
                  <a:pt x="37410" y="36850"/>
                </a:lnTo>
                <a:lnTo>
                  <a:pt x="37360" y="36910"/>
                </a:lnTo>
                <a:lnTo>
                  <a:pt x="37330" y="36970"/>
                </a:lnTo>
                <a:lnTo>
                  <a:pt x="37290" y="37010"/>
                </a:lnTo>
                <a:lnTo>
                  <a:pt x="37240" y="37050"/>
                </a:lnTo>
                <a:lnTo>
                  <a:pt x="37250" y="37100"/>
                </a:lnTo>
                <a:lnTo>
                  <a:pt x="37240" y="37160"/>
                </a:lnTo>
                <a:lnTo>
                  <a:pt x="37190" y="37180"/>
                </a:lnTo>
                <a:lnTo>
                  <a:pt x="37150" y="37230"/>
                </a:lnTo>
                <a:lnTo>
                  <a:pt x="37180" y="37290"/>
                </a:lnTo>
                <a:lnTo>
                  <a:pt x="37170" y="37340"/>
                </a:lnTo>
                <a:lnTo>
                  <a:pt x="37100" y="37330"/>
                </a:lnTo>
                <a:lnTo>
                  <a:pt x="37050" y="37310"/>
                </a:lnTo>
                <a:lnTo>
                  <a:pt x="37020" y="37380"/>
                </a:lnTo>
                <a:lnTo>
                  <a:pt x="36960" y="37410"/>
                </a:lnTo>
                <a:lnTo>
                  <a:pt x="36930" y="37450"/>
                </a:lnTo>
                <a:lnTo>
                  <a:pt x="36900" y="37490"/>
                </a:lnTo>
                <a:lnTo>
                  <a:pt x="36880" y="37560"/>
                </a:lnTo>
                <a:lnTo>
                  <a:pt x="36860" y="37630"/>
                </a:lnTo>
                <a:lnTo>
                  <a:pt x="36790" y="37670"/>
                </a:lnTo>
                <a:lnTo>
                  <a:pt x="36740" y="37610"/>
                </a:lnTo>
                <a:lnTo>
                  <a:pt x="36730" y="37550"/>
                </a:lnTo>
                <a:lnTo>
                  <a:pt x="36710" y="37480"/>
                </a:lnTo>
                <a:lnTo>
                  <a:pt x="36700" y="37410"/>
                </a:lnTo>
                <a:lnTo>
                  <a:pt x="36690" y="37340"/>
                </a:lnTo>
                <a:lnTo>
                  <a:pt x="36670" y="37280"/>
                </a:lnTo>
                <a:lnTo>
                  <a:pt x="36650" y="37230"/>
                </a:lnTo>
                <a:lnTo>
                  <a:pt x="36630" y="37180"/>
                </a:lnTo>
                <a:lnTo>
                  <a:pt x="36600" y="37100"/>
                </a:lnTo>
                <a:lnTo>
                  <a:pt x="36570" y="37020"/>
                </a:lnTo>
                <a:lnTo>
                  <a:pt x="36530" y="36950"/>
                </a:lnTo>
                <a:lnTo>
                  <a:pt x="36500" y="36890"/>
                </a:lnTo>
                <a:lnTo>
                  <a:pt x="36480" y="36840"/>
                </a:lnTo>
                <a:lnTo>
                  <a:pt x="36450" y="36780"/>
                </a:lnTo>
                <a:lnTo>
                  <a:pt x="36410" y="36710"/>
                </a:lnTo>
                <a:lnTo>
                  <a:pt x="36370" y="36640"/>
                </a:lnTo>
                <a:lnTo>
                  <a:pt x="36320" y="36560"/>
                </a:lnTo>
                <a:lnTo>
                  <a:pt x="36280" y="36500"/>
                </a:lnTo>
                <a:lnTo>
                  <a:pt x="36220" y="36410"/>
                </a:lnTo>
                <a:lnTo>
                  <a:pt x="36180" y="36360"/>
                </a:lnTo>
                <a:lnTo>
                  <a:pt x="36140" y="36290"/>
                </a:lnTo>
                <a:lnTo>
                  <a:pt x="36100" y="36220"/>
                </a:lnTo>
                <a:lnTo>
                  <a:pt x="36060" y="36140"/>
                </a:lnTo>
                <a:lnTo>
                  <a:pt x="36010" y="36080"/>
                </a:lnTo>
                <a:lnTo>
                  <a:pt x="35970" y="36030"/>
                </a:lnTo>
                <a:lnTo>
                  <a:pt x="35950" y="35970"/>
                </a:lnTo>
                <a:lnTo>
                  <a:pt x="35950" y="35910"/>
                </a:lnTo>
                <a:lnTo>
                  <a:pt x="35930" y="35860"/>
                </a:lnTo>
                <a:lnTo>
                  <a:pt x="35910" y="35790"/>
                </a:lnTo>
                <a:lnTo>
                  <a:pt x="35890" y="35700"/>
                </a:lnTo>
                <a:lnTo>
                  <a:pt x="35870" y="35630"/>
                </a:lnTo>
                <a:lnTo>
                  <a:pt x="35850" y="35580"/>
                </a:lnTo>
                <a:lnTo>
                  <a:pt x="35860" y="35520"/>
                </a:lnTo>
                <a:lnTo>
                  <a:pt x="35900" y="35450"/>
                </a:lnTo>
                <a:lnTo>
                  <a:pt x="35960" y="35350"/>
                </a:lnTo>
                <a:lnTo>
                  <a:pt x="35970" y="35260"/>
                </a:lnTo>
                <a:lnTo>
                  <a:pt x="35960" y="35190"/>
                </a:lnTo>
                <a:lnTo>
                  <a:pt x="35940" y="35130"/>
                </a:lnTo>
                <a:lnTo>
                  <a:pt x="35920" y="35070"/>
                </a:lnTo>
                <a:lnTo>
                  <a:pt x="35890" y="35000"/>
                </a:lnTo>
                <a:lnTo>
                  <a:pt x="35870" y="34940"/>
                </a:lnTo>
                <a:lnTo>
                  <a:pt x="35850" y="34890"/>
                </a:lnTo>
                <a:lnTo>
                  <a:pt x="35840" y="34840"/>
                </a:lnTo>
                <a:lnTo>
                  <a:pt x="35810" y="34800"/>
                </a:lnTo>
                <a:lnTo>
                  <a:pt x="35790" y="34740"/>
                </a:lnTo>
                <a:lnTo>
                  <a:pt x="35760" y="34690"/>
                </a:lnTo>
                <a:lnTo>
                  <a:pt x="35690" y="34670"/>
                </a:lnTo>
                <a:lnTo>
                  <a:pt x="35630" y="34660"/>
                </a:lnTo>
                <a:lnTo>
                  <a:pt x="35580" y="34660"/>
                </a:lnTo>
                <a:lnTo>
                  <a:pt x="35550" y="34610"/>
                </a:lnTo>
                <a:lnTo>
                  <a:pt x="35510" y="34550"/>
                </a:lnTo>
                <a:lnTo>
                  <a:pt x="35460" y="34520"/>
                </a:lnTo>
                <a:lnTo>
                  <a:pt x="35410" y="34460"/>
                </a:lnTo>
                <a:lnTo>
                  <a:pt x="35390" y="34390"/>
                </a:lnTo>
                <a:lnTo>
                  <a:pt x="35380" y="34330"/>
                </a:lnTo>
                <a:lnTo>
                  <a:pt x="35350" y="34280"/>
                </a:lnTo>
                <a:lnTo>
                  <a:pt x="35320" y="34220"/>
                </a:lnTo>
                <a:lnTo>
                  <a:pt x="35320" y="34140"/>
                </a:lnTo>
                <a:lnTo>
                  <a:pt x="35320" y="34060"/>
                </a:lnTo>
                <a:lnTo>
                  <a:pt x="35280" y="33990"/>
                </a:lnTo>
                <a:lnTo>
                  <a:pt x="35250" y="33920"/>
                </a:lnTo>
                <a:lnTo>
                  <a:pt x="35240" y="33860"/>
                </a:lnTo>
                <a:lnTo>
                  <a:pt x="35230" y="33780"/>
                </a:lnTo>
                <a:lnTo>
                  <a:pt x="35200" y="33710"/>
                </a:lnTo>
                <a:lnTo>
                  <a:pt x="35190" y="33650"/>
                </a:lnTo>
                <a:lnTo>
                  <a:pt x="35170" y="33590"/>
                </a:lnTo>
                <a:lnTo>
                  <a:pt x="35160" y="33530"/>
                </a:lnTo>
                <a:lnTo>
                  <a:pt x="35140" y="33460"/>
                </a:lnTo>
                <a:lnTo>
                  <a:pt x="35100" y="33360"/>
                </a:lnTo>
                <a:lnTo>
                  <a:pt x="35070" y="33270"/>
                </a:lnTo>
                <a:lnTo>
                  <a:pt x="35050" y="33190"/>
                </a:lnTo>
                <a:lnTo>
                  <a:pt x="35030" y="33140"/>
                </a:lnTo>
                <a:lnTo>
                  <a:pt x="35010" y="33090"/>
                </a:lnTo>
                <a:lnTo>
                  <a:pt x="34990" y="33030"/>
                </a:lnTo>
                <a:lnTo>
                  <a:pt x="34980" y="32970"/>
                </a:lnTo>
                <a:lnTo>
                  <a:pt x="34960" y="32920"/>
                </a:lnTo>
                <a:lnTo>
                  <a:pt x="34940" y="32870"/>
                </a:lnTo>
                <a:lnTo>
                  <a:pt x="34920" y="32810"/>
                </a:lnTo>
                <a:lnTo>
                  <a:pt x="34890" y="32740"/>
                </a:lnTo>
                <a:lnTo>
                  <a:pt x="34880" y="32690"/>
                </a:lnTo>
                <a:lnTo>
                  <a:pt x="34860" y="32640"/>
                </a:lnTo>
                <a:lnTo>
                  <a:pt x="34830" y="32570"/>
                </a:lnTo>
                <a:lnTo>
                  <a:pt x="34800" y="32500"/>
                </a:lnTo>
                <a:lnTo>
                  <a:pt x="34780" y="32460"/>
                </a:lnTo>
                <a:lnTo>
                  <a:pt x="34740" y="32380"/>
                </a:lnTo>
                <a:lnTo>
                  <a:pt x="34700" y="32310"/>
                </a:lnTo>
                <a:lnTo>
                  <a:pt x="34680" y="32250"/>
                </a:lnTo>
                <a:lnTo>
                  <a:pt x="34650" y="32190"/>
                </a:lnTo>
                <a:lnTo>
                  <a:pt x="34620" y="32140"/>
                </a:lnTo>
                <a:lnTo>
                  <a:pt x="34580" y="32090"/>
                </a:lnTo>
                <a:lnTo>
                  <a:pt x="34550" y="32050"/>
                </a:lnTo>
                <a:lnTo>
                  <a:pt x="34520" y="31990"/>
                </a:lnTo>
                <a:lnTo>
                  <a:pt x="34500" y="31910"/>
                </a:lnTo>
                <a:lnTo>
                  <a:pt x="34450" y="31860"/>
                </a:lnTo>
                <a:lnTo>
                  <a:pt x="34410" y="31790"/>
                </a:lnTo>
                <a:lnTo>
                  <a:pt x="34380" y="31740"/>
                </a:lnTo>
                <a:lnTo>
                  <a:pt x="34340" y="31670"/>
                </a:lnTo>
                <a:lnTo>
                  <a:pt x="34280" y="31580"/>
                </a:lnTo>
                <a:lnTo>
                  <a:pt x="34240" y="31510"/>
                </a:lnTo>
                <a:lnTo>
                  <a:pt x="34190" y="31440"/>
                </a:lnTo>
                <a:lnTo>
                  <a:pt x="34150" y="31400"/>
                </a:lnTo>
                <a:lnTo>
                  <a:pt x="34100" y="31340"/>
                </a:lnTo>
                <a:lnTo>
                  <a:pt x="34060" y="31280"/>
                </a:lnTo>
                <a:lnTo>
                  <a:pt x="34020" y="31230"/>
                </a:lnTo>
                <a:lnTo>
                  <a:pt x="33970" y="31170"/>
                </a:lnTo>
                <a:lnTo>
                  <a:pt x="33910" y="31100"/>
                </a:lnTo>
                <a:lnTo>
                  <a:pt x="33860" y="31040"/>
                </a:lnTo>
                <a:lnTo>
                  <a:pt x="33820" y="31000"/>
                </a:lnTo>
                <a:lnTo>
                  <a:pt x="33790" y="30950"/>
                </a:lnTo>
                <a:lnTo>
                  <a:pt x="33760" y="30910"/>
                </a:lnTo>
                <a:lnTo>
                  <a:pt x="33710" y="30850"/>
                </a:lnTo>
                <a:lnTo>
                  <a:pt x="33650" y="30800"/>
                </a:lnTo>
                <a:lnTo>
                  <a:pt x="33590" y="30760"/>
                </a:lnTo>
                <a:lnTo>
                  <a:pt x="33540" y="30710"/>
                </a:lnTo>
                <a:lnTo>
                  <a:pt x="33460" y="30650"/>
                </a:lnTo>
                <a:lnTo>
                  <a:pt x="33390" y="30610"/>
                </a:lnTo>
                <a:lnTo>
                  <a:pt x="33330" y="30560"/>
                </a:lnTo>
                <a:lnTo>
                  <a:pt x="33280" y="30530"/>
                </a:lnTo>
                <a:lnTo>
                  <a:pt x="33220" y="30490"/>
                </a:lnTo>
                <a:lnTo>
                  <a:pt x="33150" y="30440"/>
                </a:lnTo>
                <a:lnTo>
                  <a:pt x="33080" y="30400"/>
                </a:lnTo>
                <a:lnTo>
                  <a:pt x="33010" y="30360"/>
                </a:lnTo>
                <a:lnTo>
                  <a:pt x="32940" y="30330"/>
                </a:lnTo>
                <a:lnTo>
                  <a:pt x="32890" y="30320"/>
                </a:lnTo>
                <a:lnTo>
                  <a:pt x="32830" y="30310"/>
                </a:lnTo>
                <a:lnTo>
                  <a:pt x="32770" y="30320"/>
                </a:lnTo>
                <a:lnTo>
                  <a:pt x="32720" y="30330"/>
                </a:lnTo>
                <a:lnTo>
                  <a:pt x="32660" y="30300"/>
                </a:lnTo>
                <a:lnTo>
                  <a:pt x="32610" y="30280"/>
                </a:lnTo>
                <a:lnTo>
                  <a:pt x="32560" y="30240"/>
                </a:lnTo>
                <a:lnTo>
                  <a:pt x="32490" y="30190"/>
                </a:lnTo>
                <a:lnTo>
                  <a:pt x="32410" y="30150"/>
                </a:lnTo>
                <a:lnTo>
                  <a:pt x="32340" y="30120"/>
                </a:lnTo>
                <a:lnTo>
                  <a:pt x="32280" y="30080"/>
                </a:lnTo>
                <a:lnTo>
                  <a:pt x="32220" y="30060"/>
                </a:lnTo>
                <a:lnTo>
                  <a:pt x="32170" y="30060"/>
                </a:lnTo>
                <a:lnTo>
                  <a:pt x="32120" y="30040"/>
                </a:lnTo>
                <a:lnTo>
                  <a:pt x="32040" y="30070"/>
                </a:lnTo>
                <a:lnTo>
                  <a:pt x="31960" y="30060"/>
                </a:lnTo>
                <a:lnTo>
                  <a:pt x="31910" y="30030"/>
                </a:lnTo>
                <a:lnTo>
                  <a:pt x="31860" y="30000"/>
                </a:lnTo>
                <a:lnTo>
                  <a:pt x="31810" y="29990"/>
                </a:lnTo>
                <a:lnTo>
                  <a:pt x="31760" y="30010"/>
                </a:lnTo>
                <a:lnTo>
                  <a:pt x="31710" y="30030"/>
                </a:lnTo>
                <a:lnTo>
                  <a:pt x="31640" y="30030"/>
                </a:lnTo>
                <a:lnTo>
                  <a:pt x="31590" y="30000"/>
                </a:lnTo>
                <a:lnTo>
                  <a:pt x="31550" y="29970"/>
                </a:lnTo>
                <a:lnTo>
                  <a:pt x="31500" y="29920"/>
                </a:lnTo>
                <a:lnTo>
                  <a:pt x="31440" y="29880"/>
                </a:lnTo>
                <a:lnTo>
                  <a:pt x="31370" y="29860"/>
                </a:lnTo>
                <a:lnTo>
                  <a:pt x="31290" y="29870"/>
                </a:lnTo>
                <a:lnTo>
                  <a:pt x="31230" y="29890"/>
                </a:lnTo>
                <a:lnTo>
                  <a:pt x="31160" y="29850"/>
                </a:lnTo>
                <a:lnTo>
                  <a:pt x="31120" y="29820"/>
                </a:lnTo>
                <a:lnTo>
                  <a:pt x="31050" y="29780"/>
                </a:lnTo>
                <a:lnTo>
                  <a:pt x="30990" y="29760"/>
                </a:lnTo>
                <a:lnTo>
                  <a:pt x="30950" y="29730"/>
                </a:lnTo>
                <a:lnTo>
                  <a:pt x="30880" y="29700"/>
                </a:lnTo>
                <a:lnTo>
                  <a:pt x="30810" y="29680"/>
                </a:lnTo>
                <a:lnTo>
                  <a:pt x="30740" y="29680"/>
                </a:lnTo>
                <a:lnTo>
                  <a:pt x="30680" y="29690"/>
                </a:lnTo>
                <a:lnTo>
                  <a:pt x="30580" y="29710"/>
                </a:lnTo>
                <a:lnTo>
                  <a:pt x="30520" y="29740"/>
                </a:lnTo>
                <a:lnTo>
                  <a:pt x="30460" y="29720"/>
                </a:lnTo>
                <a:lnTo>
                  <a:pt x="30420" y="29690"/>
                </a:lnTo>
                <a:lnTo>
                  <a:pt x="30360" y="29650"/>
                </a:lnTo>
                <a:lnTo>
                  <a:pt x="30300" y="29610"/>
                </a:lnTo>
                <a:lnTo>
                  <a:pt x="30250" y="29600"/>
                </a:lnTo>
                <a:lnTo>
                  <a:pt x="30170" y="29590"/>
                </a:lnTo>
                <a:lnTo>
                  <a:pt x="30080" y="29590"/>
                </a:lnTo>
                <a:lnTo>
                  <a:pt x="30020" y="29600"/>
                </a:lnTo>
                <a:lnTo>
                  <a:pt x="29950" y="29600"/>
                </a:lnTo>
                <a:lnTo>
                  <a:pt x="29890" y="29570"/>
                </a:lnTo>
                <a:lnTo>
                  <a:pt x="29830" y="29520"/>
                </a:lnTo>
                <a:lnTo>
                  <a:pt x="29780" y="29480"/>
                </a:lnTo>
                <a:lnTo>
                  <a:pt x="29710" y="29470"/>
                </a:lnTo>
                <a:lnTo>
                  <a:pt x="29650" y="29490"/>
                </a:lnTo>
                <a:lnTo>
                  <a:pt x="29600" y="29480"/>
                </a:lnTo>
                <a:lnTo>
                  <a:pt x="29540" y="29480"/>
                </a:lnTo>
                <a:lnTo>
                  <a:pt x="29480" y="29500"/>
                </a:lnTo>
                <a:lnTo>
                  <a:pt x="29410" y="29480"/>
                </a:lnTo>
                <a:lnTo>
                  <a:pt x="29360" y="29440"/>
                </a:lnTo>
                <a:lnTo>
                  <a:pt x="29330" y="29400"/>
                </a:lnTo>
                <a:lnTo>
                  <a:pt x="29250" y="29380"/>
                </a:lnTo>
                <a:lnTo>
                  <a:pt x="29180" y="29370"/>
                </a:lnTo>
                <a:lnTo>
                  <a:pt x="29100" y="29350"/>
                </a:lnTo>
                <a:lnTo>
                  <a:pt x="29030" y="29320"/>
                </a:lnTo>
                <a:lnTo>
                  <a:pt x="28960" y="29300"/>
                </a:lnTo>
                <a:lnTo>
                  <a:pt x="28900" y="29290"/>
                </a:lnTo>
                <a:lnTo>
                  <a:pt x="28860" y="29260"/>
                </a:lnTo>
                <a:lnTo>
                  <a:pt x="28800" y="29230"/>
                </a:lnTo>
                <a:lnTo>
                  <a:pt x="28720" y="29200"/>
                </a:lnTo>
                <a:lnTo>
                  <a:pt x="28630" y="29170"/>
                </a:lnTo>
                <a:lnTo>
                  <a:pt x="28540" y="29140"/>
                </a:lnTo>
                <a:lnTo>
                  <a:pt x="28480" y="29110"/>
                </a:lnTo>
                <a:lnTo>
                  <a:pt x="28430" y="29100"/>
                </a:lnTo>
                <a:lnTo>
                  <a:pt x="28360" y="29110"/>
                </a:lnTo>
                <a:lnTo>
                  <a:pt x="28330" y="29170"/>
                </a:lnTo>
                <a:lnTo>
                  <a:pt x="28360" y="29240"/>
                </a:lnTo>
                <a:lnTo>
                  <a:pt x="28310" y="29220"/>
                </a:lnTo>
                <a:lnTo>
                  <a:pt x="28260" y="29150"/>
                </a:lnTo>
                <a:lnTo>
                  <a:pt x="28200" y="29100"/>
                </a:lnTo>
                <a:lnTo>
                  <a:pt x="28180" y="29040"/>
                </a:lnTo>
                <a:lnTo>
                  <a:pt x="28140" y="28970"/>
                </a:lnTo>
                <a:lnTo>
                  <a:pt x="28090" y="28930"/>
                </a:lnTo>
                <a:lnTo>
                  <a:pt x="28040" y="28890"/>
                </a:lnTo>
                <a:lnTo>
                  <a:pt x="27970" y="28840"/>
                </a:lnTo>
                <a:lnTo>
                  <a:pt x="27900" y="28790"/>
                </a:lnTo>
                <a:lnTo>
                  <a:pt x="27850" y="28760"/>
                </a:lnTo>
                <a:lnTo>
                  <a:pt x="27780" y="28710"/>
                </a:lnTo>
                <a:lnTo>
                  <a:pt x="27690" y="28740"/>
                </a:lnTo>
                <a:lnTo>
                  <a:pt x="27690" y="28800"/>
                </a:lnTo>
                <a:lnTo>
                  <a:pt x="27640" y="28850"/>
                </a:lnTo>
                <a:lnTo>
                  <a:pt x="27590" y="28880"/>
                </a:lnTo>
                <a:lnTo>
                  <a:pt x="27540" y="28910"/>
                </a:lnTo>
                <a:lnTo>
                  <a:pt x="27500" y="28880"/>
                </a:lnTo>
                <a:lnTo>
                  <a:pt x="27450" y="28840"/>
                </a:lnTo>
                <a:lnTo>
                  <a:pt x="27410" y="28760"/>
                </a:lnTo>
                <a:lnTo>
                  <a:pt x="27340" y="28730"/>
                </a:lnTo>
                <a:lnTo>
                  <a:pt x="27290" y="28710"/>
                </a:lnTo>
                <a:lnTo>
                  <a:pt x="27260" y="28660"/>
                </a:lnTo>
                <a:lnTo>
                  <a:pt x="27190" y="28630"/>
                </a:lnTo>
                <a:lnTo>
                  <a:pt x="27140" y="28580"/>
                </a:lnTo>
                <a:lnTo>
                  <a:pt x="27090" y="28570"/>
                </a:lnTo>
                <a:lnTo>
                  <a:pt x="27030" y="28590"/>
                </a:lnTo>
                <a:lnTo>
                  <a:pt x="26960" y="28580"/>
                </a:lnTo>
                <a:lnTo>
                  <a:pt x="26900" y="28540"/>
                </a:lnTo>
                <a:lnTo>
                  <a:pt x="26820" y="28500"/>
                </a:lnTo>
                <a:lnTo>
                  <a:pt x="26760" y="28500"/>
                </a:lnTo>
                <a:lnTo>
                  <a:pt x="26700" y="28530"/>
                </a:lnTo>
                <a:lnTo>
                  <a:pt x="26630" y="28540"/>
                </a:lnTo>
                <a:lnTo>
                  <a:pt x="26580" y="28550"/>
                </a:lnTo>
                <a:lnTo>
                  <a:pt x="26530" y="28600"/>
                </a:lnTo>
                <a:lnTo>
                  <a:pt x="26460" y="28570"/>
                </a:lnTo>
                <a:lnTo>
                  <a:pt x="26400" y="28540"/>
                </a:lnTo>
                <a:lnTo>
                  <a:pt x="26340" y="28570"/>
                </a:lnTo>
                <a:lnTo>
                  <a:pt x="26280" y="28570"/>
                </a:lnTo>
                <a:lnTo>
                  <a:pt x="26220" y="28570"/>
                </a:lnTo>
                <a:lnTo>
                  <a:pt x="26170" y="28520"/>
                </a:lnTo>
                <a:lnTo>
                  <a:pt x="26120" y="28460"/>
                </a:lnTo>
                <a:lnTo>
                  <a:pt x="26100" y="28390"/>
                </a:lnTo>
                <a:lnTo>
                  <a:pt x="26070" y="28340"/>
                </a:lnTo>
                <a:lnTo>
                  <a:pt x="26040" y="28290"/>
                </a:lnTo>
                <a:lnTo>
                  <a:pt x="26000" y="28220"/>
                </a:lnTo>
                <a:lnTo>
                  <a:pt x="25910" y="28240"/>
                </a:lnTo>
                <a:lnTo>
                  <a:pt x="25860" y="28230"/>
                </a:lnTo>
                <a:lnTo>
                  <a:pt x="25810" y="28240"/>
                </a:lnTo>
                <a:lnTo>
                  <a:pt x="25770" y="28280"/>
                </a:lnTo>
                <a:lnTo>
                  <a:pt x="25710" y="28280"/>
                </a:lnTo>
                <a:lnTo>
                  <a:pt x="25670" y="28260"/>
                </a:lnTo>
                <a:lnTo>
                  <a:pt x="25630" y="28230"/>
                </a:lnTo>
                <a:lnTo>
                  <a:pt x="25600" y="28170"/>
                </a:lnTo>
                <a:lnTo>
                  <a:pt x="25600" y="28110"/>
                </a:lnTo>
                <a:lnTo>
                  <a:pt x="25600" y="28050"/>
                </a:lnTo>
                <a:lnTo>
                  <a:pt x="25540" y="27980"/>
                </a:lnTo>
                <a:lnTo>
                  <a:pt x="25540" y="27900"/>
                </a:lnTo>
                <a:lnTo>
                  <a:pt x="25460" y="27850"/>
                </a:lnTo>
                <a:lnTo>
                  <a:pt x="25360" y="27800"/>
                </a:lnTo>
                <a:lnTo>
                  <a:pt x="25270" y="27790"/>
                </a:lnTo>
                <a:lnTo>
                  <a:pt x="25180" y="27770"/>
                </a:lnTo>
                <a:lnTo>
                  <a:pt x="25110" y="27740"/>
                </a:lnTo>
                <a:lnTo>
                  <a:pt x="25100" y="27680"/>
                </a:lnTo>
                <a:lnTo>
                  <a:pt x="25090" y="27610"/>
                </a:lnTo>
                <a:lnTo>
                  <a:pt x="25020" y="27570"/>
                </a:lnTo>
                <a:lnTo>
                  <a:pt x="24940" y="27560"/>
                </a:lnTo>
                <a:lnTo>
                  <a:pt x="24850" y="27550"/>
                </a:lnTo>
                <a:lnTo>
                  <a:pt x="24790" y="27540"/>
                </a:lnTo>
                <a:lnTo>
                  <a:pt x="24730" y="27530"/>
                </a:lnTo>
                <a:lnTo>
                  <a:pt x="24660" y="27560"/>
                </a:lnTo>
                <a:lnTo>
                  <a:pt x="24590" y="27610"/>
                </a:lnTo>
                <a:lnTo>
                  <a:pt x="24510" y="27680"/>
                </a:lnTo>
                <a:lnTo>
                  <a:pt x="24430" y="27650"/>
                </a:lnTo>
                <a:lnTo>
                  <a:pt x="24360" y="27610"/>
                </a:lnTo>
                <a:lnTo>
                  <a:pt x="24300" y="27560"/>
                </a:lnTo>
                <a:lnTo>
                  <a:pt x="24230" y="27510"/>
                </a:lnTo>
                <a:lnTo>
                  <a:pt x="24170" y="27560"/>
                </a:lnTo>
                <a:lnTo>
                  <a:pt x="24110" y="27610"/>
                </a:lnTo>
                <a:lnTo>
                  <a:pt x="24060" y="27640"/>
                </a:lnTo>
                <a:lnTo>
                  <a:pt x="23990" y="27640"/>
                </a:lnTo>
                <a:lnTo>
                  <a:pt x="23920" y="27600"/>
                </a:lnTo>
                <a:lnTo>
                  <a:pt x="23860" y="27520"/>
                </a:lnTo>
                <a:lnTo>
                  <a:pt x="23780" y="27520"/>
                </a:lnTo>
                <a:lnTo>
                  <a:pt x="23740" y="27470"/>
                </a:lnTo>
                <a:lnTo>
                  <a:pt x="23680" y="27470"/>
                </a:lnTo>
                <a:lnTo>
                  <a:pt x="23640" y="27440"/>
                </a:lnTo>
                <a:lnTo>
                  <a:pt x="23600" y="27400"/>
                </a:lnTo>
                <a:lnTo>
                  <a:pt x="23540" y="27430"/>
                </a:lnTo>
                <a:lnTo>
                  <a:pt x="23500" y="27380"/>
                </a:lnTo>
                <a:lnTo>
                  <a:pt x="23430" y="27360"/>
                </a:lnTo>
                <a:lnTo>
                  <a:pt x="23360" y="27350"/>
                </a:lnTo>
                <a:lnTo>
                  <a:pt x="23330" y="27310"/>
                </a:lnTo>
                <a:lnTo>
                  <a:pt x="23290" y="27270"/>
                </a:lnTo>
                <a:lnTo>
                  <a:pt x="23240" y="27260"/>
                </a:lnTo>
                <a:lnTo>
                  <a:pt x="23180" y="27260"/>
                </a:lnTo>
                <a:lnTo>
                  <a:pt x="23160" y="27200"/>
                </a:lnTo>
                <a:lnTo>
                  <a:pt x="23140" y="27120"/>
                </a:lnTo>
                <a:lnTo>
                  <a:pt x="23100" y="27060"/>
                </a:lnTo>
                <a:lnTo>
                  <a:pt x="23110" y="26980"/>
                </a:lnTo>
                <a:lnTo>
                  <a:pt x="23100" y="26900"/>
                </a:lnTo>
                <a:lnTo>
                  <a:pt x="23070" y="26860"/>
                </a:lnTo>
                <a:lnTo>
                  <a:pt x="23060" y="26810"/>
                </a:lnTo>
                <a:lnTo>
                  <a:pt x="23020" y="26730"/>
                </a:lnTo>
                <a:lnTo>
                  <a:pt x="22950" y="26670"/>
                </a:lnTo>
                <a:lnTo>
                  <a:pt x="22950" y="26600"/>
                </a:lnTo>
                <a:lnTo>
                  <a:pt x="22910" y="26540"/>
                </a:lnTo>
                <a:lnTo>
                  <a:pt x="22850" y="26500"/>
                </a:lnTo>
                <a:lnTo>
                  <a:pt x="22800" y="26450"/>
                </a:lnTo>
                <a:lnTo>
                  <a:pt x="22790" y="26360"/>
                </a:lnTo>
                <a:lnTo>
                  <a:pt x="22800" y="26270"/>
                </a:lnTo>
                <a:lnTo>
                  <a:pt x="22830" y="26200"/>
                </a:lnTo>
                <a:lnTo>
                  <a:pt x="22860" y="26140"/>
                </a:lnTo>
                <a:lnTo>
                  <a:pt x="22910" y="26060"/>
                </a:lnTo>
                <a:lnTo>
                  <a:pt x="22920" y="25970"/>
                </a:lnTo>
                <a:lnTo>
                  <a:pt x="22940" y="25880"/>
                </a:lnTo>
                <a:lnTo>
                  <a:pt x="22950" y="25810"/>
                </a:lnTo>
                <a:lnTo>
                  <a:pt x="22970" y="25750"/>
                </a:lnTo>
                <a:lnTo>
                  <a:pt x="23010" y="25690"/>
                </a:lnTo>
                <a:lnTo>
                  <a:pt x="23060" y="25650"/>
                </a:lnTo>
                <a:lnTo>
                  <a:pt x="23120" y="25600"/>
                </a:lnTo>
                <a:lnTo>
                  <a:pt x="23140" y="25530"/>
                </a:lnTo>
                <a:lnTo>
                  <a:pt x="23090" y="25490"/>
                </a:lnTo>
                <a:lnTo>
                  <a:pt x="23020" y="25450"/>
                </a:lnTo>
                <a:lnTo>
                  <a:pt x="22950" y="25430"/>
                </a:lnTo>
                <a:lnTo>
                  <a:pt x="22900" y="25350"/>
                </a:lnTo>
                <a:lnTo>
                  <a:pt x="22940" y="25290"/>
                </a:lnTo>
                <a:lnTo>
                  <a:pt x="22940" y="25210"/>
                </a:lnTo>
                <a:lnTo>
                  <a:pt x="22920" y="25160"/>
                </a:lnTo>
                <a:lnTo>
                  <a:pt x="22960" y="25110"/>
                </a:lnTo>
                <a:lnTo>
                  <a:pt x="22940" y="25040"/>
                </a:lnTo>
                <a:lnTo>
                  <a:pt x="22970" y="24960"/>
                </a:lnTo>
                <a:lnTo>
                  <a:pt x="23020" y="25010"/>
                </a:lnTo>
                <a:lnTo>
                  <a:pt x="23040" y="24940"/>
                </a:lnTo>
                <a:lnTo>
                  <a:pt x="23110" y="24910"/>
                </a:lnTo>
                <a:lnTo>
                  <a:pt x="23070" y="24860"/>
                </a:lnTo>
                <a:lnTo>
                  <a:pt x="23080" y="24800"/>
                </a:lnTo>
                <a:lnTo>
                  <a:pt x="23060" y="24760"/>
                </a:lnTo>
                <a:lnTo>
                  <a:pt x="23020" y="24730"/>
                </a:lnTo>
                <a:lnTo>
                  <a:pt x="22990" y="24680"/>
                </a:lnTo>
                <a:lnTo>
                  <a:pt x="23020" y="24620"/>
                </a:lnTo>
                <a:lnTo>
                  <a:pt x="23080" y="24600"/>
                </a:lnTo>
                <a:lnTo>
                  <a:pt x="23120" y="24560"/>
                </a:lnTo>
                <a:lnTo>
                  <a:pt x="23140" y="24480"/>
                </a:lnTo>
                <a:lnTo>
                  <a:pt x="23140" y="24410"/>
                </a:lnTo>
                <a:lnTo>
                  <a:pt x="23200" y="24380"/>
                </a:lnTo>
                <a:lnTo>
                  <a:pt x="23160" y="24320"/>
                </a:lnTo>
                <a:lnTo>
                  <a:pt x="23180" y="24270"/>
                </a:lnTo>
                <a:lnTo>
                  <a:pt x="23160" y="24200"/>
                </a:lnTo>
                <a:lnTo>
                  <a:pt x="23210" y="24160"/>
                </a:lnTo>
                <a:lnTo>
                  <a:pt x="23180" y="24110"/>
                </a:lnTo>
                <a:lnTo>
                  <a:pt x="23140" y="24060"/>
                </a:lnTo>
                <a:lnTo>
                  <a:pt x="23080" y="24010"/>
                </a:lnTo>
                <a:lnTo>
                  <a:pt x="23100" y="23930"/>
                </a:lnTo>
                <a:lnTo>
                  <a:pt x="23150" y="23870"/>
                </a:lnTo>
                <a:lnTo>
                  <a:pt x="23140" y="23820"/>
                </a:lnTo>
                <a:lnTo>
                  <a:pt x="23060" y="23830"/>
                </a:lnTo>
                <a:lnTo>
                  <a:pt x="23010" y="23800"/>
                </a:lnTo>
                <a:lnTo>
                  <a:pt x="23050" y="23740"/>
                </a:lnTo>
                <a:lnTo>
                  <a:pt x="23000" y="23730"/>
                </a:lnTo>
                <a:lnTo>
                  <a:pt x="22950" y="23690"/>
                </a:lnTo>
                <a:lnTo>
                  <a:pt x="23000" y="23670"/>
                </a:lnTo>
                <a:lnTo>
                  <a:pt x="23060" y="23670"/>
                </a:lnTo>
                <a:lnTo>
                  <a:pt x="23120" y="23660"/>
                </a:lnTo>
                <a:lnTo>
                  <a:pt x="23160" y="23610"/>
                </a:lnTo>
                <a:lnTo>
                  <a:pt x="23180" y="23520"/>
                </a:lnTo>
                <a:lnTo>
                  <a:pt x="23100" y="23570"/>
                </a:lnTo>
                <a:lnTo>
                  <a:pt x="23040" y="23530"/>
                </a:lnTo>
                <a:lnTo>
                  <a:pt x="23040" y="23460"/>
                </a:lnTo>
                <a:lnTo>
                  <a:pt x="23110" y="23450"/>
                </a:lnTo>
                <a:lnTo>
                  <a:pt x="23080" y="23400"/>
                </a:lnTo>
                <a:lnTo>
                  <a:pt x="23030" y="23370"/>
                </a:lnTo>
                <a:lnTo>
                  <a:pt x="22980" y="23360"/>
                </a:lnTo>
                <a:lnTo>
                  <a:pt x="22970" y="23300"/>
                </a:lnTo>
                <a:lnTo>
                  <a:pt x="23050" y="23260"/>
                </a:lnTo>
                <a:lnTo>
                  <a:pt x="23120" y="23250"/>
                </a:lnTo>
                <a:lnTo>
                  <a:pt x="23160" y="23200"/>
                </a:lnTo>
                <a:lnTo>
                  <a:pt x="23140" y="23130"/>
                </a:lnTo>
                <a:lnTo>
                  <a:pt x="23090" y="23090"/>
                </a:lnTo>
                <a:lnTo>
                  <a:pt x="23020" y="23070"/>
                </a:lnTo>
                <a:lnTo>
                  <a:pt x="23050" y="22990"/>
                </a:lnTo>
                <a:lnTo>
                  <a:pt x="23020" y="22940"/>
                </a:lnTo>
                <a:lnTo>
                  <a:pt x="22930" y="22930"/>
                </a:lnTo>
                <a:lnTo>
                  <a:pt x="22880" y="23010"/>
                </a:lnTo>
                <a:lnTo>
                  <a:pt x="22820" y="22980"/>
                </a:lnTo>
                <a:lnTo>
                  <a:pt x="22870" y="22930"/>
                </a:lnTo>
                <a:lnTo>
                  <a:pt x="22860" y="22880"/>
                </a:lnTo>
                <a:lnTo>
                  <a:pt x="22810" y="22830"/>
                </a:lnTo>
                <a:lnTo>
                  <a:pt x="22760" y="22800"/>
                </a:lnTo>
                <a:lnTo>
                  <a:pt x="22730" y="22750"/>
                </a:lnTo>
                <a:lnTo>
                  <a:pt x="22790" y="22740"/>
                </a:lnTo>
                <a:lnTo>
                  <a:pt x="22840" y="22690"/>
                </a:lnTo>
                <a:lnTo>
                  <a:pt x="22820" y="22610"/>
                </a:lnTo>
                <a:lnTo>
                  <a:pt x="22850" y="22560"/>
                </a:lnTo>
                <a:lnTo>
                  <a:pt x="22910" y="22560"/>
                </a:lnTo>
                <a:lnTo>
                  <a:pt x="22990" y="22590"/>
                </a:lnTo>
                <a:lnTo>
                  <a:pt x="23030" y="22560"/>
                </a:lnTo>
                <a:lnTo>
                  <a:pt x="22990" y="22520"/>
                </a:lnTo>
                <a:lnTo>
                  <a:pt x="22980" y="22450"/>
                </a:lnTo>
                <a:lnTo>
                  <a:pt x="22940" y="22410"/>
                </a:lnTo>
                <a:lnTo>
                  <a:pt x="22870" y="22400"/>
                </a:lnTo>
                <a:lnTo>
                  <a:pt x="22840" y="22330"/>
                </a:lnTo>
                <a:lnTo>
                  <a:pt x="22890" y="22280"/>
                </a:lnTo>
                <a:lnTo>
                  <a:pt x="22930" y="22240"/>
                </a:lnTo>
                <a:lnTo>
                  <a:pt x="22910" y="22170"/>
                </a:lnTo>
                <a:lnTo>
                  <a:pt x="22960" y="22130"/>
                </a:lnTo>
                <a:lnTo>
                  <a:pt x="23000" y="22100"/>
                </a:lnTo>
                <a:lnTo>
                  <a:pt x="23010" y="22020"/>
                </a:lnTo>
                <a:lnTo>
                  <a:pt x="23060" y="21990"/>
                </a:lnTo>
                <a:lnTo>
                  <a:pt x="23130" y="21940"/>
                </a:lnTo>
                <a:lnTo>
                  <a:pt x="23130" y="21870"/>
                </a:lnTo>
                <a:lnTo>
                  <a:pt x="23200" y="21860"/>
                </a:lnTo>
                <a:lnTo>
                  <a:pt x="23270" y="21820"/>
                </a:lnTo>
                <a:lnTo>
                  <a:pt x="23300" y="21770"/>
                </a:lnTo>
                <a:lnTo>
                  <a:pt x="23380" y="21730"/>
                </a:lnTo>
                <a:lnTo>
                  <a:pt x="23470" y="21700"/>
                </a:lnTo>
                <a:lnTo>
                  <a:pt x="23500" y="21640"/>
                </a:lnTo>
                <a:lnTo>
                  <a:pt x="23550" y="21610"/>
                </a:lnTo>
                <a:lnTo>
                  <a:pt x="23580" y="21550"/>
                </a:lnTo>
                <a:lnTo>
                  <a:pt x="23550" y="21490"/>
                </a:lnTo>
                <a:lnTo>
                  <a:pt x="23490" y="21470"/>
                </a:lnTo>
                <a:lnTo>
                  <a:pt x="23460" y="21440"/>
                </a:lnTo>
                <a:lnTo>
                  <a:pt x="23420" y="21370"/>
                </a:lnTo>
                <a:lnTo>
                  <a:pt x="23390" y="21290"/>
                </a:lnTo>
                <a:lnTo>
                  <a:pt x="23320" y="21260"/>
                </a:lnTo>
                <a:lnTo>
                  <a:pt x="23270" y="21220"/>
                </a:lnTo>
                <a:lnTo>
                  <a:pt x="23270" y="21150"/>
                </a:lnTo>
                <a:lnTo>
                  <a:pt x="23300" y="21090"/>
                </a:lnTo>
                <a:lnTo>
                  <a:pt x="23280" y="21040"/>
                </a:lnTo>
                <a:lnTo>
                  <a:pt x="23260" y="20970"/>
                </a:lnTo>
                <a:lnTo>
                  <a:pt x="23320" y="20970"/>
                </a:lnTo>
                <a:lnTo>
                  <a:pt x="23380" y="20930"/>
                </a:lnTo>
                <a:lnTo>
                  <a:pt x="23330" y="20890"/>
                </a:lnTo>
                <a:lnTo>
                  <a:pt x="23270" y="20850"/>
                </a:lnTo>
                <a:lnTo>
                  <a:pt x="23290" y="20780"/>
                </a:lnTo>
                <a:close/>
                <a:lnTo>
                  <a:pt x="23340" y="20790"/>
                </a:lnTo>
                <a:lnTo>
                  <a:pt x="23390" y="20730"/>
                </a:lnTo>
                <a:lnTo>
                  <a:pt x="23330" y="20730"/>
                </a:lnTo>
                <a:lnTo>
                  <a:pt x="23290" y="2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