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Ratanak Kiri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Ratanak Kiri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94840" y="28580"/>
                </a:moveTo>
                <a:lnTo>
                  <a:pt x="94830" y="28580"/>
                </a:lnTo>
                <a:lnTo>
                  <a:pt x="94790" y="28630"/>
                </a:lnTo>
                <a:lnTo>
                  <a:pt x="94750" y="28700"/>
                </a:lnTo>
                <a:lnTo>
                  <a:pt x="94670" y="28750"/>
                </a:lnTo>
                <a:lnTo>
                  <a:pt x="94600" y="28720"/>
                </a:lnTo>
                <a:lnTo>
                  <a:pt x="94520" y="28690"/>
                </a:lnTo>
                <a:lnTo>
                  <a:pt x="94470" y="28630"/>
                </a:lnTo>
                <a:lnTo>
                  <a:pt x="94410" y="28580"/>
                </a:lnTo>
                <a:lnTo>
                  <a:pt x="94340" y="28570"/>
                </a:lnTo>
                <a:lnTo>
                  <a:pt x="94290" y="28560"/>
                </a:lnTo>
                <a:lnTo>
                  <a:pt x="94240" y="28530"/>
                </a:lnTo>
                <a:lnTo>
                  <a:pt x="94180" y="28500"/>
                </a:lnTo>
                <a:lnTo>
                  <a:pt x="94120" y="28470"/>
                </a:lnTo>
                <a:lnTo>
                  <a:pt x="94040" y="28490"/>
                </a:lnTo>
                <a:lnTo>
                  <a:pt x="93970" y="28510"/>
                </a:lnTo>
                <a:lnTo>
                  <a:pt x="93910" y="28520"/>
                </a:lnTo>
                <a:lnTo>
                  <a:pt x="93840" y="28540"/>
                </a:lnTo>
                <a:lnTo>
                  <a:pt x="93770" y="28490"/>
                </a:lnTo>
                <a:lnTo>
                  <a:pt x="93740" y="28430"/>
                </a:lnTo>
                <a:lnTo>
                  <a:pt x="93680" y="28420"/>
                </a:lnTo>
                <a:lnTo>
                  <a:pt x="93620" y="28470"/>
                </a:lnTo>
                <a:lnTo>
                  <a:pt x="93560" y="28520"/>
                </a:lnTo>
                <a:lnTo>
                  <a:pt x="93500" y="28510"/>
                </a:lnTo>
                <a:lnTo>
                  <a:pt x="93470" y="28440"/>
                </a:lnTo>
                <a:lnTo>
                  <a:pt x="93410" y="28370"/>
                </a:lnTo>
                <a:lnTo>
                  <a:pt x="93360" y="28350"/>
                </a:lnTo>
                <a:lnTo>
                  <a:pt x="93320" y="28290"/>
                </a:lnTo>
                <a:lnTo>
                  <a:pt x="93300" y="28240"/>
                </a:lnTo>
                <a:lnTo>
                  <a:pt x="93260" y="28190"/>
                </a:lnTo>
                <a:lnTo>
                  <a:pt x="93200" y="28130"/>
                </a:lnTo>
                <a:lnTo>
                  <a:pt x="93160" y="28070"/>
                </a:lnTo>
                <a:lnTo>
                  <a:pt x="93110" y="28010"/>
                </a:lnTo>
                <a:lnTo>
                  <a:pt x="93080" y="27960"/>
                </a:lnTo>
                <a:lnTo>
                  <a:pt x="93050" y="27910"/>
                </a:lnTo>
                <a:lnTo>
                  <a:pt x="92990" y="27850"/>
                </a:lnTo>
                <a:lnTo>
                  <a:pt x="92900" y="27860"/>
                </a:lnTo>
                <a:lnTo>
                  <a:pt x="92820" y="27920"/>
                </a:lnTo>
                <a:lnTo>
                  <a:pt x="92800" y="27970"/>
                </a:lnTo>
                <a:lnTo>
                  <a:pt x="92790" y="28030"/>
                </a:lnTo>
                <a:lnTo>
                  <a:pt x="92780" y="28130"/>
                </a:lnTo>
                <a:lnTo>
                  <a:pt x="92730" y="28130"/>
                </a:lnTo>
                <a:lnTo>
                  <a:pt x="92660" y="28090"/>
                </a:lnTo>
                <a:lnTo>
                  <a:pt x="92590" y="28120"/>
                </a:lnTo>
                <a:lnTo>
                  <a:pt x="92560" y="28210"/>
                </a:lnTo>
                <a:lnTo>
                  <a:pt x="92490" y="28250"/>
                </a:lnTo>
                <a:lnTo>
                  <a:pt x="92440" y="28260"/>
                </a:lnTo>
                <a:lnTo>
                  <a:pt x="92390" y="28280"/>
                </a:lnTo>
                <a:lnTo>
                  <a:pt x="92310" y="28290"/>
                </a:lnTo>
                <a:lnTo>
                  <a:pt x="92250" y="28310"/>
                </a:lnTo>
                <a:lnTo>
                  <a:pt x="92190" y="28340"/>
                </a:lnTo>
                <a:lnTo>
                  <a:pt x="92140" y="28350"/>
                </a:lnTo>
                <a:lnTo>
                  <a:pt x="92090" y="28380"/>
                </a:lnTo>
                <a:lnTo>
                  <a:pt x="92040" y="28420"/>
                </a:lnTo>
                <a:lnTo>
                  <a:pt x="91980" y="28480"/>
                </a:lnTo>
                <a:lnTo>
                  <a:pt x="91930" y="28500"/>
                </a:lnTo>
                <a:lnTo>
                  <a:pt x="91880" y="28520"/>
                </a:lnTo>
                <a:lnTo>
                  <a:pt x="91890" y="28570"/>
                </a:lnTo>
                <a:lnTo>
                  <a:pt x="91910" y="28630"/>
                </a:lnTo>
                <a:lnTo>
                  <a:pt x="91920" y="28700"/>
                </a:lnTo>
                <a:lnTo>
                  <a:pt x="91870" y="28720"/>
                </a:lnTo>
                <a:lnTo>
                  <a:pt x="91810" y="28700"/>
                </a:lnTo>
                <a:lnTo>
                  <a:pt x="91750" y="28680"/>
                </a:lnTo>
                <a:lnTo>
                  <a:pt x="91700" y="28700"/>
                </a:lnTo>
                <a:lnTo>
                  <a:pt x="91700" y="28760"/>
                </a:lnTo>
                <a:lnTo>
                  <a:pt x="91650" y="28810"/>
                </a:lnTo>
                <a:lnTo>
                  <a:pt x="91570" y="28780"/>
                </a:lnTo>
                <a:lnTo>
                  <a:pt x="91510" y="28780"/>
                </a:lnTo>
                <a:lnTo>
                  <a:pt x="91460" y="28810"/>
                </a:lnTo>
                <a:lnTo>
                  <a:pt x="91400" y="28830"/>
                </a:lnTo>
                <a:lnTo>
                  <a:pt x="91320" y="28870"/>
                </a:lnTo>
                <a:lnTo>
                  <a:pt x="91240" y="28820"/>
                </a:lnTo>
                <a:lnTo>
                  <a:pt x="91190" y="28760"/>
                </a:lnTo>
                <a:lnTo>
                  <a:pt x="91150" y="28700"/>
                </a:lnTo>
                <a:lnTo>
                  <a:pt x="91120" y="28650"/>
                </a:lnTo>
                <a:lnTo>
                  <a:pt x="91100" y="28590"/>
                </a:lnTo>
                <a:lnTo>
                  <a:pt x="91080" y="28520"/>
                </a:lnTo>
                <a:lnTo>
                  <a:pt x="91020" y="28470"/>
                </a:lnTo>
                <a:lnTo>
                  <a:pt x="90960" y="28430"/>
                </a:lnTo>
                <a:lnTo>
                  <a:pt x="90910" y="28400"/>
                </a:lnTo>
                <a:lnTo>
                  <a:pt x="90870" y="28340"/>
                </a:lnTo>
                <a:lnTo>
                  <a:pt x="90840" y="28280"/>
                </a:lnTo>
                <a:lnTo>
                  <a:pt x="90800" y="28230"/>
                </a:lnTo>
                <a:lnTo>
                  <a:pt x="90770" y="28180"/>
                </a:lnTo>
                <a:lnTo>
                  <a:pt x="90700" y="28180"/>
                </a:lnTo>
                <a:lnTo>
                  <a:pt x="90610" y="28190"/>
                </a:lnTo>
                <a:lnTo>
                  <a:pt x="90510" y="28180"/>
                </a:lnTo>
                <a:lnTo>
                  <a:pt x="90420" y="28190"/>
                </a:lnTo>
                <a:lnTo>
                  <a:pt x="90340" y="28250"/>
                </a:lnTo>
                <a:lnTo>
                  <a:pt x="90270" y="28300"/>
                </a:lnTo>
                <a:lnTo>
                  <a:pt x="90190" y="28320"/>
                </a:lnTo>
                <a:lnTo>
                  <a:pt x="90140" y="28340"/>
                </a:lnTo>
                <a:lnTo>
                  <a:pt x="90080" y="28320"/>
                </a:lnTo>
                <a:lnTo>
                  <a:pt x="90000" y="28310"/>
                </a:lnTo>
                <a:lnTo>
                  <a:pt x="89950" y="28290"/>
                </a:lnTo>
                <a:lnTo>
                  <a:pt x="89920" y="28240"/>
                </a:lnTo>
                <a:lnTo>
                  <a:pt x="89900" y="28180"/>
                </a:lnTo>
                <a:lnTo>
                  <a:pt x="89880" y="28130"/>
                </a:lnTo>
                <a:lnTo>
                  <a:pt x="89850" y="28050"/>
                </a:lnTo>
                <a:lnTo>
                  <a:pt x="89810" y="27960"/>
                </a:lnTo>
                <a:lnTo>
                  <a:pt x="89770" y="27860"/>
                </a:lnTo>
                <a:lnTo>
                  <a:pt x="89750" y="27770"/>
                </a:lnTo>
                <a:lnTo>
                  <a:pt x="89730" y="27720"/>
                </a:lnTo>
                <a:lnTo>
                  <a:pt x="89700" y="27650"/>
                </a:lnTo>
                <a:lnTo>
                  <a:pt x="89670" y="27590"/>
                </a:lnTo>
                <a:lnTo>
                  <a:pt x="89630" y="27520"/>
                </a:lnTo>
                <a:lnTo>
                  <a:pt x="89610" y="27470"/>
                </a:lnTo>
                <a:lnTo>
                  <a:pt x="89580" y="27430"/>
                </a:lnTo>
                <a:lnTo>
                  <a:pt x="89540" y="27390"/>
                </a:lnTo>
                <a:lnTo>
                  <a:pt x="89480" y="27360"/>
                </a:lnTo>
                <a:lnTo>
                  <a:pt x="89410" y="27350"/>
                </a:lnTo>
                <a:lnTo>
                  <a:pt x="89340" y="27330"/>
                </a:lnTo>
                <a:lnTo>
                  <a:pt x="89280" y="27310"/>
                </a:lnTo>
                <a:lnTo>
                  <a:pt x="89230" y="27290"/>
                </a:lnTo>
                <a:lnTo>
                  <a:pt x="89180" y="27270"/>
                </a:lnTo>
                <a:lnTo>
                  <a:pt x="89130" y="27270"/>
                </a:lnTo>
                <a:lnTo>
                  <a:pt x="89070" y="27290"/>
                </a:lnTo>
                <a:lnTo>
                  <a:pt x="89030" y="27350"/>
                </a:lnTo>
                <a:lnTo>
                  <a:pt x="89000" y="27390"/>
                </a:lnTo>
                <a:lnTo>
                  <a:pt x="88990" y="27450"/>
                </a:lnTo>
                <a:lnTo>
                  <a:pt x="88990" y="27500"/>
                </a:lnTo>
                <a:lnTo>
                  <a:pt x="89010" y="27580"/>
                </a:lnTo>
                <a:lnTo>
                  <a:pt x="89030" y="27650"/>
                </a:lnTo>
                <a:lnTo>
                  <a:pt x="89020" y="27740"/>
                </a:lnTo>
                <a:lnTo>
                  <a:pt x="88980" y="27810"/>
                </a:lnTo>
                <a:lnTo>
                  <a:pt x="88930" y="27850"/>
                </a:lnTo>
                <a:lnTo>
                  <a:pt x="88850" y="27870"/>
                </a:lnTo>
                <a:lnTo>
                  <a:pt x="88780" y="27890"/>
                </a:lnTo>
                <a:lnTo>
                  <a:pt x="88720" y="27910"/>
                </a:lnTo>
                <a:lnTo>
                  <a:pt x="88670" y="27950"/>
                </a:lnTo>
                <a:lnTo>
                  <a:pt x="88620" y="28010"/>
                </a:lnTo>
                <a:lnTo>
                  <a:pt x="88610" y="28080"/>
                </a:lnTo>
                <a:lnTo>
                  <a:pt x="88550" y="28140"/>
                </a:lnTo>
                <a:lnTo>
                  <a:pt x="88490" y="28170"/>
                </a:lnTo>
                <a:lnTo>
                  <a:pt x="88430" y="28200"/>
                </a:lnTo>
                <a:lnTo>
                  <a:pt x="88350" y="28240"/>
                </a:lnTo>
                <a:lnTo>
                  <a:pt x="88280" y="28290"/>
                </a:lnTo>
                <a:lnTo>
                  <a:pt x="88200" y="28320"/>
                </a:lnTo>
                <a:lnTo>
                  <a:pt x="88120" y="28330"/>
                </a:lnTo>
                <a:lnTo>
                  <a:pt x="88030" y="28340"/>
                </a:lnTo>
                <a:lnTo>
                  <a:pt x="87980" y="28350"/>
                </a:lnTo>
                <a:lnTo>
                  <a:pt x="87910" y="28350"/>
                </a:lnTo>
                <a:lnTo>
                  <a:pt x="87840" y="28350"/>
                </a:lnTo>
                <a:lnTo>
                  <a:pt x="87790" y="28330"/>
                </a:lnTo>
                <a:lnTo>
                  <a:pt x="87730" y="28300"/>
                </a:lnTo>
                <a:lnTo>
                  <a:pt x="87680" y="28250"/>
                </a:lnTo>
                <a:lnTo>
                  <a:pt x="87670" y="28200"/>
                </a:lnTo>
                <a:lnTo>
                  <a:pt x="87670" y="28130"/>
                </a:lnTo>
                <a:lnTo>
                  <a:pt x="87650" y="28040"/>
                </a:lnTo>
                <a:lnTo>
                  <a:pt x="87580" y="27990"/>
                </a:lnTo>
                <a:lnTo>
                  <a:pt x="87510" y="27950"/>
                </a:lnTo>
                <a:lnTo>
                  <a:pt x="87440" y="27920"/>
                </a:lnTo>
                <a:lnTo>
                  <a:pt x="87370" y="27910"/>
                </a:lnTo>
                <a:lnTo>
                  <a:pt x="87290" y="27920"/>
                </a:lnTo>
                <a:lnTo>
                  <a:pt x="87230" y="27940"/>
                </a:lnTo>
                <a:lnTo>
                  <a:pt x="87200" y="27980"/>
                </a:lnTo>
                <a:lnTo>
                  <a:pt x="87160" y="28030"/>
                </a:lnTo>
                <a:lnTo>
                  <a:pt x="87130" y="28070"/>
                </a:lnTo>
                <a:lnTo>
                  <a:pt x="87100" y="28130"/>
                </a:lnTo>
                <a:lnTo>
                  <a:pt x="87070" y="28180"/>
                </a:lnTo>
                <a:lnTo>
                  <a:pt x="87020" y="28220"/>
                </a:lnTo>
                <a:lnTo>
                  <a:pt x="86960" y="28240"/>
                </a:lnTo>
                <a:lnTo>
                  <a:pt x="86910" y="28260"/>
                </a:lnTo>
                <a:lnTo>
                  <a:pt x="86850" y="28290"/>
                </a:lnTo>
                <a:lnTo>
                  <a:pt x="86770" y="28310"/>
                </a:lnTo>
                <a:lnTo>
                  <a:pt x="86700" y="28320"/>
                </a:lnTo>
                <a:lnTo>
                  <a:pt x="86640" y="28320"/>
                </a:lnTo>
                <a:lnTo>
                  <a:pt x="86560" y="28300"/>
                </a:lnTo>
                <a:lnTo>
                  <a:pt x="86500" y="28280"/>
                </a:lnTo>
                <a:lnTo>
                  <a:pt x="86440" y="28240"/>
                </a:lnTo>
                <a:lnTo>
                  <a:pt x="86380" y="28190"/>
                </a:lnTo>
                <a:lnTo>
                  <a:pt x="86350" y="28150"/>
                </a:lnTo>
                <a:lnTo>
                  <a:pt x="86290" y="28090"/>
                </a:lnTo>
                <a:lnTo>
                  <a:pt x="86240" y="28160"/>
                </a:lnTo>
                <a:lnTo>
                  <a:pt x="86290" y="28220"/>
                </a:lnTo>
                <a:lnTo>
                  <a:pt x="86230" y="28260"/>
                </a:lnTo>
                <a:lnTo>
                  <a:pt x="86150" y="28270"/>
                </a:lnTo>
                <a:lnTo>
                  <a:pt x="86150" y="28320"/>
                </a:lnTo>
                <a:lnTo>
                  <a:pt x="86190" y="28370"/>
                </a:lnTo>
                <a:lnTo>
                  <a:pt x="86230" y="28420"/>
                </a:lnTo>
                <a:lnTo>
                  <a:pt x="86160" y="28470"/>
                </a:lnTo>
                <a:lnTo>
                  <a:pt x="86240" y="28500"/>
                </a:lnTo>
                <a:lnTo>
                  <a:pt x="86270" y="28560"/>
                </a:lnTo>
                <a:lnTo>
                  <a:pt x="86220" y="28570"/>
                </a:lnTo>
                <a:lnTo>
                  <a:pt x="86270" y="28640"/>
                </a:lnTo>
                <a:lnTo>
                  <a:pt x="86340" y="28680"/>
                </a:lnTo>
                <a:lnTo>
                  <a:pt x="86320" y="28760"/>
                </a:lnTo>
                <a:lnTo>
                  <a:pt x="86340" y="28830"/>
                </a:lnTo>
                <a:lnTo>
                  <a:pt x="86420" y="28880"/>
                </a:lnTo>
                <a:lnTo>
                  <a:pt x="86470" y="28920"/>
                </a:lnTo>
                <a:lnTo>
                  <a:pt x="86480" y="28990"/>
                </a:lnTo>
                <a:lnTo>
                  <a:pt x="86460" y="29070"/>
                </a:lnTo>
                <a:lnTo>
                  <a:pt x="86470" y="29120"/>
                </a:lnTo>
                <a:lnTo>
                  <a:pt x="86450" y="29190"/>
                </a:lnTo>
                <a:lnTo>
                  <a:pt x="86490" y="29260"/>
                </a:lnTo>
                <a:lnTo>
                  <a:pt x="86440" y="29310"/>
                </a:lnTo>
                <a:lnTo>
                  <a:pt x="86500" y="29380"/>
                </a:lnTo>
                <a:lnTo>
                  <a:pt x="86540" y="29450"/>
                </a:lnTo>
                <a:lnTo>
                  <a:pt x="86540" y="29510"/>
                </a:lnTo>
                <a:lnTo>
                  <a:pt x="86480" y="29560"/>
                </a:lnTo>
                <a:lnTo>
                  <a:pt x="86430" y="29570"/>
                </a:lnTo>
                <a:lnTo>
                  <a:pt x="86470" y="29610"/>
                </a:lnTo>
                <a:lnTo>
                  <a:pt x="86440" y="29660"/>
                </a:lnTo>
                <a:lnTo>
                  <a:pt x="86370" y="29700"/>
                </a:lnTo>
                <a:lnTo>
                  <a:pt x="86400" y="29760"/>
                </a:lnTo>
                <a:lnTo>
                  <a:pt x="86390" y="29830"/>
                </a:lnTo>
                <a:lnTo>
                  <a:pt x="86360" y="29900"/>
                </a:lnTo>
                <a:lnTo>
                  <a:pt x="86360" y="29960"/>
                </a:lnTo>
                <a:lnTo>
                  <a:pt x="86380" y="30010"/>
                </a:lnTo>
                <a:lnTo>
                  <a:pt x="86350" y="30060"/>
                </a:lnTo>
                <a:lnTo>
                  <a:pt x="86380" y="30140"/>
                </a:lnTo>
                <a:lnTo>
                  <a:pt x="86330" y="30190"/>
                </a:lnTo>
                <a:lnTo>
                  <a:pt x="86290" y="30240"/>
                </a:lnTo>
                <a:lnTo>
                  <a:pt x="86240" y="30250"/>
                </a:lnTo>
                <a:lnTo>
                  <a:pt x="86220" y="30310"/>
                </a:lnTo>
                <a:lnTo>
                  <a:pt x="86180" y="30340"/>
                </a:lnTo>
                <a:lnTo>
                  <a:pt x="86130" y="30330"/>
                </a:lnTo>
                <a:lnTo>
                  <a:pt x="86080" y="30360"/>
                </a:lnTo>
                <a:lnTo>
                  <a:pt x="86040" y="30400"/>
                </a:lnTo>
                <a:lnTo>
                  <a:pt x="86010" y="30450"/>
                </a:lnTo>
                <a:lnTo>
                  <a:pt x="85970" y="30500"/>
                </a:lnTo>
                <a:lnTo>
                  <a:pt x="85960" y="30550"/>
                </a:lnTo>
                <a:lnTo>
                  <a:pt x="85890" y="30580"/>
                </a:lnTo>
                <a:lnTo>
                  <a:pt x="85830" y="30630"/>
                </a:lnTo>
                <a:lnTo>
                  <a:pt x="85770" y="30700"/>
                </a:lnTo>
                <a:lnTo>
                  <a:pt x="85700" y="30710"/>
                </a:lnTo>
                <a:lnTo>
                  <a:pt x="85640" y="30710"/>
                </a:lnTo>
                <a:lnTo>
                  <a:pt x="85580" y="30690"/>
                </a:lnTo>
                <a:lnTo>
                  <a:pt x="85560" y="30620"/>
                </a:lnTo>
                <a:lnTo>
                  <a:pt x="85540" y="30570"/>
                </a:lnTo>
                <a:lnTo>
                  <a:pt x="85490" y="30550"/>
                </a:lnTo>
                <a:lnTo>
                  <a:pt x="85470" y="30500"/>
                </a:lnTo>
                <a:lnTo>
                  <a:pt x="85410" y="30480"/>
                </a:lnTo>
                <a:lnTo>
                  <a:pt x="85350" y="30470"/>
                </a:lnTo>
                <a:lnTo>
                  <a:pt x="85270" y="30480"/>
                </a:lnTo>
                <a:lnTo>
                  <a:pt x="85200" y="30510"/>
                </a:lnTo>
                <a:lnTo>
                  <a:pt x="85150" y="30480"/>
                </a:lnTo>
                <a:lnTo>
                  <a:pt x="85090" y="30460"/>
                </a:lnTo>
                <a:lnTo>
                  <a:pt x="85020" y="30450"/>
                </a:lnTo>
                <a:lnTo>
                  <a:pt x="84960" y="30480"/>
                </a:lnTo>
                <a:lnTo>
                  <a:pt x="84880" y="30510"/>
                </a:lnTo>
                <a:lnTo>
                  <a:pt x="84820" y="30550"/>
                </a:lnTo>
                <a:lnTo>
                  <a:pt x="84760" y="30570"/>
                </a:lnTo>
                <a:lnTo>
                  <a:pt x="84700" y="30580"/>
                </a:lnTo>
                <a:lnTo>
                  <a:pt x="84650" y="30600"/>
                </a:lnTo>
                <a:lnTo>
                  <a:pt x="84590" y="30630"/>
                </a:lnTo>
                <a:lnTo>
                  <a:pt x="84550" y="30600"/>
                </a:lnTo>
                <a:lnTo>
                  <a:pt x="84500" y="30560"/>
                </a:lnTo>
                <a:lnTo>
                  <a:pt x="84440" y="30540"/>
                </a:lnTo>
                <a:lnTo>
                  <a:pt x="84360" y="30540"/>
                </a:lnTo>
                <a:lnTo>
                  <a:pt x="84300" y="30520"/>
                </a:lnTo>
                <a:lnTo>
                  <a:pt x="84250" y="30540"/>
                </a:lnTo>
                <a:lnTo>
                  <a:pt x="84220" y="30580"/>
                </a:lnTo>
                <a:lnTo>
                  <a:pt x="84140" y="30630"/>
                </a:lnTo>
                <a:lnTo>
                  <a:pt x="84040" y="30640"/>
                </a:lnTo>
                <a:lnTo>
                  <a:pt x="83960" y="30650"/>
                </a:lnTo>
                <a:lnTo>
                  <a:pt x="83910" y="30670"/>
                </a:lnTo>
                <a:lnTo>
                  <a:pt x="83850" y="30690"/>
                </a:lnTo>
                <a:lnTo>
                  <a:pt x="83800" y="30700"/>
                </a:lnTo>
                <a:lnTo>
                  <a:pt x="83740" y="30680"/>
                </a:lnTo>
                <a:lnTo>
                  <a:pt x="83670" y="30690"/>
                </a:lnTo>
                <a:lnTo>
                  <a:pt x="83620" y="30670"/>
                </a:lnTo>
                <a:lnTo>
                  <a:pt x="83540" y="30650"/>
                </a:lnTo>
                <a:lnTo>
                  <a:pt x="83480" y="30610"/>
                </a:lnTo>
                <a:lnTo>
                  <a:pt x="83410" y="30610"/>
                </a:lnTo>
                <a:lnTo>
                  <a:pt x="83330" y="30610"/>
                </a:lnTo>
                <a:lnTo>
                  <a:pt x="83260" y="30640"/>
                </a:lnTo>
                <a:lnTo>
                  <a:pt x="83190" y="30680"/>
                </a:lnTo>
                <a:lnTo>
                  <a:pt x="83110" y="30670"/>
                </a:lnTo>
                <a:lnTo>
                  <a:pt x="83030" y="30660"/>
                </a:lnTo>
                <a:lnTo>
                  <a:pt x="82940" y="30660"/>
                </a:lnTo>
                <a:lnTo>
                  <a:pt x="82880" y="30680"/>
                </a:lnTo>
                <a:lnTo>
                  <a:pt x="82810" y="30680"/>
                </a:lnTo>
                <a:lnTo>
                  <a:pt x="82760" y="30690"/>
                </a:lnTo>
                <a:lnTo>
                  <a:pt x="82640" y="30680"/>
                </a:lnTo>
                <a:lnTo>
                  <a:pt x="82580" y="30680"/>
                </a:lnTo>
                <a:lnTo>
                  <a:pt x="82530" y="30660"/>
                </a:lnTo>
                <a:lnTo>
                  <a:pt x="82330" y="30590"/>
                </a:lnTo>
                <a:lnTo>
                  <a:pt x="82240" y="30580"/>
                </a:lnTo>
                <a:lnTo>
                  <a:pt x="82100" y="30540"/>
                </a:lnTo>
                <a:lnTo>
                  <a:pt x="82040" y="30500"/>
                </a:lnTo>
                <a:lnTo>
                  <a:pt x="81560" y="30360"/>
                </a:lnTo>
                <a:lnTo>
                  <a:pt x="81500" y="30340"/>
                </a:lnTo>
                <a:lnTo>
                  <a:pt x="81430" y="30320"/>
                </a:lnTo>
                <a:lnTo>
                  <a:pt x="81360" y="30300"/>
                </a:lnTo>
                <a:lnTo>
                  <a:pt x="81290" y="30290"/>
                </a:lnTo>
                <a:lnTo>
                  <a:pt x="81210" y="30280"/>
                </a:lnTo>
                <a:lnTo>
                  <a:pt x="81130" y="30270"/>
                </a:lnTo>
                <a:lnTo>
                  <a:pt x="81080" y="30240"/>
                </a:lnTo>
                <a:lnTo>
                  <a:pt x="80560" y="29750"/>
                </a:lnTo>
                <a:lnTo>
                  <a:pt x="80080" y="29400"/>
                </a:lnTo>
                <a:lnTo>
                  <a:pt x="79970" y="29320"/>
                </a:lnTo>
                <a:lnTo>
                  <a:pt x="79170" y="28760"/>
                </a:lnTo>
                <a:lnTo>
                  <a:pt x="78620" y="28370"/>
                </a:lnTo>
                <a:lnTo>
                  <a:pt x="78180" y="28060"/>
                </a:lnTo>
                <a:lnTo>
                  <a:pt x="78220" y="28000"/>
                </a:lnTo>
                <a:lnTo>
                  <a:pt x="78210" y="27950"/>
                </a:lnTo>
                <a:lnTo>
                  <a:pt x="78200" y="27870"/>
                </a:lnTo>
                <a:lnTo>
                  <a:pt x="78200" y="27800"/>
                </a:lnTo>
                <a:lnTo>
                  <a:pt x="78190" y="27740"/>
                </a:lnTo>
                <a:lnTo>
                  <a:pt x="78260" y="27720"/>
                </a:lnTo>
                <a:lnTo>
                  <a:pt x="78310" y="27710"/>
                </a:lnTo>
                <a:lnTo>
                  <a:pt x="78360" y="27690"/>
                </a:lnTo>
                <a:lnTo>
                  <a:pt x="78420" y="27670"/>
                </a:lnTo>
                <a:lnTo>
                  <a:pt x="78470" y="27640"/>
                </a:lnTo>
                <a:lnTo>
                  <a:pt x="78470" y="27580"/>
                </a:lnTo>
                <a:lnTo>
                  <a:pt x="78490" y="27500"/>
                </a:lnTo>
                <a:lnTo>
                  <a:pt x="78510" y="27420"/>
                </a:lnTo>
                <a:lnTo>
                  <a:pt x="78480" y="27350"/>
                </a:lnTo>
                <a:lnTo>
                  <a:pt x="78470" y="27290"/>
                </a:lnTo>
                <a:lnTo>
                  <a:pt x="78500" y="27210"/>
                </a:lnTo>
                <a:lnTo>
                  <a:pt x="78440" y="27160"/>
                </a:lnTo>
                <a:lnTo>
                  <a:pt x="78400" y="27120"/>
                </a:lnTo>
                <a:lnTo>
                  <a:pt x="78400" y="27040"/>
                </a:lnTo>
                <a:lnTo>
                  <a:pt x="78410" y="26960"/>
                </a:lnTo>
                <a:lnTo>
                  <a:pt x="78420" y="26910"/>
                </a:lnTo>
                <a:lnTo>
                  <a:pt x="78350" y="26890"/>
                </a:lnTo>
                <a:lnTo>
                  <a:pt x="78290" y="26870"/>
                </a:lnTo>
                <a:lnTo>
                  <a:pt x="78240" y="26820"/>
                </a:lnTo>
                <a:lnTo>
                  <a:pt x="78220" y="26750"/>
                </a:lnTo>
                <a:lnTo>
                  <a:pt x="78170" y="26740"/>
                </a:lnTo>
                <a:lnTo>
                  <a:pt x="78130" y="26670"/>
                </a:lnTo>
                <a:lnTo>
                  <a:pt x="78130" y="26590"/>
                </a:lnTo>
                <a:lnTo>
                  <a:pt x="78170" y="26550"/>
                </a:lnTo>
                <a:lnTo>
                  <a:pt x="78200" y="26500"/>
                </a:lnTo>
                <a:lnTo>
                  <a:pt x="78230" y="26440"/>
                </a:lnTo>
                <a:lnTo>
                  <a:pt x="78280" y="26370"/>
                </a:lnTo>
                <a:lnTo>
                  <a:pt x="78250" y="26280"/>
                </a:lnTo>
                <a:lnTo>
                  <a:pt x="78260" y="26210"/>
                </a:lnTo>
                <a:lnTo>
                  <a:pt x="78230" y="26150"/>
                </a:lnTo>
                <a:lnTo>
                  <a:pt x="78180" y="26110"/>
                </a:lnTo>
                <a:lnTo>
                  <a:pt x="78140" y="26080"/>
                </a:lnTo>
                <a:lnTo>
                  <a:pt x="78100" y="26030"/>
                </a:lnTo>
                <a:lnTo>
                  <a:pt x="78050" y="26010"/>
                </a:lnTo>
                <a:lnTo>
                  <a:pt x="78050" y="25960"/>
                </a:lnTo>
                <a:lnTo>
                  <a:pt x="78010" y="25890"/>
                </a:lnTo>
                <a:lnTo>
                  <a:pt x="78010" y="25820"/>
                </a:lnTo>
                <a:lnTo>
                  <a:pt x="77980" y="25740"/>
                </a:lnTo>
                <a:lnTo>
                  <a:pt x="77950" y="25670"/>
                </a:lnTo>
                <a:lnTo>
                  <a:pt x="77920" y="25620"/>
                </a:lnTo>
                <a:lnTo>
                  <a:pt x="77890" y="25570"/>
                </a:lnTo>
                <a:lnTo>
                  <a:pt x="77850" y="25500"/>
                </a:lnTo>
                <a:lnTo>
                  <a:pt x="77790" y="25430"/>
                </a:lnTo>
                <a:lnTo>
                  <a:pt x="77770" y="25370"/>
                </a:lnTo>
                <a:lnTo>
                  <a:pt x="77740" y="25300"/>
                </a:lnTo>
                <a:lnTo>
                  <a:pt x="77710" y="25210"/>
                </a:lnTo>
                <a:lnTo>
                  <a:pt x="77670" y="25150"/>
                </a:lnTo>
                <a:lnTo>
                  <a:pt x="77650" y="25090"/>
                </a:lnTo>
                <a:lnTo>
                  <a:pt x="77610" y="25020"/>
                </a:lnTo>
                <a:lnTo>
                  <a:pt x="77590" y="24940"/>
                </a:lnTo>
                <a:lnTo>
                  <a:pt x="77580" y="24870"/>
                </a:lnTo>
                <a:lnTo>
                  <a:pt x="77600" y="24800"/>
                </a:lnTo>
                <a:lnTo>
                  <a:pt x="77600" y="24710"/>
                </a:lnTo>
                <a:lnTo>
                  <a:pt x="77560" y="24660"/>
                </a:lnTo>
                <a:lnTo>
                  <a:pt x="77530" y="24590"/>
                </a:lnTo>
                <a:lnTo>
                  <a:pt x="77480" y="24530"/>
                </a:lnTo>
                <a:lnTo>
                  <a:pt x="77430" y="24480"/>
                </a:lnTo>
                <a:lnTo>
                  <a:pt x="77390" y="24440"/>
                </a:lnTo>
                <a:lnTo>
                  <a:pt x="77360" y="24390"/>
                </a:lnTo>
                <a:lnTo>
                  <a:pt x="77320" y="24330"/>
                </a:lnTo>
                <a:lnTo>
                  <a:pt x="77290" y="24250"/>
                </a:lnTo>
                <a:lnTo>
                  <a:pt x="77270" y="24190"/>
                </a:lnTo>
                <a:lnTo>
                  <a:pt x="77220" y="24130"/>
                </a:lnTo>
                <a:lnTo>
                  <a:pt x="77160" y="24080"/>
                </a:lnTo>
                <a:lnTo>
                  <a:pt x="77110" y="24040"/>
                </a:lnTo>
                <a:lnTo>
                  <a:pt x="77030" y="24000"/>
                </a:lnTo>
                <a:lnTo>
                  <a:pt x="76970" y="23990"/>
                </a:lnTo>
                <a:lnTo>
                  <a:pt x="76860" y="23980"/>
                </a:lnTo>
                <a:lnTo>
                  <a:pt x="76840" y="23580"/>
                </a:lnTo>
                <a:lnTo>
                  <a:pt x="76830" y="23160"/>
                </a:lnTo>
                <a:lnTo>
                  <a:pt x="76850" y="22780"/>
                </a:lnTo>
                <a:lnTo>
                  <a:pt x="76850" y="21900"/>
                </a:lnTo>
                <a:lnTo>
                  <a:pt x="76930" y="21900"/>
                </a:lnTo>
                <a:lnTo>
                  <a:pt x="77010" y="21890"/>
                </a:lnTo>
                <a:lnTo>
                  <a:pt x="77110" y="21870"/>
                </a:lnTo>
                <a:lnTo>
                  <a:pt x="77180" y="21860"/>
                </a:lnTo>
                <a:lnTo>
                  <a:pt x="77260" y="21850"/>
                </a:lnTo>
                <a:lnTo>
                  <a:pt x="77330" y="21810"/>
                </a:lnTo>
                <a:lnTo>
                  <a:pt x="77390" y="21760"/>
                </a:lnTo>
                <a:lnTo>
                  <a:pt x="77470" y="21720"/>
                </a:lnTo>
                <a:lnTo>
                  <a:pt x="77520" y="21690"/>
                </a:lnTo>
                <a:lnTo>
                  <a:pt x="77600" y="21680"/>
                </a:lnTo>
                <a:lnTo>
                  <a:pt x="77670" y="21680"/>
                </a:lnTo>
                <a:lnTo>
                  <a:pt x="77740" y="21680"/>
                </a:lnTo>
                <a:lnTo>
                  <a:pt x="77810" y="21680"/>
                </a:lnTo>
                <a:lnTo>
                  <a:pt x="77860" y="21610"/>
                </a:lnTo>
                <a:lnTo>
                  <a:pt x="77940" y="21580"/>
                </a:lnTo>
                <a:lnTo>
                  <a:pt x="78020" y="21540"/>
                </a:lnTo>
                <a:lnTo>
                  <a:pt x="78100" y="21500"/>
                </a:lnTo>
                <a:lnTo>
                  <a:pt x="78150" y="21430"/>
                </a:lnTo>
                <a:lnTo>
                  <a:pt x="78230" y="21400"/>
                </a:lnTo>
                <a:lnTo>
                  <a:pt x="78290" y="21360"/>
                </a:lnTo>
                <a:lnTo>
                  <a:pt x="78350" y="21320"/>
                </a:lnTo>
                <a:lnTo>
                  <a:pt x="78380" y="21270"/>
                </a:lnTo>
                <a:lnTo>
                  <a:pt x="78410" y="21200"/>
                </a:lnTo>
                <a:lnTo>
                  <a:pt x="78460" y="21140"/>
                </a:lnTo>
                <a:lnTo>
                  <a:pt x="78500" y="21110"/>
                </a:lnTo>
                <a:lnTo>
                  <a:pt x="78550" y="21060"/>
                </a:lnTo>
                <a:lnTo>
                  <a:pt x="78590" y="20990"/>
                </a:lnTo>
                <a:lnTo>
                  <a:pt x="78610" y="20900"/>
                </a:lnTo>
                <a:lnTo>
                  <a:pt x="78640" y="20810"/>
                </a:lnTo>
                <a:lnTo>
                  <a:pt x="78620" y="20740"/>
                </a:lnTo>
                <a:lnTo>
                  <a:pt x="78650" y="20680"/>
                </a:lnTo>
                <a:lnTo>
                  <a:pt x="78670" y="20640"/>
                </a:lnTo>
                <a:lnTo>
                  <a:pt x="78720" y="20580"/>
                </a:lnTo>
                <a:lnTo>
                  <a:pt x="78790" y="20550"/>
                </a:lnTo>
                <a:lnTo>
                  <a:pt x="78830" y="20510"/>
                </a:lnTo>
                <a:lnTo>
                  <a:pt x="78850" y="20440"/>
                </a:lnTo>
                <a:lnTo>
                  <a:pt x="78960" y="20320"/>
                </a:lnTo>
                <a:lnTo>
                  <a:pt x="79030" y="20230"/>
                </a:lnTo>
                <a:lnTo>
                  <a:pt x="79060" y="20160"/>
                </a:lnTo>
                <a:lnTo>
                  <a:pt x="79110" y="20060"/>
                </a:lnTo>
                <a:lnTo>
                  <a:pt x="79130" y="19970"/>
                </a:lnTo>
                <a:lnTo>
                  <a:pt x="79130" y="19910"/>
                </a:lnTo>
                <a:lnTo>
                  <a:pt x="79100" y="19870"/>
                </a:lnTo>
                <a:lnTo>
                  <a:pt x="79090" y="19810"/>
                </a:lnTo>
                <a:lnTo>
                  <a:pt x="79070" y="19760"/>
                </a:lnTo>
                <a:lnTo>
                  <a:pt x="79050" y="19710"/>
                </a:lnTo>
                <a:lnTo>
                  <a:pt x="79020" y="19650"/>
                </a:lnTo>
                <a:lnTo>
                  <a:pt x="78990" y="19600"/>
                </a:lnTo>
                <a:lnTo>
                  <a:pt x="78980" y="19540"/>
                </a:lnTo>
                <a:lnTo>
                  <a:pt x="78960" y="19490"/>
                </a:lnTo>
                <a:lnTo>
                  <a:pt x="78960" y="19420"/>
                </a:lnTo>
                <a:lnTo>
                  <a:pt x="78970" y="19350"/>
                </a:lnTo>
                <a:lnTo>
                  <a:pt x="79000" y="19290"/>
                </a:lnTo>
                <a:lnTo>
                  <a:pt x="79020" y="19240"/>
                </a:lnTo>
                <a:lnTo>
                  <a:pt x="79040" y="19190"/>
                </a:lnTo>
                <a:lnTo>
                  <a:pt x="79090" y="19160"/>
                </a:lnTo>
                <a:lnTo>
                  <a:pt x="79140" y="19070"/>
                </a:lnTo>
                <a:lnTo>
                  <a:pt x="79090" y="18990"/>
                </a:lnTo>
                <a:lnTo>
                  <a:pt x="79040" y="18930"/>
                </a:lnTo>
                <a:lnTo>
                  <a:pt x="78990" y="18940"/>
                </a:lnTo>
                <a:lnTo>
                  <a:pt x="78940" y="18920"/>
                </a:lnTo>
                <a:lnTo>
                  <a:pt x="78910" y="18850"/>
                </a:lnTo>
                <a:lnTo>
                  <a:pt x="78900" y="18800"/>
                </a:lnTo>
                <a:lnTo>
                  <a:pt x="78880" y="18740"/>
                </a:lnTo>
                <a:lnTo>
                  <a:pt x="78910" y="18690"/>
                </a:lnTo>
                <a:lnTo>
                  <a:pt x="78870" y="18630"/>
                </a:lnTo>
                <a:lnTo>
                  <a:pt x="78820" y="18600"/>
                </a:lnTo>
                <a:lnTo>
                  <a:pt x="78760" y="18590"/>
                </a:lnTo>
                <a:lnTo>
                  <a:pt x="78750" y="18540"/>
                </a:lnTo>
                <a:lnTo>
                  <a:pt x="78680" y="18520"/>
                </a:lnTo>
                <a:lnTo>
                  <a:pt x="78630" y="18490"/>
                </a:lnTo>
                <a:lnTo>
                  <a:pt x="78600" y="18410"/>
                </a:lnTo>
                <a:lnTo>
                  <a:pt x="78580" y="18340"/>
                </a:lnTo>
                <a:lnTo>
                  <a:pt x="78610" y="18250"/>
                </a:lnTo>
                <a:lnTo>
                  <a:pt x="78640" y="18170"/>
                </a:lnTo>
                <a:lnTo>
                  <a:pt x="78670" y="18100"/>
                </a:lnTo>
                <a:lnTo>
                  <a:pt x="78680" y="18030"/>
                </a:lnTo>
                <a:lnTo>
                  <a:pt x="78660" y="17970"/>
                </a:lnTo>
                <a:lnTo>
                  <a:pt x="78620" y="17920"/>
                </a:lnTo>
                <a:lnTo>
                  <a:pt x="78570" y="17890"/>
                </a:lnTo>
                <a:lnTo>
                  <a:pt x="78530" y="17850"/>
                </a:lnTo>
                <a:lnTo>
                  <a:pt x="78500" y="17800"/>
                </a:lnTo>
                <a:lnTo>
                  <a:pt x="78470" y="17710"/>
                </a:lnTo>
                <a:lnTo>
                  <a:pt x="78460" y="17630"/>
                </a:lnTo>
                <a:lnTo>
                  <a:pt x="78480" y="17530"/>
                </a:lnTo>
                <a:lnTo>
                  <a:pt x="78500" y="17470"/>
                </a:lnTo>
                <a:lnTo>
                  <a:pt x="78510" y="17420"/>
                </a:lnTo>
                <a:lnTo>
                  <a:pt x="78490" y="17350"/>
                </a:lnTo>
                <a:lnTo>
                  <a:pt x="78480" y="17280"/>
                </a:lnTo>
                <a:lnTo>
                  <a:pt x="78490" y="17210"/>
                </a:lnTo>
                <a:lnTo>
                  <a:pt x="78430" y="17150"/>
                </a:lnTo>
                <a:lnTo>
                  <a:pt x="78380" y="17090"/>
                </a:lnTo>
                <a:lnTo>
                  <a:pt x="78360" y="17030"/>
                </a:lnTo>
                <a:lnTo>
                  <a:pt x="78370" y="16980"/>
                </a:lnTo>
                <a:lnTo>
                  <a:pt x="78360" y="16930"/>
                </a:lnTo>
                <a:lnTo>
                  <a:pt x="78350" y="16870"/>
                </a:lnTo>
                <a:lnTo>
                  <a:pt x="78330" y="16790"/>
                </a:lnTo>
                <a:lnTo>
                  <a:pt x="78320" y="16720"/>
                </a:lnTo>
                <a:lnTo>
                  <a:pt x="78310" y="16670"/>
                </a:lnTo>
                <a:lnTo>
                  <a:pt x="78290" y="16620"/>
                </a:lnTo>
                <a:lnTo>
                  <a:pt x="78260" y="16530"/>
                </a:lnTo>
                <a:lnTo>
                  <a:pt x="78260" y="16480"/>
                </a:lnTo>
                <a:lnTo>
                  <a:pt x="78280" y="16420"/>
                </a:lnTo>
                <a:lnTo>
                  <a:pt x="78320" y="16370"/>
                </a:lnTo>
                <a:lnTo>
                  <a:pt x="78330" y="16320"/>
                </a:lnTo>
                <a:lnTo>
                  <a:pt x="78350" y="16270"/>
                </a:lnTo>
                <a:lnTo>
                  <a:pt x="78330" y="16190"/>
                </a:lnTo>
                <a:lnTo>
                  <a:pt x="78410" y="16170"/>
                </a:lnTo>
                <a:lnTo>
                  <a:pt x="78480" y="16160"/>
                </a:lnTo>
                <a:lnTo>
                  <a:pt x="78560" y="16160"/>
                </a:lnTo>
                <a:lnTo>
                  <a:pt x="78620" y="16190"/>
                </a:lnTo>
                <a:lnTo>
                  <a:pt x="78690" y="16210"/>
                </a:lnTo>
                <a:lnTo>
                  <a:pt x="78750" y="16230"/>
                </a:lnTo>
                <a:lnTo>
                  <a:pt x="78810" y="16240"/>
                </a:lnTo>
                <a:lnTo>
                  <a:pt x="78870" y="16270"/>
                </a:lnTo>
                <a:lnTo>
                  <a:pt x="78920" y="16280"/>
                </a:lnTo>
                <a:lnTo>
                  <a:pt x="78990" y="16290"/>
                </a:lnTo>
                <a:lnTo>
                  <a:pt x="79060" y="16250"/>
                </a:lnTo>
                <a:lnTo>
                  <a:pt x="79120" y="16210"/>
                </a:lnTo>
                <a:lnTo>
                  <a:pt x="79180" y="16150"/>
                </a:lnTo>
                <a:lnTo>
                  <a:pt x="79230" y="16110"/>
                </a:lnTo>
                <a:lnTo>
                  <a:pt x="79300" y="16140"/>
                </a:lnTo>
                <a:lnTo>
                  <a:pt x="79370" y="16130"/>
                </a:lnTo>
                <a:lnTo>
                  <a:pt x="79460" y="16100"/>
                </a:lnTo>
                <a:lnTo>
                  <a:pt x="79510" y="16080"/>
                </a:lnTo>
                <a:lnTo>
                  <a:pt x="79570" y="16080"/>
                </a:lnTo>
                <a:lnTo>
                  <a:pt x="79630" y="16100"/>
                </a:lnTo>
                <a:lnTo>
                  <a:pt x="79690" y="16140"/>
                </a:lnTo>
                <a:lnTo>
                  <a:pt x="79750" y="16120"/>
                </a:lnTo>
                <a:lnTo>
                  <a:pt x="79820" y="16090"/>
                </a:lnTo>
                <a:lnTo>
                  <a:pt x="79860" y="16020"/>
                </a:lnTo>
                <a:lnTo>
                  <a:pt x="79900" y="15960"/>
                </a:lnTo>
                <a:lnTo>
                  <a:pt x="79950" y="15940"/>
                </a:lnTo>
                <a:lnTo>
                  <a:pt x="79980" y="15910"/>
                </a:lnTo>
                <a:lnTo>
                  <a:pt x="80030" y="15860"/>
                </a:lnTo>
                <a:lnTo>
                  <a:pt x="80100" y="15830"/>
                </a:lnTo>
                <a:lnTo>
                  <a:pt x="80170" y="15810"/>
                </a:lnTo>
                <a:lnTo>
                  <a:pt x="80210" y="15790"/>
                </a:lnTo>
                <a:lnTo>
                  <a:pt x="80250" y="15750"/>
                </a:lnTo>
                <a:lnTo>
                  <a:pt x="80310" y="15710"/>
                </a:lnTo>
                <a:lnTo>
                  <a:pt x="80370" y="15710"/>
                </a:lnTo>
                <a:lnTo>
                  <a:pt x="80420" y="15710"/>
                </a:lnTo>
                <a:lnTo>
                  <a:pt x="80480" y="15690"/>
                </a:lnTo>
                <a:lnTo>
                  <a:pt x="80540" y="15700"/>
                </a:lnTo>
                <a:lnTo>
                  <a:pt x="80610" y="15680"/>
                </a:lnTo>
                <a:lnTo>
                  <a:pt x="80670" y="15640"/>
                </a:lnTo>
                <a:lnTo>
                  <a:pt x="80720" y="15600"/>
                </a:lnTo>
                <a:lnTo>
                  <a:pt x="80770" y="15550"/>
                </a:lnTo>
                <a:lnTo>
                  <a:pt x="80830" y="15450"/>
                </a:lnTo>
                <a:lnTo>
                  <a:pt x="80890" y="15370"/>
                </a:lnTo>
                <a:lnTo>
                  <a:pt x="80930" y="15320"/>
                </a:lnTo>
                <a:lnTo>
                  <a:pt x="81000" y="15230"/>
                </a:lnTo>
                <a:lnTo>
                  <a:pt x="81070" y="15130"/>
                </a:lnTo>
                <a:lnTo>
                  <a:pt x="81110" y="15050"/>
                </a:lnTo>
                <a:lnTo>
                  <a:pt x="81160" y="14980"/>
                </a:lnTo>
                <a:lnTo>
                  <a:pt x="81220" y="14900"/>
                </a:lnTo>
                <a:lnTo>
                  <a:pt x="81260" y="14840"/>
                </a:lnTo>
                <a:lnTo>
                  <a:pt x="81290" y="14760"/>
                </a:lnTo>
                <a:lnTo>
                  <a:pt x="81300" y="14670"/>
                </a:lnTo>
                <a:lnTo>
                  <a:pt x="81300" y="14580"/>
                </a:lnTo>
                <a:lnTo>
                  <a:pt x="81280" y="14510"/>
                </a:lnTo>
                <a:lnTo>
                  <a:pt x="81250" y="14430"/>
                </a:lnTo>
                <a:lnTo>
                  <a:pt x="81210" y="14280"/>
                </a:lnTo>
                <a:lnTo>
                  <a:pt x="81160" y="14160"/>
                </a:lnTo>
                <a:lnTo>
                  <a:pt x="81140" y="14100"/>
                </a:lnTo>
                <a:lnTo>
                  <a:pt x="81030" y="13820"/>
                </a:lnTo>
                <a:lnTo>
                  <a:pt x="80960" y="13630"/>
                </a:lnTo>
                <a:lnTo>
                  <a:pt x="80880" y="13450"/>
                </a:lnTo>
                <a:lnTo>
                  <a:pt x="80820" y="13300"/>
                </a:lnTo>
                <a:lnTo>
                  <a:pt x="80790" y="13210"/>
                </a:lnTo>
                <a:lnTo>
                  <a:pt x="80770" y="13170"/>
                </a:lnTo>
                <a:lnTo>
                  <a:pt x="80720" y="13120"/>
                </a:lnTo>
                <a:lnTo>
                  <a:pt x="80680" y="13080"/>
                </a:lnTo>
                <a:lnTo>
                  <a:pt x="80660" y="13030"/>
                </a:lnTo>
                <a:lnTo>
                  <a:pt x="80650" y="12970"/>
                </a:lnTo>
                <a:lnTo>
                  <a:pt x="80650" y="12890"/>
                </a:lnTo>
                <a:lnTo>
                  <a:pt x="80660" y="12840"/>
                </a:lnTo>
                <a:lnTo>
                  <a:pt x="80660" y="12780"/>
                </a:lnTo>
                <a:lnTo>
                  <a:pt x="80670" y="12690"/>
                </a:lnTo>
                <a:lnTo>
                  <a:pt x="80670" y="12630"/>
                </a:lnTo>
                <a:lnTo>
                  <a:pt x="80670" y="12570"/>
                </a:lnTo>
                <a:lnTo>
                  <a:pt x="80670" y="12510"/>
                </a:lnTo>
                <a:lnTo>
                  <a:pt x="80680" y="12450"/>
                </a:lnTo>
                <a:lnTo>
                  <a:pt x="80680" y="12390"/>
                </a:lnTo>
                <a:lnTo>
                  <a:pt x="80680" y="12310"/>
                </a:lnTo>
                <a:lnTo>
                  <a:pt x="80700" y="12260"/>
                </a:lnTo>
                <a:lnTo>
                  <a:pt x="80730" y="12190"/>
                </a:lnTo>
                <a:lnTo>
                  <a:pt x="80760" y="12090"/>
                </a:lnTo>
                <a:lnTo>
                  <a:pt x="80770" y="12020"/>
                </a:lnTo>
                <a:lnTo>
                  <a:pt x="80790" y="11950"/>
                </a:lnTo>
                <a:lnTo>
                  <a:pt x="80790" y="11860"/>
                </a:lnTo>
                <a:lnTo>
                  <a:pt x="80740" y="11780"/>
                </a:lnTo>
                <a:lnTo>
                  <a:pt x="80710" y="11720"/>
                </a:lnTo>
                <a:lnTo>
                  <a:pt x="80690" y="11660"/>
                </a:lnTo>
                <a:lnTo>
                  <a:pt x="80690" y="11590"/>
                </a:lnTo>
                <a:lnTo>
                  <a:pt x="80680" y="11520"/>
                </a:lnTo>
                <a:lnTo>
                  <a:pt x="80670" y="11450"/>
                </a:lnTo>
                <a:lnTo>
                  <a:pt x="80670" y="11390"/>
                </a:lnTo>
                <a:lnTo>
                  <a:pt x="80660" y="11320"/>
                </a:lnTo>
                <a:lnTo>
                  <a:pt x="80650" y="11250"/>
                </a:lnTo>
                <a:lnTo>
                  <a:pt x="80630" y="11180"/>
                </a:lnTo>
                <a:lnTo>
                  <a:pt x="80630" y="11120"/>
                </a:lnTo>
                <a:lnTo>
                  <a:pt x="80630" y="11050"/>
                </a:lnTo>
                <a:lnTo>
                  <a:pt x="80610" y="10930"/>
                </a:lnTo>
                <a:lnTo>
                  <a:pt x="80610" y="10860"/>
                </a:lnTo>
                <a:lnTo>
                  <a:pt x="80600" y="10780"/>
                </a:lnTo>
                <a:lnTo>
                  <a:pt x="80590" y="10640"/>
                </a:lnTo>
                <a:lnTo>
                  <a:pt x="80590" y="10580"/>
                </a:lnTo>
                <a:lnTo>
                  <a:pt x="80590" y="10520"/>
                </a:lnTo>
                <a:lnTo>
                  <a:pt x="80590" y="10460"/>
                </a:lnTo>
                <a:lnTo>
                  <a:pt x="80580" y="10330"/>
                </a:lnTo>
                <a:lnTo>
                  <a:pt x="80570" y="10120"/>
                </a:lnTo>
                <a:lnTo>
                  <a:pt x="80580" y="9890"/>
                </a:lnTo>
                <a:lnTo>
                  <a:pt x="80590" y="9610"/>
                </a:lnTo>
                <a:lnTo>
                  <a:pt x="80620" y="9560"/>
                </a:lnTo>
                <a:lnTo>
                  <a:pt x="80620" y="9470"/>
                </a:lnTo>
                <a:lnTo>
                  <a:pt x="80680" y="9330"/>
                </a:lnTo>
                <a:lnTo>
                  <a:pt x="80720" y="9230"/>
                </a:lnTo>
                <a:lnTo>
                  <a:pt x="80710" y="9170"/>
                </a:lnTo>
                <a:lnTo>
                  <a:pt x="80770" y="9190"/>
                </a:lnTo>
                <a:lnTo>
                  <a:pt x="80830" y="9210"/>
                </a:lnTo>
                <a:lnTo>
                  <a:pt x="80880" y="9230"/>
                </a:lnTo>
                <a:lnTo>
                  <a:pt x="80920" y="9250"/>
                </a:lnTo>
                <a:lnTo>
                  <a:pt x="80970" y="9290"/>
                </a:lnTo>
                <a:lnTo>
                  <a:pt x="80980" y="9340"/>
                </a:lnTo>
                <a:lnTo>
                  <a:pt x="80990" y="9400"/>
                </a:lnTo>
                <a:lnTo>
                  <a:pt x="81010" y="9450"/>
                </a:lnTo>
                <a:lnTo>
                  <a:pt x="81060" y="9480"/>
                </a:lnTo>
                <a:lnTo>
                  <a:pt x="81090" y="9540"/>
                </a:lnTo>
                <a:lnTo>
                  <a:pt x="81100" y="9600"/>
                </a:lnTo>
                <a:lnTo>
                  <a:pt x="81120" y="9650"/>
                </a:lnTo>
                <a:lnTo>
                  <a:pt x="81180" y="9700"/>
                </a:lnTo>
                <a:lnTo>
                  <a:pt x="81230" y="9780"/>
                </a:lnTo>
                <a:lnTo>
                  <a:pt x="81240" y="9850"/>
                </a:lnTo>
                <a:lnTo>
                  <a:pt x="81260" y="9910"/>
                </a:lnTo>
                <a:lnTo>
                  <a:pt x="81270" y="9980"/>
                </a:lnTo>
                <a:lnTo>
                  <a:pt x="81320" y="10000"/>
                </a:lnTo>
                <a:lnTo>
                  <a:pt x="81380" y="10000"/>
                </a:lnTo>
                <a:lnTo>
                  <a:pt x="81400" y="10070"/>
                </a:lnTo>
                <a:lnTo>
                  <a:pt x="81420" y="10160"/>
                </a:lnTo>
                <a:lnTo>
                  <a:pt x="81450" y="10240"/>
                </a:lnTo>
                <a:lnTo>
                  <a:pt x="81510" y="10300"/>
                </a:lnTo>
                <a:lnTo>
                  <a:pt x="81560" y="10360"/>
                </a:lnTo>
                <a:lnTo>
                  <a:pt x="81610" y="10380"/>
                </a:lnTo>
                <a:lnTo>
                  <a:pt x="81650" y="10410"/>
                </a:lnTo>
                <a:lnTo>
                  <a:pt x="81700" y="10440"/>
                </a:lnTo>
                <a:lnTo>
                  <a:pt x="81760" y="10510"/>
                </a:lnTo>
                <a:lnTo>
                  <a:pt x="81840" y="10530"/>
                </a:lnTo>
                <a:lnTo>
                  <a:pt x="81890" y="10520"/>
                </a:lnTo>
                <a:lnTo>
                  <a:pt x="81910" y="10520"/>
                </a:lnTo>
                <a:lnTo>
                  <a:pt x="81940" y="10500"/>
                </a:lnTo>
                <a:lnTo>
                  <a:pt x="81950" y="10500"/>
                </a:lnTo>
                <a:lnTo>
                  <a:pt x="82030" y="10510"/>
                </a:lnTo>
                <a:lnTo>
                  <a:pt x="82090" y="10550"/>
                </a:lnTo>
                <a:lnTo>
                  <a:pt x="82110" y="10610"/>
                </a:lnTo>
                <a:lnTo>
                  <a:pt x="82120" y="10630"/>
                </a:lnTo>
                <a:lnTo>
                  <a:pt x="82120" y="10700"/>
                </a:lnTo>
                <a:lnTo>
                  <a:pt x="82130" y="10710"/>
                </a:lnTo>
                <a:lnTo>
                  <a:pt x="82140" y="10750"/>
                </a:lnTo>
                <a:lnTo>
                  <a:pt x="82160" y="10820"/>
                </a:lnTo>
                <a:lnTo>
                  <a:pt x="82210" y="10840"/>
                </a:lnTo>
                <a:lnTo>
                  <a:pt x="82230" y="10850"/>
                </a:lnTo>
                <a:lnTo>
                  <a:pt x="82280" y="10840"/>
                </a:lnTo>
                <a:lnTo>
                  <a:pt x="82290" y="10840"/>
                </a:lnTo>
                <a:lnTo>
                  <a:pt x="82360" y="10830"/>
                </a:lnTo>
                <a:lnTo>
                  <a:pt x="82360" y="10770"/>
                </a:lnTo>
                <a:lnTo>
                  <a:pt x="82350" y="10730"/>
                </a:lnTo>
                <a:lnTo>
                  <a:pt x="82390" y="10670"/>
                </a:lnTo>
                <a:lnTo>
                  <a:pt x="82430" y="10620"/>
                </a:lnTo>
                <a:lnTo>
                  <a:pt x="82470" y="10570"/>
                </a:lnTo>
                <a:lnTo>
                  <a:pt x="82510" y="10520"/>
                </a:lnTo>
                <a:lnTo>
                  <a:pt x="82550" y="10470"/>
                </a:lnTo>
                <a:lnTo>
                  <a:pt x="82610" y="10410"/>
                </a:lnTo>
                <a:lnTo>
                  <a:pt x="82630" y="10400"/>
                </a:lnTo>
                <a:lnTo>
                  <a:pt x="82640" y="10400"/>
                </a:lnTo>
                <a:lnTo>
                  <a:pt x="82680" y="10390"/>
                </a:lnTo>
                <a:lnTo>
                  <a:pt x="82760" y="10390"/>
                </a:lnTo>
                <a:lnTo>
                  <a:pt x="82840" y="10400"/>
                </a:lnTo>
                <a:lnTo>
                  <a:pt x="82860" y="10400"/>
                </a:lnTo>
                <a:lnTo>
                  <a:pt x="82870" y="10400"/>
                </a:lnTo>
                <a:lnTo>
                  <a:pt x="82910" y="10420"/>
                </a:lnTo>
                <a:lnTo>
                  <a:pt x="82920" y="10430"/>
                </a:lnTo>
                <a:lnTo>
                  <a:pt x="82970" y="10470"/>
                </a:lnTo>
                <a:lnTo>
                  <a:pt x="83030" y="10480"/>
                </a:lnTo>
                <a:lnTo>
                  <a:pt x="83090" y="10490"/>
                </a:lnTo>
                <a:lnTo>
                  <a:pt x="83130" y="10460"/>
                </a:lnTo>
                <a:lnTo>
                  <a:pt x="83120" y="10400"/>
                </a:lnTo>
                <a:lnTo>
                  <a:pt x="83110" y="10350"/>
                </a:lnTo>
                <a:lnTo>
                  <a:pt x="83130" y="10280"/>
                </a:lnTo>
                <a:lnTo>
                  <a:pt x="83130" y="10210"/>
                </a:lnTo>
                <a:lnTo>
                  <a:pt x="83150" y="10140"/>
                </a:lnTo>
                <a:lnTo>
                  <a:pt x="83170" y="10140"/>
                </a:lnTo>
                <a:lnTo>
                  <a:pt x="83220" y="10130"/>
                </a:lnTo>
                <a:lnTo>
                  <a:pt x="83240" y="10130"/>
                </a:lnTo>
                <a:lnTo>
                  <a:pt x="83290" y="10130"/>
                </a:lnTo>
                <a:lnTo>
                  <a:pt x="83320" y="10140"/>
                </a:lnTo>
                <a:lnTo>
                  <a:pt x="83380" y="10160"/>
                </a:lnTo>
                <a:lnTo>
                  <a:pt x="83430" y="10180"/>
                </a:lnTo>
                <a:lnTo>
                  <a:pt x="83510" y="10190"/>
                </a:lnTo>
                <a:lnTo>
                  <a:pt x="83520" y="10190"/>
                </a:lnTo>
                <a:lnTo>
                  <a:pt x="83550" y="10200"/>
                </a:lnTo>
                <a:lnTo>
                  <a:pt x="83590" y="10210"/>
                </a:lnTo>
                <a:lnTo>
                  <a:pt x="83680" y="10240"/>
                </a:lnTo>
                <a:lnTo>
                  <a:pt x="83760" y="10280"/>
                </a:lnTo>
                <a:lnTo>
                  <a:pt x="83800" y="10290"/>
                </a:lnTo>
                <a:lnTo>
                  <a:pt x="83810" y="10290"/>
                </a:lnTo>
                <a:lnTo>
                  <a:pt x="83850" y="10300"/>
                </a:lnTo>
                <a:lnTo>
                  <a:pt x="83860" y="10300"/>
                </a:lnTo>
                <a:lnTo>
                  <a:pt x="83920" y="10350"/>
                </a:lnTo>
                <a:lnTo>
                  <a:pt x="83950" y="10390"/>
                </a:lnTo>
                <a:lnTo>
                  <a:pt x="83990" y="10450"/>
                </a:lnTo>
                <a:lnTo>
                  <a:pt x="84060" y="10460"/>
                </a:lnTo>
                <a:lnTo>
                  <a:pt x="84130" y="10460"/>
                </a:lnTo>
                <a:lnTo>
                  <a:pt x="84190" y="10440"/>
                </a:lnTo>
                <a:lnTo>
                  <a:pt x="84200" y="10440"/>
                </a:lnTo>
                <a:lnTo>
                  <a:pt x="84250" y="10460"/>
                </a:lnTo>
                <a:lnTo>
                  <a:pt x="84320" y="10450"/>
                </a:lnTo>
                <a:lnTo>
                  <a:pt x="84370" y="10460"/>
                </a:lnTo>
                <a:lnTo>
                  <a:pt x="84390" y="10430"/>
                </a:lnTo>
                <a:lnTo>
                  <a:pt x="84390" y="10400"/>
                </a:lnTo>
                <a:lnTo>
                  <a:pt x="84410" y="10370"/>
                </a:lnTo>
                <a:lnTo>
                  <a:pt x="84440" y="10330"/>
                </a:lnTo>
                <a:lnTo>
                  <a:pt x="84450" y="10290"/>
                </a:lnTo>
                <a:lnTo>
                  <a:pt x="84470" y="10260"/>
                </a:lnTo>
                <a:lnTo>
                  <a:pt x="84500" y="10190"/>
                </a:lnTo>
                <a:lnTo>
                  <a:pt x="84540" y="10130"/>
                </a:lnTo>
                <a:lnTo>
                  <a:pt x="84550" y="10100"/>
                </a:lnTo>
                <a:lnTo>
                  <a:pt x="84510" y="10050"/>
                </a:lnTo>
                <a:lnTo>
                  <a:pt x="84450" y="10000"/>
                </a:lnTo>
                <a:lnTo>
                  <a:pt x="84460" y="9940"/>
                </a:lnTo>
                <a:lnTo>
                  <a:pt x="84470" y="9870"/>
                </a:lnTo>
                <a:lnTo>
                  <a:pt x="84470" y="9820"/>
                </a:lnTo>
                <a:lnTo>
                  <a:pt x="84500" y="9780"/>
                </a:lnTo>
                <a:lnTo>
                  <a:pt x="84520" y="9700"/>
                </a:lnTo>
                <a:lnTo>
                  <a:pt x="84560" y="9650"/>
                </a:lnTo>
                <a:lnTo>
                  <a:pt x="84620" y="9660"/>
                </a:lnTo>
                <a:lnTo>
                  <a:pt x="84640" y="9660"/>
                </a:lnTo>
                <a:lnTo>
                  <a:pt x="84690" y="9670"/>
                </a:lnTo>
                <a:lnTo>
                  <a:pt x="84760" y="9670"/>
                </a:lnTo>
                <a:lnTo>
                  <a:pt x="84800" y="9690"/>
                </a:lnTo>
                <a:lnTo>
                  <a:pt x="84820" y="9700"/>
                </a:lnTo>
                <a:lnTo>
                  <a:pt x="84860" y="9700"/>
                </a:lnTo>
                <a:lnTo>
                  <a:pt x="84880" y="9680"/>
                </a:lnTo>
                <a:lnTo>
                  <a:pt x="84900" y="9640"/>
                </a:lnTo>
                <a:lnTo>
                  <a:pt x="84920" y="9560"/>
                </a:lnTo>
                <a:lnTo>
                  <a:pt x="84950" y="9490"/>
                </a:lnTo>
                <a:lnTo>
                  <a:pt x="84970" y="9440"/>
                </a:lnTo>
                <a:lnTo>
                  <a:pt x="84980" y="9430"/>
                </a:lnTo>
                <a:lnTo>
                  <a:pt x="84980" y="9420"/>
                </a:lnTo>
                <a:lnTo>
                  <a:pt x="85010" y="9370"/>
                </a:lnTo>
                <a:lnTo>
                  <a:pt x="85040" y="9310"/>
                </a:lnTo>
                <a:lnTo>
                  <a:pt x="85070" y="9250"/>
                </a:lnTo>
                <a:lnTo>
                  <a:pt x="85090" y="9200"/>
                </a:lnTo>
                <a:lnTo>
                  <a:pt x="85130" y="9170"/>
                </a:lnTo>
                <a:lnTo>
                  <a:pt x="85170" y="9150"/>
                </a:lnTo>
                <a:lnTo>
                  <a:pt x="85180" y="9150"/>
                </a:lnTo>
                <a:lnTo>
                  <a:pt x="85180" y="9080"/>
                </a:lnTo>
                <a:lnTo>
                  <a:pt x="85180" y="9070"/>
                </a:lnTo>
                <a:lnTo>
                  <a:pt x="85200" y="9020"/>
                </a:lnTo>
                <a:lnTo>
                  <a:pt x="85240" y="8990"/>
                </a:lnTo>
                <a:lnTo>
                  <a:pt x="85300" y="8960"/>
                </a:lnTo>
                <a:lnTo>
                  <a:pt x="85310" y="8940"/>
                </a:lnTo>
                <a:lnTo>
                  <a:pt x="85320" y="8920"/>
                </a:lnTo>
                <a:lnTo>
                  <a:pt x="85340" y="8890"/>
                </a:lnTo>
                <a:lnTo>
                  <a:pt x="85410" y="8870"/>
                </a:lnTo>
                <a:lnTo>
                  <a:pt x="85460" y="8830"/>
                </a:lnTo>
                <a:lnTo>
                  <a:pt x="85500" y="8790"/>
                </a:lnTo>
                <a:lnTo>
                  <a:pt x="85510" y="8790"/>
                </a:lnTo>
                <a:lnTo>
                  <a:pt x="85510" y="8780"/>
                </a:lnTo>
                <a:lnTo>
                  <a:pt x="85570" y="8710"/>
                </a:lnTo>
                <a:lnTo>
                  <a:pt x="85600" y="8700"/>
                </a:lnTo>
                <a:lnTo>
                  <a:pt x="85620" y="8680"/>
                </a:lnTo>
                <a:lnTo>
                  <a:pt x="85640" y="8670"/>
                </a:lnTo>
                <a:lnTo>
                  <a:pt x="85670" y="8660"/>
                </a:lnTo>
                <a:lnTo>
                  <a:pt x="85700" y="8660"/>
                </a:lnTo>
                <a:lnTo>
                  <a:pt x="85720" y="8650"/>
                </a:lnTo>
                <a:lnTo>
                  <a:pt x="85720" y="8610"/>
                </a:lnTo>
                <a:lnTo>
                  <a:pt x="85720" y="8590"/>
                </a:lnTo>
                <a:lnTo>
                  <a:pt x="85730" y="8540"/>
                </a:lnTo>
                <a:lnTo>
                  <a:pt x="85730" y="8500"/>
                </a:lnTo>
                <a:lnTo>
                  <a:pt x="85690" y="8440"/>
                </a:lnTo>
                <a:lnTo>
                  <a:pt x="85680" y="8420"/>
                </a:lnTo>
                <a:lnTo>
                  <a:pt x="85640" y="8350"/>
                </a:lnTo>
                <a:lnTo>
                  <a:pt x="85640" y="8330"/>
                </a:lnTo>
                <a:lnTo>
                  <a:pt x="85630" y="8250"/>
                </a:lnTo>
                <a:lnTo>
                  <a:pt x="85610" y="8220"/>
                </a:lnTo>
                <a:lnTo>
                  <a:pt x="85580" y="8170"/>
                </a:lnTo>
                <a:lnTo>
                  <a:pt x="85580" y="8120"/>
                </a:lnTo>
                <a:lnTo>
                  <a:pt x="85610" y="8090"/>
                </a:lnTo>
                <a:lnTo>
                  <a:pt x="85620" y="8080"/>
                </a:lnTo>
                <a:lnTo>
                  <a:pt x="85670" y="8070"/>
                </a:lnTo>
                <a:lnTo>
                  <a:pt x="85720" y="8110"/>
                </a:lnTo>
                <a:lnTo>
                  <a:pt x="85770" y="8150"/>
                </a:lnTo>
                <a:lnTo>
                  <a:pt x="85830" y="8220"/>
                </a:lnTo>
                <a:lnTo>
                  <a:pt x="85840" y="8220"/>
                </a:lnTo>
                <a:lnTo>
                  <a:pt x="85900" y="8250"/>
                </a:lnTo>
                <a:lnTo>
                  <a:pt x="85930" y="8250"/>
                </a:lnTo>
                <a:lnTo>
                  <a:pt x="85960" y="8250"/>
                </a:lnTo>
                <a:lnTo>
                  <a:pt x="85970" y="8250"/>
                </a:lnTo>
                <a:lnTo>
                  <a:pt x="86020" y="8250"/>
                </a:lnTo>
                <a:lnTo>
                  <a:pt x="86050" y="8310"/>
                </a:lnTo>
                <a:lnTo>
                  <a:pt x="86080" y="8360"/>
                </a:lnTo>
                <a:lnTo>
                  <a:pt x="86110" y="8390"/>
                </a:lnTo>
                <a:lnTo>
                  <a:pt x="86140" y="8420"/>
                </a:lnTo>
                <a:lnTo>
                  <a:pt x="86190" y="8450"/>
                </a:lnTo>
                <a:lnTo>
                  <a:pt x="86190" y="8460"/>
                </a:lnTo>
                <a:lnTo>
                  <a:pt x="86270" y="8490"/>
                </a:lnTo>
                <a:lnTo>
                  <a:pt x="86270" y="8510"/>
                </a:lnTo>
                <a:lnTo>
                  <a:pt x="86280" y="8530"/>
                </a:lnTo>
                <a:lnTo>
                  <a:pt x="86280" y="8540"/>
                </a:lnTo>
                <a:lnTo>
                  <a:pt x="86280" y="8550"/>
                </a:lnTo>
                <a:lnTo>
                  <a:pt x="86270" y="8590"/>
                </a:lnTo>
                <a:lnTo>
                  <a:pt x="86260" y="8600"/>
                </a:lnTo>
                <a:lnTo>
                  <a:pt x="86240" y="8670"/>
                </a:lnTo>
                <a:lnTo>
                  <a:pt x="86240" y="8680"/>
                </a:lnTo>
                <a:lnTo>
                  <a:pt x="86260" y="8740"/>
                </a:lnTo>
                <a:lnTo>
                  <a:pt x="86280" y="8790"/>
                </a:lnTo>
                <a:lnTo>
                  <a:pt x="86290" y="8820"/>
                </a:lnTo>
                <a:lnTo>
                  <a:pt x="86300" y="8850"/>
                </a:lnTo>
                <a:lnTo>
                  <a:pt x="86320" y="8900"/>
                </a:lnTo>
                <a:lnTo>
                  <a:pt x="86340" y="8940"/>
                </a:lnTo>
                <a:lnTo>
                  <a:pt x="86370" y="9000"/>
                </a:lnTo>
                <a:lnTo>
                  <a:pt x="86430" y="9030"/>
                </a:lnTo>
                <a:lnTo>
                  <a:pt x="86440" y="9030"/>
                </a:lnTo>
                <a:lnTo>
                  <a:pt x="86490" y="9030"/>
                </a:lnTo>
                <a:lnTo>
                  <a:pt x="86500" y="9040"/>
                </a:lnTo>
                <a:lnTo>
                  <a:pt x="86530" y="9070"/>
                </a:lnTo>
                <a:lnTo>
                  <a:pt x="86550" y="9080"/>
                </a:lnTo>
                <a:lnTo>
                  <a:pt x="86600" y="9070"/>
                </a:lnTo>
                <a:lnTo>
                  <a:pt x="86610" y="9060"/>
                </a:lnTo>
                <a:lnTo>
                  <a:pt x="86670" y="9050"/>
                </a:lnTo>
                <a:lnTo>
                  <a:pt x="86710" y="9020"/>
                </a:lnTo>
                <a:lnTo>
                  <a:pt x="86720" y="9020"/>
                </a:lnTo>
                <a:lnTo>
                  <a:pt x="86780" y="9000"/>
                </a:lnTo>
                <a:lnTo>
                  <a:pt x="86800" y="9020"/>
                </a:lnTo>
                <a:lnTo>
                  <a:pt x="86830" y="9050"/>
                </a:lnTo>
                <a:lnTo>
                  <a:pt x="86850" y="9050"/>
                </a:lnTo>
                <a:lnTo>
                  <a:pt x="86880" y="9040"/>
                </a:lnTo>
                <a:lnTo>
                  <a:pt x="86890" y="9040"/>
                </a:lnTo>
                <a:lnTo>
                  <a:pt x="86960" y="9010"/>
                </a:lnTo>
                <a:lnTo>
                  <a:pt x="86970" y="9010"/>
                </a:lnTo>
                <a:lnTo>
                  <a:pt x="87030" y="8980"/>
                </a:lnTo>
                <a:lnTo>
                  <a:pt x="87050" y="8940"/>
                </a:lnTo>
                <a:lnTo>
                  <a:pt x="87050" y="8930"/>
                </a:lnTo>
                <a:lnTo>
                  <a:pt x="87070" y="8880"/>
                </a:lnTo>
                <a:lnTo>
                  <a:pt x="87140" y="8840"/>
                </a:lnTo>
                <a:lnTo>
                  <a:pt x="87160" y="8840"/>
                </a:lnTo>
                <a:lnTo>
                  <a:pt x="87210" y="8830"/>
                </a:lnTo>
                <a:lnTo>
                  <a:pt x="87230" y="8770"/>
                </a:lnTo>
                <a:lnTo>
                  <a:pt x="87230" y="8760"/>
                </a:lnTo>
                <a:lnTo>
                  <a:pt x="87260" y="8700"/>
                </a:lnTo>
                <a:lnTo>
                  <a:pt x="87330" y="8670"/>
                </a:lnTo>
                <a:lnTo>
                  <a:pt x="87380" y="8680"/>
                </a:lnTo>
                <a:lnTo>
                  <a:pt x="87390" y="8680"/>
                </a:lnTo>
                <a:lnTo>
                  <a:pt x="87450" y="8680"/>
                </a:lnTo>
                <a:lnTo>
                  <a:pt x="87450" y="8670"/>
                </a:lnTo>
                <a:lnTo>
                  <a:pt x="87490" y="8610"/>
                </a:lnTo>
                <a:lnTo>
                  <a:pt x="87500" y="8600"/>
                </a:lnTo>
                <a:lnTo>
                  <a:pt x="87520" y="8560"/>
                </a:lnTo>
                <a:lnTo>
                  <a:pt x="87570" y="8540"/>
                </a:lnTo>
                <a:lnTo>
                  <a:pt x="87650" y="8560"/>
                </a:lnTo>
                <a:lnTo>
                  <a:pt x="87680" y="8620"/>
                </a:lnTo>
                <a:lnTo>
                  <a:pt x="87680" y="8630"/>
                </a:lnTo>
                <a:lnTo>
                  <a:pt x="87690" y="8670"/>
                </a:lnTo>
                <a:lnTo>
                  <a:pt x="87700" y="8680"/>
                </a:lnTo>
                <a:lnTo>
                  <a:pt x="87740" y="8680"/>
                </a:lnTo>
                <a:lnTo>
                  <a:pt x="87750" y="8680"/>
                </a:lnTo>
                <a:lnTo>
                  <a:pt x="87800" y="8630"/>
                </a:lnTo>
                <a:lnTo>
                  <a:pt x="87850" y="8570"/>
                </a:lnTo>
                <a:lnTo>
                  <a:pt x="87920" y="8540"/>
                </a:lnTo>
                <a:lnTo>
                  <a:pt x="87960" y="8480"/>
                </a:lnTo>
                <a:lnTo>
                  <a:pt x="87960" y="8460"/>
                </a:lnTo>
                <a:lnTo>
                  <a:pt x="87960" y="8380"/>
                </a:lnTo>
                <a:lnTo>
                  <a:pt x="88020" y="8340"/>
                </a:lnTo>
                <a:lnTo>
                  <a:pt x="88020" y="8330"/>
                </a:lnTo>
                <a:lnTo>
                  <a:pt x="88070" y="8290"/>
                </a:lnTo>
                <a:lnTo>
                  <a:pt x="88100" y="8290"/>
                </a:lnTo>
                <a:lnTo>
                  <a:pt x="88150" y="8290"/>
                </a:lnTo>
                <a:lnTo>
                  <a:pt x="88210" y="8260"/>
                </a:lnTo>
                <a:lnTo>
                  <a:pt x="88250" y="8190"/>
                </a:lnTo>
                <a:lnTo>
                  <a:pt x="88250" y="8180"/>
                </a:lnTo>
                <a:lnTo>
                  <a:pt x="88290" y="8110"/>
                </a:lnTo>
                <a:lnTo>
                  <a:pt x="88310" y="8080"/>
                </a:lnTo>
                <a:lnTo>
                  <a:pt x="88320" y="8060"/>
                </a:lnTo>
                <a:lnTo>
                  <a:pt x="88330" y="8020"/>
                </a:lnTo>
                <a:lnTo>
                  <a:pt x="88330" y="8010"/>
                </a:lnTo>
                <a:lnTo>
                  <a:pt x="88330" y="7960"/>
                </a:lnTo>
                <a:lnTo>
                  <a:pt x="88340" y="7890"/>
                </a:lnTo>
                <a:lnTo>
                  <a:pt x="88340" y="7790"/>
                </a:lnTo>
                <a:lnTo>
                  <a:pt x="88370" y="7710"/>
                </a:lnTo>
                <a:lnTo>
                  <a:pt x="88380" y="7680"/>
                </a:lnTo>
                <a:lnTo>
                  <a:pt x="88390" y="7650"/>
                </a:lnTo>
                <a:lnTo>
                  <a:pt x="88390" y="7590"/>
                </a:lnTo>
                <a:lnTo>
                  <a:pt x="88410" y="7560"/>
                </a:lnTo>
                <a:lnTo>
                  <a:pt x="88430" y="7530"/>
                </a:lnTo>
                <a:lnTo>
                  <a:pt x="88440" y="7520"/>
                </a:lnTo>
                <a:lnTo>
                  <a:pt x="88490" y="7470"/>
                </a:lnTo>
                <a:lnTo>
                  <a:pt x="88490" y="7460"/>
                </a:lnTo>
                <a:lnTo>
                  <a:pt x="88490" y="7400"/>
                </a:lnTo>
                <a:lnTo>
                  <a:pt x="88500" y="7400"/>
                </a:lnTo>
                <a:lnTo>
                  <a:pt x="88550" y="7370"/>
                </a:lnTo>
                <a:lnTo>
                  <a:pt x="88570" y="7370"/>
                </a:lnTo>
                <a:lnTo>
                  <a:pt x="88630" y="7370"/>
                </a:lnTo>
                <a:lnTo>
                  <a:pt x="88700" y="7390"/>
                </a:lnTo>
                <a:lnTo>
                  <a:pt x="88730" y="7450"/>
                </a:lnTo>
                <a:lnTo>
                  <a:pt x="88790" y="7460"/>
                </a:lnTo>
                <a:lnTo>
                  <a:pt x="88820" y="7450"/>
                </a:lnTo>
                <a:lnTo>
                  <a:pt x="88870" y="7430"/>
                </a:lnTo>
                <a:lnTo>
                  <a:pt x="88910" y="7480"/>
                </a:lnTo>
                <a:lnTo>
                  <a:pt x="88920" y="7490"/>
                </a:lnTo>
                <a:lnTo>
                  <a:pt x="88940" y="7500"/>
                </a:lnTo>
                <a:lnTo>
                  <a:pt x="88950" y="7500"/>
                </a:lnTo>
                <a:lnTo>
                  <a:pt x="89000" y="7530"/>
                </a:lnTo>
                <a:lnTo>
                  <a:pt x="89070" y="7520"/>
                </a:lnTo>
                <a:lnTo>
                  <a:pt x="89090" y="7510"/>
                </a:lnTo>
                <a:lnTo>
                  <a:pt x="89130" y="7480"/>
                </a:lnTo>
                <a:lnTo>
                  <a:pt x="89190" y="7470"/>
                </a:lnTo>
                <a:lnTo>
                  <a:pt x="89230" y="7440"/>
                </a:lnTo>
                <a:lnTo>
                  <a:pt x="89270" y="7410"/>
                </a:lnTo>
                <a:lnTo>
                  <a:pt x="89320" y="7380"/>
                </a:lnTo>
                <a:lnTo>
                  <a:pt x="89350" y="7320"/>
                </a:lnTo>
                <a:lnTo>
                  <a:pt x="89380" y="7290"/>
                </a:lnTo>
                <a:lnTo>
                  <a:pt x="89380" y="7270"/>
                </a:lnTo>
                <a:lnTo>
                  <a:pt x="89370" y="7250"/>
                </a:lnTo>
                <a:lnTo>
                  <a:pt x="89350" y="7220"/>
                </a:lnTo>
                <a:lnTo>
                  <a:pt x="89330" y="7180"/>
                </a:lnTo>
                <a:lnTo>
                  <a:pt x="89330" y="7120"/>
                </a:lnTo>
                <a:lnTo>
                  <a:pt x="89330" y="7070"/>
                </a:lnTo>
                <a:lnTo>
                  <a:pt x="89330" y="7040"/>
                </a:lnTo>
                <a:lnTo>
                  <a:pt x="89320" y="6990"/>
                </a:lnTo>
                <a:lnTo>
                  <a:pt x="89320" y="6970"/>
                </a:lnTo>
                <a:lnTo>
                  <a:pt x="89310" y="6920"/>
                </a:lnTo>
                <a:lnTo>
                  <a:pt x="89310" y="6860"/>
                </a:lnTo>
                <a:lnTo>
                  <a:pt x="89310" y="6850"/>
                </a:lnTo>
                <a:lnTo>
                  <a:pt x="89310" y="6780"/>
                </a:lnTo>
                <a:lnTo>
                  <a:pt x="89340" y="6720"/>
                </a:lnTo>
                <a:lnTo>
                  <a:pt x="89340" y="6710"/>
                </a:lnTo>
                <a:lnTo>
                  <a:pt x="89360" y="6660"/>
                </a:lnTo>
                <a:lnTo>
                  <a:pt x="89360" y="6650"/>
                </a:lnTo>
                <a:lnTo>
                  <a:pt x="89390" y="6600"/>
                </a:lnTo>
                <a:lnTo>
                  <a:pt x="89410" y="6510"/>
                </a:lnTo>
                <a:lnTo>
                  <a:pt x="89430" y="6430"/>
                </a:lnTo>
                <a:lnTo>
                  <a:pt x="89510" y="6390"/>
                </a:lnTo>
                <a:lnTo>
                  <a:pt x="89510" y="6380"/>
                </a:lnTo>
                <a:lnTo>
                  <a:pt x="89590" y="6400"/>
                </a:lnTo>
                <a:lnTo>
                  <a:pt x="89660" y="6420"/>
                </a:lnTo>
                <a:lnTo>
                  <a:pt x="89730" y="6350"/>
                </a:lnTo>
                <a:lnTo>
                  <a:pt x="89740" y="6350"/>
                </a:lnTo>
                <a:lnTo>
                  <a:pt x="89750" y="6330"/>
                </a:lnTo>
                <a:lnTo>
                  <a:pt x="89780" y="6300"/>
                </a:lnTo>
                <a:lnTo>
                  <a:pt x="89800" y="6240"/>
                </a:lnTo>
                <a:lnTo>
                  <a:pt x="89800" y="6220"/>
                </a:lnTo>
                <a:lnTo>
                  <a:pt x="89810" y="6170"/>
                </a:lnTo>
                <a:lnTo>
                  <a:pt x="89830" y="6110"/>
                </a:lnTo>
                <a:lnTo>
                  <a:pt x="89840" y="6100"/>
                </a:lnTo>
                <a:lnTo>
                  <a:pt x="89800" y="6030"/>
                </a:lnTo>
                <a:lnTo>
                  <a:pt x="89800" y="5950"/>
                </a:lnTo>
                <a:lnTo>
                  <a:pt x="89810" y="5900"/>
                </a:lnTo>
                <a:lnTo>
                  <a:pt x="89870" y="5890"/>
                </a:lnTo>
                <a:lnTo>
                  <a:pt x="89920" y="5830"/>
                </a:lnTo>
                <a:lnTo>
                  <a:pt x="89890" y="5770"/>
                </a:lnTo>
                <a:lnTo>
                  <a:pt x="89920" y="5720"/>
                </a:lnTo>
                <a:lnTo>
                  <a:pt x="89980" y="5700"/>
                </a:lnTo>
                <a:lnTo>
                  <a:pt x="89990" y="5690"/>
                </a:lnTo>
                <a:lnTo>
                  <a:pt x="90000" y="5670"/>
                </a:lnTo>
                <a:lnTo>
                  <a:pt x="90020" y="5640"/>
                </a:lnTo>
                <a:lnTo>
                  <a:pt x="90080" y="5600"/>
                </a:lnTo>
                <a:lnTo>
                  <a:pt x="90160" y="5600"/>
                </a:lnTo>
                <a:lnTo>
                  <a:pt x="90220" y="5600"/>
                </a:lnTo>
                <a:lnTo>
                  <a:pt x="90260" y="5590"/>
                </a:lnTo>
                <a:lnTo>
                  <a:pt x="90290" y="5590"/>
                </a:lnTo>
                <a:lnTo>
                  <a:pt x="90310" y="5590"/>
                </a:lnTo>
                <a:lnTo>
                  <a:pt x="90370" y="5590"/>
                </a:lnTo>
                <a:lnTo>
                  <a:pt x="90380" y="5590"/>
                </a:lnTo>
                <a:lnTo>
                  <a:pt x="90430" y="5600"/>
                </a:lnTo>
                <a:lnTo>
                  <a:pt x="90520" y="5560"/>
                </a:lnTo>
                <a:lnTo>
                  <a:pt x="90600" y="5540"/>
                </a:lnTo>
                <a:lnTo>
                  <a:pt x="90650" y="5580"/>
                </a:lnTo>
                <a:lnTo>
                  <a:pt x="90670" y="5580"/>
                </a:lnTo>
                <a:lnTo>
                  <a:pt x="90720" y="5610"/>
                </a:lnTo>
                <a:lnTo>
                  <a:pt x="90780" y="5650"/>
                </a:lnTo>
                <a:lnTo>
                  <a:pt x="90820" y="5710"/>
                </a:lnTo>
                <a:lnTo>
                  <a:pt x="90840" y="5730"/>
                </a:lnTo>
                <a:lnTo>
                  <a:pt x="90880" y="5760"/>
                </a:lnTo>
                <a:lnTo>
                  <a:pt x="90900" y="5770"/>
                </a:lnTo>
                <a:lnTo>
                  <a:pt x="90930" y="5780"/>
                </a:lnTo>
                <a:lnTo>
                  <a:pt x="90950" y="5780"/>
                </a:lnTo>
                <a:lnTo>
                  <a:pt x="91030" y="5820"/>
                </a:lnTo>
                <a:lnTo>
                  <a:pt x="91030" y="5830"/>
                </a:lnTo>
                <a:lnTo>
                  <a:pt x="91070" y="5850"/>
                </a:lnTo>
                <a:lnTo>
                  <a:pt x="91080" y="5860"/>
                </a:lnTo>
                <a:lnTo>
                  <a:pt x="91110" y="5920"/>
                </a:lnTo>
                <a:lnTo>
                  <a:pt x="91140" y="5940"/>
                </a:lnTo>
                <a:lnTo>
                  <a:pt x="91160" y="5960"/>
                </a:lnTo>
                <a:lnTo>
                  <a:pt x="91210" y="6000"/>
                </a:lnTo>
                <a:lnTo>
                  <a:pt x="91220" y="6070"/>
                </a:lnTo>
                <a:lnTo>
                  <a:pt x="91210" y="6100"/>
                </a:lnTo>
                <a:lnTo>
                  <a:pt x="91200" y="6140"/>
                </a:lnTo>
                <a:lnTo>
                  <a:pt x="91220" y="6200"/>
                </a:lnTo>
                <a:lnTo>
                  <a:pt x="91260" y="6270"/>
                </a:lnTo>
                <a:lnTo>
                  <a:pt x="91280" y="6330"/>
                </a:lnTo>
                <a:lnTo>
                  <a:pt x="91330" y="6370"/>
                </a:lnTo>
                <a:lnTo>
                  <a:pt x="91350" y="6380"/>
                </a:lnTo>
                <a:lnTo>
                  <a:pt x="91380" y="6400"/>
                </a:lnTo>
                <a:lnTo>
                  <a:pt x="91390" y="6400"/>
                </a:lnTo>
                <a:lnTo>
                  <a:pt x="91430" y="6440"/>
                </a:lnTo>
                <a:lnTo>
                  <a:pt x="91460" y="6440"/>
                </a:lnTo>
                <a:lnTo>
                  <a:pt x="91510" y="6430"/>
                </a:lnTo>
                <a:lnTo>
                  <a:pt x="91570" y="6440"/>
                </a:lnTo>
                <a:lnTo>
                  <a:pt x="91580" y="6440"/>
                </a:lnTo>
                <a:lnTo>
                  <a:pt x="91600" y="6480"/>
                </a:lnTo>
                <a:lnTo>
                  <a:pt x="91680" y="6450"/>
                </a:lnTo>
                <a:lnTo>
                  <a:pt x="91700" y="6440"/>
                </a:lnTo>
                <a:lnTo>
                  <a:pt x="91730" y="6430"/>
                </a:lnTo>
                <a:lnTo>
                  <a:pt x="91740" y="6420"/>
                </a:lnTo>
                <a:lnTo>
                  <a:pt x="91800" y="6420"/>
                </a:lnTo>
                <a:lnTo>
                  <a:pt x="91810" y="6420"/>
                </a:lnTo>
                <a:lnTo>
                  <a:pt x="91860" y="6450"/>
                </a:lnTo>
                <a:lnTo>
                  <a:pt x="91900" y="6480"/>
                </a:lnTo>
                <a:lnTo>
                  <a:pt x="91970" y="6510"/>
                </a:lnTo>
                <a:lnTo>
                  <a:pt x="91980" y="6510"/>
                </a:lnTo>
                <a:lnTo>
                  <a:pt x="92000" y="6520"/>
                </a:lnTo>
                <a:lnTo>
                  <a:pt x="92040" y="6530"/>
                </a:lnTo>
                <a:lnTo>
                  <a:pt x="92050" y="6540"/>
                </a:lnTo>
                <a:lnTo>
                  <a:pt x="92100" y="6560"/>
                </a:lnTo>
                <a:lnTo>
                  <a:pt x="92140" y="6590"/>
                </a:lnTo>
                <a:lnTo>
                  <a:pt x="92160" y="6600"/>
                </a:lnTo>
                <a:lnTo>
                  <a:pt x="92190" y="6650"/>
                </a:lnTo>
                <a:lnTo>
                  <a:pt x="92240" y="6660"/>
                </a:lnTo>
                <a:lnTo>
                  <a:pt x="92260" y="6660"/>
                </a:lnTo>
                <a:lnTo>
                  <a:pt x="92320" y="6670"/>
                </a:lnTo>
                <a:lnTo>
                  <a:pt x="92380" y="6690"/>
                </a:lnTo>
                <a:lnTo>
                  <a:pt x="92440" y="6720"/>
                </a:lnTo>
                <a:lnTo>
                  <a:pt x="92450" y="6720"/>
                </a:lnTo>
                <a:lnTo>
                  <a:pt x="92480" y="6720"/>
                </a:lnTo>
                <a:lnTo>
                  <a:pt x="92490" y="6720"/>
                </a:lnTo>
                <a:lnTo>
                  <a:pt x="92500" y="6720"/>
                </a:lnTo>
                <a:lnTo>
                  <a:pt x="92520" y="6690"/>
                </a:lnTo>
                <a:lnTo>
                  <a:pt x="92530" y="6680"/>
                </a:lnTo>
                <a:lnTo>
                  <a:pt x="92570" y="6680"/>
                </a:lnTo>
                <a:lnTo>
                  <a:pt x="92580" y="6670"/>
                </a:lnTo>
                <a:lnTo>
                  <a:pt x="92620" y="6660"/>
                </a:lnTo>
                <a:lnTo>
                  <a:pt x="92670" y="6650"/>
                </a:lnTo>
                <a:lnTo>
                  <a:pt x="92680" y="6640"/>
                </a:lnTo>
                <a:lnTo>
                  <a:pt x="92710" y="6610"/>
                </a:lnTo>
                <a:lnTo>
                  <a:pt x="92750" y="6570"/>
                </a:lnTo>
                <a:lnTo>
                  <a:pt x="92750" y="6560"/>
                </a:lnTo>
                <a:lnTo>
                  <a:pt x="92710" y="6520"/>
                </a:lnTo>
                <a:lnTo>
                  <a:pt x="92670" y="6470"/>
                </a:lnTo>
                <a:lnTo>
                  <a:pt x="92650" y="6410"/>
                </a:lnTo>
                <a:lnTo>
                  <a:pt x="92660" y="6390"/>
                </a:lnTo>
                <a:lnTo>
                  <a:pt x="92680" y="6340"/>
                </a:lnTo>
                <a:lnTo>
                  <a:pt x="92680" y="6270"/>
                </a:lnTo>
                <a:lnTo>
                  <a:pt x="92750" y="6210"/>
                </a:lnTo>
                <a:lnTo>
                  <a:pt x="92780" y="6140"/>
                </a:lnTo>
                <a:lnTo>
                  <a:pt x="92780" y="6080"/>
                </a:lnTo>
                <a:lnTo>
                  <a:pt x="92800" y="6030"/>
                </a:lnTo>
                <a:lnTo>
                  <a:pt x="92790" y="5970"/>
                </a:lnTo>
                <a:lnTo>
                  <a:pt x="92810" y="5900"/>
                </a:lnTo>
                <a:lnTo>
                  <a:pt x="92820" y="5840"/>
                </a:lnTo>
                <a:lnTo>
                  <a:pt x="92830" y="5780"/>
                </a:lnTo>
                <a:lnTo>
                  <a:pt x="92800" y="5710"/>
                </a:lnTo>
                <a:lnTo>
                  <a:pt x="92790" y="5700"/>
                </a:lnTo>
                <a:lnTo>
                  <a:pt x="92760" y="5660"/>
                </a:lnTo>
                <a:lnTo>
                  <a:pt x="92750" y="5650"/>
                </a:lnTo>
                <a:lnTo>
                  <a:pt x="92780" y="5580"/>
                </a:lnTo>
                <a:lnTo>
                  <a:pt x="92840" y="5560"/>
                </a:lnTo>
                <a:lnTo>
                  <a:pt x="92900" y="5550"/>
                </a:lnTo>
                <a:lnTo>
                  <a:pt x="92940" y="5550"/>
                </a:lnTo>
                <a:lnTo>
                  <a:pt x="92950" y="5550"/>
                </a:lnTo>
                <a:lnTo>
                  <a:pt x="92960" y="5520"/>
                </a:lnTo>
                <a:lnTo>
                  <a:pt x="92970" y="5510"/>
                </a:lnTo>
                <a:lnTo>
                  <a:pt x="92970" y="5480"/>
                </a:lnTo>
                <a:lnTo>
                  <a:pt x="92980" y="5450"/>
                </a:lnTo>
                <a:lnTo>
                  <a:pt x="92970" y="5410"/>
                </a:lnTo>
                <a:lnTo>
                  <a:pt x="92930" y="5330"/>
                </a:lnTo>
                <a:lnTo>
                  <a:pt x="92890" y="5260"/>
                </a:lnTo>
                <a:lnTo>
                  <a:pt x="92920" y="5220"/>
                </a:lnTo>
                <a:lnTo>
                  <a:pt x="92920" y="5150"/>
                </a:lnTo>
                <a:lnTo>
                  <a:pt x="92960" y="5080"/>
                </a:lnTo>
                <a:lnTo>
                  <a:pt x="92970" y="5070"/>
                </a:lnTo>
                <a:lnTo>
                  <a:pt x="92980" y="5050"/>
                </a:lnTo>
                <a:lnTo>
                  <a:pt x="93010" y="5030"/>
                </a:lnTo>
                <a:lnTo>
                  <a:pt x="93080" y="4980"/>
                </a:lnTo>
                <a:lnTo>
                  <a:pt x="93140" y="4960"/>
                </a:lnTo>
                <a:lnTo>
                  <a:pt x="93230" y="4940"/>
                </a:lnTo>
                <a:lnTo>
                  <a:pt x="93290" y="4950"/>
                </a:lnTo>
                <a:lnTo>
                  <a:pt x="93300" y="4960"/>
                </a:lnTo>
                <a:lnTo>
                  <a:pt x="93370" y="4990"/>
                </a:lnTo>
                <a:lnTo>
                  <a:pt x="93410" y="4970"/>
                </a:lnTo>
                <a:lnTo>
                  <a:pt x="93430" y="4960"/>
                </a:lnTo>
                <a:lnTo>
                  <a:pt x="93470" y="4910"/>
                </a:lnTo>
                <a:lnTo>
                  <a:pt x="93470" y="4900"/>
                </a:lnTo>
                <a:lnTo>
                  <a:pt x="93510" y="4870"/>
                </a:lnTo>
                <a:lnTo>
                  <a:pt x="93520" y="4860"/>
                </a:lnTo>
                <a:lnTo>
                  <a:pt x="93520" y="4790"/>
                </a:lnTo>
                <a:lnTo>
                  <a:pt x="93560" y="4740"/>
                </a:lnTo>
                <a:lnTo>
                  <a:pt x="93570" y="4730"/>
                </a:lnTo>
                <a:lnTo>
                  <a:pt x="93630" y="4690"/>
                </a:lnTo>
                <a:lnTo>
                  <a:pt x="93690" y="4650"/>
                </a:lnTo>
                <a:lnTo>
                  <a:pt x="93710" y="4610"/>
                </a:lnTo>
                <a:lnTo>
                  <a:pt x="93720" y="4590"/>
                </a:lnTo>
                <a:lnTo>
                  <a:pt x="93730" y="4590"/>
                </a:lnTo>
                <a:lnTo>
                  <a:pt x="93790" y="4560"/>
                </a:lnTo>
                <a:lnTo>
                  <a:pt x="93850" y="4530"/>
                </a:lnTo>
                <a:lnTo>
                  <a:pt x="93900" y="4450"/>
                </a:lnTo>
                <a:lnTo>
                  <a:pt x="93910" y="4360"/>
                </a:lnTo>
                <a:lnTo>
                  <a:pt x="93960" y="4310"/>
                </a:lnTo>
                <a:lnTo>
                  <a:pt x="93980" y="4230"/>
                </a:lnTo>
                <a:lnTo>
                  <a:pt x="93960" y="4150"/>
                </a:lnTo>
                <a:lnTo>
                  <a:pt x="93960" y="4090"/>
                </a:lnTo>
                <a:lnTo>
                  <a:pt x="93960" y="4040"/>
                </a:lnTo>
                <a:lnTo>
                  <a:pt x="93960" y="4030"/>
                </a:lnTo>
                <a:lnTo>
                  <a:pt x="93980" y="3990"/>
                </a:lnTo>
                <a:lnTo>
                  <a:pt x="93990" y="3980"/>
                </a:lnTo>
                <a:lnTo>
                  <a:pt x="94010" y="3920"/>
                </a:lnTo>
                <a:lnTo>
                  <a:pt x="94020" y="3920"/>
                </a:lnTo>
                <a:lnTo>
                  <a:pt x="94070" y="3900"/>
                </a:lnTo>
                <a:lnTo>
                  <a:pt x="94080" y="3890"/>
                </a:lnTo>
                <a:lnTo>
                  <a:pt x="94110" y="3850"/>
                </a:lnTo>
                <a:lnTo>
                  <a:pt x="94110" y="3840"/>
                </a:lnTo>
                <a:lnTo>
                  <a:pt x="94160" y="3800"/>
                </a:lnTo>
                <a:lnTo>
                  <a:pt x="94210" y="3790"/>
                </a:lnTo>
                <a:lnTo>
                  <a:pt x="94220" y="3790"/>
                </a:lnTo>
                <a:lnTo>
                  <a:pt x="94280" y="3820"/>
                </a:lnTo>
                <a:lnTo>
                  <a:pt x="94320" y="3840"/>
                </a:lnTo>
                <a:lnTo>
                  <a:pt x="94340" y="3850"/>
                </a:lnTo>
                <a:lnTo>
                  <a:pt x="94420" y="3830"/>
                </a:lnTo>
                <a:lnTo>
                  <a:pt x="94510" y="3860"/>
                </a:lnTo>
                <a:lnTo>
                  <a:pt x="94470" y="3930"/>
                </a:lnTo>
                <a:lnTo>
                  <a:pt x="94430" y="3980"/>
                </a:lnTo>
                <a:lnTo>
                  <a:pt x="94420" y="4060"/>
                </a:lnTo>
                <a:lnTo>
                  <a:pt x="94440" y="4130"/>
                </a:lnTo>
                <a:lnTo>
                  <a:pt x="94490" y="4190"/>
                </a:lnTo>
                <a:lnTo>
                  <a:pt x="94490" y="4280"/>
                </a:lnTo>
                <a:lnTo>
                  <a:pt x="94440" y="4330"/>
                </a:lnTo>
                <a:lnTo>
                  <a:pt x="94400" y="4350"/>
                </a:lnTo>
                <a:lnTo>
                  <a:pt x="94410" y="4430"/>
                </a:lnTo>
                <a:lnTo>
                  <a:pt x="94430" y="4480"/>
                </a:lnTo>
                <a:lnTo>
                  <a:pt x="94440" y="4570"/>
                </a:lnTo>
                <a:lnTo>
                  <a:pt x="94460" y="4650"/>
                </a:lnTo>
                <a:lnTo>
                  <a:pt x="94510" y="4710"/>
                </a:lnTo>
                <a:lnTo>
                  <a:pt x="94550" y="4780"/>
                </a:lnTo>
                <a:lnTo>
                  <a:pt x="94550" y="4840"/>
                </a:lnTo>
                <a:lnTo>
                  <a:pt x="94540" y="4920"/>
                </a:lnTo>
                <a:lnTo>
                  <a:pt x="94550" y="4980"/>
                </a:lnTo>
                <a:lnTo>
                  <a:pt x="94480" y="5040"/>
                </a:lnTo>
                <a:lnTo>
                  <a:pt x="94420" y="5070"/>
                </a:lnTo>
                <a:lnTo>
                  <a:pt x="94370" y="5070"/>
                </a:lnTo>
                <a:lnTo>
                  <a:pt x="94320" y="5090"/>
                </a:lnTo>
                <a:lnTo>
                  <a:pt x="94320" y="5160"/>
                </a:lnTo>
                <a:lnTo>
                  <a:pt x="94310" y="5230"/>
                </a:lnTo>
                <a:lnTo>
                  <a:pt x="94290" y="5280"/>
                </a:lnTo>
                <a:lnTo>
                  <a:pt x="94220" y="5320"/>
                </a:lnTo>
                <a:lnTo>
                  <a:pt x="94190" y="5360"/>
                </a:lnTo>
                <a:lnTo>
                  <a:pt x="94130" y="5400"/>
                </a:lnTo>
                <a:lnTo>
                  <a:pt x="94050" y="5420"/>
                </a:lnTo>
                <a:lnTo>
                  <a:pt x="93980" y="5430"/>
                </a:lnTo>
                <a:lnTo>
                  <a:pt x="93960" y="5480"/>
                </a:lnTo>
                <a:lnTo>
                  <a:pt x="93940" y="5530"/>
                </a:lnTo>
                <a:lnTo>
                  <a:pt x="93920" y="5600"/>
                </a:lnTo>
                <a:lnTo>
                  <a:pt x="93870" y="5650"/>
                </a:lnTo>
                <a:lnTo>
                  <a:pt x="93910" y="5710"/>
                </a:lnTo>
                <a:lnTo>
                  <a:pt x="93940" y="5780"/>
                </a:lnTo>
                <a:lnTo>
                  <a:pt x="93960" y="5840"/>
                </a:lnTo>
                <a:lnTo>
                  <a:pt x="93950" y="5900"/>
                </a:lnTo>
                <a:lnTo>
                  <a:pt x="93950" y="5980"/>
                </a:lnTo>
                <a:lnTo>
                  <a:pt x="93980" y="6030"/>
                </a:lnTo>
                <a:lnTo>
                  <a:pt x="94000" y="6090"/>
                </a:lnTo>
                <a:lnTo>
                  <a:pt x="94070" y="6130"/>
                </a:lnTo>
                <a:lnTo>
                  <a:pt x="94100" y="6200"/>
                </a:lnTo>
                <a:lnTo>
                  <a:pt x="94080" y="6260"/>
                </a:lnTo>
                <a:lnTo>
                  <a:pt x="94090" y="6340"/>
                </a:lnTo>
                <a:lnTo>
                  <a:pt x="94030" y="6380"/>
                </a:lnTo>
                <a:lnTo>
                  <a:pt x="94030" y="6440"/>
                </a:lnTo>
                <a:lnTo>
                  <a:pt x="94030" y="6500"/>
                </a:lnTo>
                <a:lnTo>
                  <a:pt x="94000" y="6540"/>
                </a:lnTo>
                <a:lnTo>
                  <a:pt x="93980" y="6600"/>
                </a:lnTo>
                <a:lnTo>
                  <a:pt x="93940" y="6670"/>
                </a:lnTo>
                <a:lnTo>
                  <a:pt x="93940" y="6740"/>
                </a:lnTo>
                <a:lnTo>
                  <a:pt x="93930" y="6810"/>
                </a:lnTo>
                <a:lnTo>
                  <a:pt x="93880" y="6880"/>
                </a:lnTo>
                <a:lnTo>
                  <a:pt x="93830" y="6950"/>
                </a:lnTo>
                <a:lnTo>
                  <a:pt x="93740" y="6980"/>
                </a:lnTo>
                <a:lnTo>
                  <a:pt x="93690" y="7030"/>
                </a:lnTo>
                <a:lnTo>
                  <a:pt x="93720" y="7090"/>
                </a:lnTo>
                <a:lnTo>
                  <a:pt x="93770" y="7130"/>
                </a:lnTo>
                <a:lnTo>
                  <a:pt x="93790" y="7180"/>
                </a:lnTo>
                <a:lnTo>
                  <a:pt x="93740" y="7230"/>
                </a:lnTo>
                <a:lnTo>
                  <a:pt x="93730" y="7290"/>
                </a:lnTo>
                <a:lnTo>
                  <a:pt x="93720" y="7350"/>
                </a:lnTo>
                <a:lnTo>
                  <a:pt x="93680" y="7400"/>
                </a:lnTo>
                <a:lnTo>
                  <a:pt x="93660" y="7460"/>
                </a:lnTo>
                <a:lnTo>
                  <a:pt x="93650" y="7530"/>
                </a:lnTo>
                <a:lnTo>
                  <a:pt x="93640" y="7590"/>
                </a:lnTo>
                <a:lnTo>
                  <a:pt x="93630" y="7650"/>
                </a:lnTo>
                <a:lnTo>
                  <a:pt x="93620" y="7710"/>
                </a:lnTo>
                <a:lnTo>
                  <a:pt x="93580" y="7760"/>
                </a:lnTo>
                <a:lnTo>
                  <a:pt x="93580" y="7820"/>
                </a:lnTo>
                <a:lnTo>
                  <a:pt x="93610" y="7860"/>
                </a:lnTo>
                <a:lnTo>
                  <a:pt x="93640" y="7930"/>
                </a:lnTo>
                <a:lnTo>
                  <a:pt x="93600" y="7990"/>
                </a:lnTo>
                <a:lnTo>
                  <a:pt x="93590" y="8050"/>
                </a:lnTo>
                <a:lnTo>
                  <a:pt x="93570" y="8100"/>
                </a:lnTo>
                <a:lnTo>
                  <a:pt x="93560" y="8160"/>
                </a:lnTo>
                <a:lnTo>
                  <a:pt x="93520" y="8230"/>
                </a:lnTo>
                <a:lnTo>
                  <a:pt x="93510" y="8300"/>
                </a:lnTo>
                <a:lnTo>
                  <a:pt x="93470" y="8320"/>
                </a:lnTo>
                <a:lnTo>
                  <a:pt x="93410" y="8370"/>
                </a:lnTo>
                <a:lnTo>
                  <a:pt x="93380" y="8460"/>
                </a:lnTo>
                <a:lnTo>
                  <a:pt x="93380" y="8530"/>
                </a:lnTo>
                <a:lnTo>
                  <a:pt x="93390" y="8590"/>
                </a:lnTo>
                <a:lnTo>
                  <a:pt x="93380" y="8660"/>
                </a:lnTo>
                <a:lnTo>
                  <a:pt x="93370" y="8740"/>
                </a:lnTo>
                <a:lnTo>
                  <a:pt x="93370" y="8800"/>
                </a:lnTo>
                <a:lnTo>
                  <a:pt x="93310" y="8850"/>
                </a:lnTo>
                <a:lnTo>
                  <a:pt x="93230" y="8880"/>
                </a:lnTo>
                <a:lnTo>
                  <a:pt x="93180" y="8850"/>
                </a:lnTo>
                <a:lnTo>
                  <a:pt x="93120" y="8810"/>
                </a:lnTo>
                <a:lnTo>
                  <a:pt x="93060" y="8820"/>
                </a:lnTo>
                <a:lnTo>
                  <a:pt x="93000" y="8850"/>
                </a:lnTo>
                <a:lnTo>
                  <a:pt x="92920" y="8840"/>
                </a:lnTo>
                <a:lnTo>
                  <a:pt x="92850" y="8780"/>
                </a:lnTo>
                <a:lnTo>
                  <a:pt x="92830" y="8720"/>
                </a:lnTo>
                <a:lnTo>
                  <a:pt x="92790" y="8690"/>
                </a:lnTo>
                <a:lnTo>
                  <a:pt x="92730" y="8660"/>
                </a:lnTo>
                <a:lnTo>
                  <a:pt x="92690" y="8620"/>
                </a:lnTo>
                <a:lnTo>
                  <a:pt x="92660" y="8690"/>
                </a:lnTo>
                <a:lnTo>
                  <a:pt x="92660" y="8740"/>
                </a:lnTo>
                <a:lnTo>
                  <a:pt x="92650" y="8820"/>
                </a:lnTo>
                <a:lnTo>
                  <a:pt x="92620" y="8900"/>
                </a:lnTo>
                <a:lnTo>
                  <a:pt x="92570" y="8950"/>
                </a:lnTo>
                <a:lnTo>
                  <a:pt x="92560" y="9010"/>
                </a:lnTo>
                <a:lnTo>
                  <a:pt x="92540" y="9090"/>
                </a:lnTo>
                <a:lnTo>
                  <a:pt x="92540" y="9150"/>
                </a:lnTo>
                <a:lnTo>
                  <a:pt x="92510" y="9200"/>
                </a:lnTo>
                <a:lnTo>
                  <a:pt x="92510" y="9260"/>
                </a:lnTo>
                <a:lnTo>
                  <a:pt x="92440" y="9270"/>
                </a:lnTo>
                <a:lnTo>
                  <a:pt x="92380" y="9310"/>
                </a:lnTo>
                <a:lnTo>
                  <a:pt x="92310" y="9360"/>
                </a:lnTo>
                <a:lnTo>
                  <a:pt x="92250" y="9420"/>
                </a:lnTo>
                <a:lnTo>
                  <a:pt x="92210" y="9460"/>
                </a:lnTo>
                <a:lnTo>
                  <a:pt x="92170" y="9520"/>
                </a:lnTo>
                <a:lnTo>
                  <a:pt x="92130" y="9570"/>
                </a:lnTo>
                <a:lnTo>
                  <a:pt x="92090" y="9610"/>
                </a:lnTo>
                <a:lnTo>
                  <a:pt x="92040" y="9620"/>
                </a:lnTo>
                <a:lnTo>
                  <a:pt x="91990" y="9590"/>
                </a:lnTo>
                <a:lnTo>
                  <a:pt x="92010" y="9670"/>
                </a:lnTo>
                <a:lnTo>
                  <a:pt x="92010" y="9720"/>
                </a:lnTo>
                <a:lnTo>
                  <a:pt x="91990" y="9780"/>
                </a:lnTo>
                <a:lnTo>
                  <a:pt x="91980" y="9850"/>
                </a:lnTo>
                <a:lnTo>
                  <a:pt x="91950" y="9910"/>
                </a:lnTo>
                <a:lnTo>
                  <a:pt x="91880" y="9960"/>
                </a:lnTo>
                <a:lnTo>
                  <a:pt x="91850" y="10050"/>
                </a:lnTo>
                <a:lnTo>
                  <a:pt x="91820" y="10120"/>
                </a:lnTo>
                <a:lnTo>
                  <a:pt x="91760" y="10180"/>
                </a:lnTo>
                <a:lnTo>
                  <a:pt x="91710" y="10210"/>
                </a:lnTo>
                <a:lnTo>
                  <a:pt x="91680" y="10280"/>
                </a:lnTo>
                <a:lnTo>
                  <a:pt x="91680" y="10350"/>
                </a:lnTo>
                <a:lnTo>
                  <a:pt x="91670" y="10410"/>
                </a:lnTo>
                <a:lnTo>
                  <a:pt x="91700" y="10470"/>
                </a:lnTo>
                <a:lnTo>
                  <a:pt x="91750" y="10490"/>
                </a:lnTo>
                <a:lnTo>
                  <a:pt x="91780" y="10570"/>
                </a:lnTo>
                <a:lnTo>
                  <a:pt x="91830" y="10620"/>
                </a:lnTo>
                <a:lnTo>
                  <a:pt x="91860" y="10660"/>
                </a:lnTo>
                <a:lnTo>
                  <a:pt x="91910" y="10690"/>
                </a:lnTo>
                <a:lnTo>
                  <a:pt x="91950" y="10770"/>
                </a:lnTo>
                <a:lnTo>
                  <a:pt x="91940" y="10850"/>
                </a:lnTo>
                <a:lnTo>
                  <a:pt x="91930" y="10900"/>
                </a:lnTo>
                <a:lnTo>
                  <a:pt x="91940" y="10970"/>
                </a:lnTo>
                <a:lnTo>
                  <a:pt x="91970" y="11060"/>
                </a:lnTo>
                <a:lnTo>
                  <a:pt x="91990" y="11140"/>
                </a:lnTo>
                <a:lnTo>
                  <a:pt x="91990" y="11230"/>
                </a:lnTo>
                <a:lnTo>
                  <a:pt x="91990" y="11290"/>
                </a:lnTo>
                <a:lnTo>
                  <a:pt x="91990" y="11360"/>
                </a:lnTo>
                <a:lnTo>
                  <a:pt x="91970" y="11410"/>
                </a:lnTo>
                <a:lnTo>
                  <a:pt x="91910" y="11460"/>
                </a:lnTo>
                <a:lnTo>
                  <a:pt x="91880" y="11510"/>
                </a:lnTo>
                <a:lnTo>
                  <a:pt x="91850" y="11590"/>
                </a:lnTo>
                <a:lnTo>
                  <a:pt x="91850" y="11680"/>
                </a:lnTo>
                <a:lnTo>
                  <a:pt x="91890" y="11740"/>
                </a:lnTo>
                <a:lnTo>
                  <a:pt x="91940" y="11800"/>
                </a:lnTo>
                <a:lnTo>
                  <a:pt x="91950" y="11880"/>
                </a:lnTo>
                <a:lnTo>
                  <a:pt x="91890" y="11940"/>
                </a:lnTo>
                <a:lnTo>
                  <a:pt x="91830" y="12010"/>
                </a:lnTo>
                <a:lnTo>
                  <a:pt x="91780" y="12090"/>
                </a:lnTo>
                <a:lnTo>
                  <a:pt x="91770" y="12180"/>
                </a:lnTo>
                <a:lnTo>
                  <a:pt x="91740" y="12250"/>
                </a:lnTo>
                <a:lnTo>
                  <a:pt x="91720" y="12310"/>
                </a:lnTo>
                <a:lnTo>
                  <a:pt x="91660" y="12310"/>
                </a:lnTo>
                <a:lnTo>
                  <a:pt x="91630" y="12370"/>
                </a:lnTo>
                <a:lnTo>
                  <a:pt x="91600" y="12460"/>
                </a:lnTo>
                <a:lnTo>
                  <a:pt x="91570" y="12530"/>
                </a:lnTo>
                <a:lnTo>
                  <a:pt x="91540" y="12580"/>
                </a:lnTo>
                <a:lnTo>
                  <a:pt x="91510" y="12660"/>
                </a:lnTo>
                <a:lnTo>
                  <a:pt x="91500" y="12720"/>
                </a:lnTo>
                <a:lnTo>
                  <a:pt x="91470" y="12800"/>
                </a:lnTo>
                <a:lnTo>
                  <a:pt x="91430" y="12870"/>
                </a:lnTo>
                <a:lnTo>
                  <a:pt x="91370" y="12870"/>
                </a:lnTo>
                <a:lnTo>
                  <a:pt x="91310" y="12860"/>
                </a:lnTo>
                <a:lnTo>
                  <a:pt x="91250" y="12900"/>
                </a:lnTo>
                <a:lnTo>
                  <a:pt x="91210" y="12960"/>
                </a:lnTo>
                <a:lnTo>
                  <a:pt x="91150" y="13010"/>
                </a:lnTo>
                <a:lnTo>
                  <a:pt x="91120" y="13060"/>
                </a:lnTo>
                <a:lnTo>
                  <a:pt x="91160" y="13100"/>
                </a:lnTo>
                <a:lnTo>
                  <a:pt x="91180" y="13160"/>
                </a:lnTo>
                <a:lnTo>
                  <a:pt x="91140" y="13230"/>
                </a:lnTo>
                <a:lnTo>
                  <a:pt x="91070" y="13270"/>
                </a:lnTo>
                <a:lnTo>
                  <a:pt x="91030" y="13310"/>
                </a:lnTo>
                <a:lnTo>
                  <a:pt x="91020" y="13390"/>
                </a:lnTo>
                <a:lnTo>
                  <a:pt x="90990" y="13450"/>
                </a:lnTo>
                <a:lnTo>
                  <a:pt x="90940" y="13510"/>
                </a:lnTo>
                <a:lnTo>
                  <a:pt x="90910" y="13550"/>
                </a:lnTo>
                <a:lnTo>
                  <a:pt x="90890" y="13610"/>
                </a:lnTo>
                <a:lnTo>
                  <a:pt x="90840" y="13660"/>
                </a:lnTo>
                <a:lnTo>
                  <a:pt x="90790" y="13710"/>
                </a:lnTo>
                <a:lnTo>
                  <a:pt x="90780" y="13760"/>
                </a:lnTo>
                <a:lnTo>
                  <a:pt x="90770" y="13830"/>
                </a:lnTo>
                <a:lnTo>
                  <a:pt x="90760" y="13890"/>
                </a:lnTo>
                <a:lnTo>
                  <a:pt x="90740" y="13960"/>
                </a:lnTo>
                <a:lnTo>
                  <a:pt x="90730" y="14020"/>
                </a:lnTo>
                <a:lnTo>
                  <a:pt x="90710" y="14100"/>
                </a:lnTo>
                <a:lnTo>
                  <a:pt x="90760" y="14160"/>
                </a:lnTo>
                <a:lnTo>
                  <a:pt x="90860" y="14150"/>
                </a:lnTo>
                <a:lnTo>
                  <a:pt x="90910" y="14200"/>
                </a:lnTo>
                <a:lnTo>
                  <a:pt x="90950" y="14260"/>
                </a:lnTo>
                <a:lnTo>
                  <a:pt x="91000" y="14300"/>
                </a:lnTo>
                <a:lnTo>
                  <a:pt x="91070" y="14330"/>
                </a:lnTo>
                <a:lnTo>
                  <a:pt x="91120" y="14370"/>
                </a:lnTo>
                <a:lnTo>
                  <a:pt x="91150" y="14430"/>
                </a:lnTo>
                <a:lnTo>
                  <a:pt x="91200" y="14480"/>
                </a:lnTo>
                <a:lnTo>
                  <a:pt x="91250" y="14540"/>
                </a:lnTo>
                <a:lnTo>
                  <a:pt x="91340" y="14570"/>
                </a:lnTo>
                <a:lnTo>
                  <a:pt x="91330" y="14620"/>
                </a:lnTo>
                <a:lnTo>
                  <a:pt x="91320" y="14700"/>
                </a:lnTo>
                <a:lnTo>
                  <a:pt x="91340" y="14770"/>
                </a:lnTo>
                <a:lnTo>
                  <a:pt x="91330" y="14820"/>
                </a:lnTo>
                <a:lnTo>
                  <a:pt x="91280" y="14870"/>
                </a:lnTo>
                <a:lnTo>
                  <a:pt x="91230" y="14960"/>
                </a:lnTo>
                <a:lnTo>
                  <a:pt x="91240" y="15040"/>
                </a:lnTo>
                <a:lnTo>
                  <a:pt x="91230" y="15090"/>
                </a:lnTo>
                <a:lnTo>
                  <a:pt x="91200" y="15160"/>
                </a:lnTo>
                <a:lnTo>
                  <a:pt x="91210" y="15220"/>
                </a:lnTo>
                <a:lnTo>
                  <a:pt x="91220" y="15270"/>
                </a:lnTo>
                <a:lnTo>
                  <a:pt x="91230" y="15360"/>
                </a:lnTo>
                <a:lnTo>
                  <a:pt x="91230" y="15450"/>
                </a:lnTo>
                <a:lnTo>
                  <a:pt x="91200" y="15500"/>
                </a:lnTo>
                <a:lnTo>
                  <a:pt x="91160" y="15520"/>
                </a:lnTo>
                <a:lnTo>
                  <a:pt x="91110" y="15540"/>
                </a:lnTo>
                <a:lnTo>
                  <a:pt x="91090" y="15600"/>
                </a:lnTo>
                <a:lnTo>
                  <a:pt x="91100" y="15670"/>
                </a:lnTo>
                <a:lnTo>
                  <a:pt x="91100" y="15750"/>
                </a:lnTo>
                <a:lnTo>
                  <a:pt x="91160" y="15780"/>
                </a:lnTo>
                <a:lnTo>
                  <a:pt x="91210" y="15800"/>
                </a:lnTo>
                <a:lnTo>
                  <a:pt x="91250" y="15840"/>
                </a:lnTo>
                <a:lnTo>
                  <a:pt x="91300" y="15890"/>
                </a:lnTo>
                <a:lnTo>
                  <a:pt x="91340" y="15950"/>
                </a:lnTo>
                <a:lnTo>
                  <a:pt x="91390" y="16010"/>
                </a:lnTo>
                <a:lnTo>
                  <a:pt x="91480" y="16100"/>
                </a:lnTo>
                <a:lnTo>
                  <a:pt x="91610" y="16220"/>
                </a:lnTo>
                <a:lnTo>
                  <a:pt x="91680" y="16210"/>
                </a:lnTo>
                <a:lnTo>
                  <a:pt x="91770" y="16180"/>
                </a:lnTo>
                <a:lnTo>
                  <a:pt x="91830" y="16220"/>
                </a:lnTo>
                <a:lnTo>
                  <a:pt x="91900" y="16230"/>
                </a:lnTo>
                <a:lnTo>
                  <a:pt x="91970" y="16220"/>
                </a:lnTo>
                <a:lnTo>
                  <a:pt x="92010" y="16180"/>
                </a:lnTo>
                <a:lnTo>
                  <a:pt x="92070" y="16150"/>
                </a:lnTo>
                <a:lnTo>
                  <a:pt x="92150" y="16150"/>
                </a:lnTo>
                <a:lnTo>
                  <a:pt x="92210" y="16150"/>
                </a:lnTo>
                <a:lnTo>
                  <a:pt x="92220" y="16140"/>
                </a:lnTo>
                <a:lnTo>
                  <a:pt x="92260" y="16110"/>
                </a:lnTo>
                <a:lnTo>
                  <a:pt x="92310" y="16090"/>
                </a:lnTo>
                <a:lnTo>
                  <a:pt x="92350" y="16140"/>
                </a:lnTo>
                <a:lnTo>
                  <a:pt x="92400" y="16150"/>
                </a:lnTo>
                <a:lnTo>
                  <a:pt x="92450" y="16120"/>
                </a:lnTo>
                <a:lnTo>
                  <a:pt x="92510" y="16100"/>
                </a:lnTo>
                <a:lnTo>
                  <a:pt x="92580" y="16110"/>
                </a:lnTo>
                <a:lnTo>
                  <a:pt x="92600" y="16190"/>
                </a:lnTo>
                <a:lnTo>
                  <a:pt x="92620" y="16270"/>
                </a:lnTo>
                <a:lnTo>
                  <a:pt x="92660" y="16300"/>
                </a:lnTo>
                <a:lnTo>
                  <a:pt x="92700" y="16350"/>
                </a:lnTo>
                <a:lnTo>
                  <a:pt x="92740" y="16390"/>
                </a:lnTo>
                <a:lnTo>
                  <a:pt x="92790" y="16430"/>
                </a:lnTo>
                <a:lnTo>
                  <a:pt x="92780" y="16510"/>
                </a:lnTo>
                <a:lnTo>
                  <a:pt x="92770" y="16570"/>
                </a:lnTo>
                <a:lnTo>
                  <a:pt x="92780" y="16660"/>
                </a:lnTo>
                <a:lnTo>
                  <a:pt x="92790" y="16740"/>
                </a:lnTo>
                <a:lnTo>
                  <a:pt x="92780" y="16790"/>
                </a:lnTo>
                <a:lnTo>
                  <a:pt x="92770" y="16840"/>
                </a:lnTo>
                <a:lnTo>
                  <a:pt x="92770" y="16900"/>
                </a:lnTo>
                <a:lnTo>
                  <a:pt x="92760" y="16960"/>
                </a:lnTo>
                <a:lnTo>
                  <a:pt x="92760" y="17030"/>
                </a:lnTo>
                <a:lnTo>
                  <a:pt x="92760" y="17120"/>
                </a:lnTo>
                <a:lnTo>
                  <a:pt x="92750" y="17200"/>
                </a:lnTo>
                <a:lnTo>
                  <a:pt x="92760" y="17290"/>
                </a:lnTo>
                <a:lnTo>
                  <a:pt x="92800" y="17340"/>
                </a:lnTo>
                <a:lnTo>
                  <a:pt x="92620" y="17440"/>
                </a:lnTo>
                <a:lnTo>
                  <a:pt x="92650" y="17660"/>
                </a:lnTo>
                <a:lnTo>
                  <a:pt x="92610" y="17870"/>
                </a:lnTo>
                <a:lnTo>
                  <a:pt x="92510" y="18070"/>
                </a:lnTo>
                <a:lnTo>
                  <a:pt x="92440" y="18370"/>
                </a:lnTo>
                <a:lnTo>
                  <a:pt x="92620" y="18900"/>
                </a:lnTo>
                <a:lnTo>
                  <a:pt x="92600" y="19060"/>
                </a:lnTo>
                <a:lnTo>
                  <a:pt x="92490" y="19440"/>
                </a:lnTo>
                <a:lnTo>
                  <a:pt x="92480" y="19630"/>
                </a:lnTo>
                <a:lnTo>
                  <a:pt x="92570" y="19900"/>
                </a:lnTo>
                <a:lnTo>
                  <a:pt x="92900" y="20290"/>
                </a:lnTo>
                <a:lnTo>
                  <a:pt x="93060" y="20560"/>
                </a:lnTo>
                <a:lnTo>
                  <a:pt x="93100" y="20640"/>
                </a:lnTo>
                <a:lnTo>
                  <a:pt x="93490" y="21070"/>
                </a:lnTo>
                <a:lnTo>
                  <a:pt x="93800" y="21510"/>
                </a:lnTo>
                <a:lnTo>
                  <a:pt x="95220" y="24300"/>
                </a:lnTo>
                <a:lnTo>
                  <a:pt x="95350" y="24950"/>
                </a:lnTo>
                <a:lnTo>
                  <a:pt x="95450" y="26690"/>
                </a:lnTo>
                <a:lnTo>
                  <a:pt x="95390" y="27230"/>
                </a:lnTo>
                <a:lnTo>
                  <a:pt x="94840" y="2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