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Pursat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Cambodia • State Map | Fully Editable Vector Shape</a:t>
            </a:r>
          </a:p>
        </p:txBody>
      </p:sp>
      <p:sp>
        <p:nvSpPr>
          <p:cNvPr id="101" name="Pursat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39870" y="42100"/>
                </a:moveTo>
                <a:lnTo>
                  <a:pt x="39930" y="42140"/>
                </a:lnTo>
                <a:lnTo>
                  <a:pt x="39940" y="42210"/>
                </a:lnTo>
                <a:lnTo>
                  <a:pt x="39850" y="42230"/>
                </a:lnTo>
                <a:lnTo>
                  <a:pt x="39740" y="42220"/>
                </a:lnTo>
                <a:lnTo>
                  <a:pt x="39660" y="42200"/>
                </a:lnTo>
                <a:lnTo>
                  <a:pt x="39610" y="42180"/>
                </a:lnTo>
                <a:lnTo>
                  <a:pt x="39550" y="42170"/>
                </a:lnTo>
                <a:lnTo>
                  <a:pt x="39470" y="42140"/>
                </a:lnTo>
                <a:lnTo>
                  <a:pt x="39400" y="42090"/>
                </a:lnTo>
                <a:lnTo>
                  <a:pt x="39330" y="42020"/>
                </a:lnTo>
                <a:lnTo>
                  <a:pt x="39270" y="41970"/>
                </a:lnTo>
                <a:lnTo>
                  <a:pt x="39230" y="41930"/>
                </a:lnTo>
                <a:lnTo>
                  <a:pt x="39200" y="41890"/>
                </a:lnTo>
                <a:lnTo>
                  <a:pt x="39270" y="41910"/>
                </a:lnTo>
                <a:lnTo>
                  <a:pt x="39320" y="41950"/>
                </a:lnTo>
                <a:lnTo>
                  <a:pt x="39380" y="41980"/>
                </a:lnTo>
                <a:lnTo>
                  <a:pt x="39460" y="41960"/>
                </a:lnTo>
                <a:lnTo>
                  <a:pt x="39510" y="41980"/>
                </a:lnTo>
                <a:lnTo>
                  <a:pt x="39580" y="42020"/>
                </a:lnTo>
                <a:lnTo>
                  <a:pt x="39640" y="42050"/>
                </a:lnTo>
                <a:lnTo>
                  <a:pt x="39710" y="42060"/>
                </a:lnTo>
                <a:lnTo>
                  <a:pt x="39780" y="42080"/>
                </a:lnTo>
                <a:lnTo>
                  <a:pt x="39870" y="42100"/>
                </a:lnTo>
                <a:close/>
                <a:moveTo>
                  <a:pt x="35770" y="38720"/>
                </a:moveTo>
                <a:lnTo>
                  <a:pt x="35700" y="38760"/>
                </a:lnTo>
                <a:lnTo>
                  <a:pt x="35650" y="38710"/>
                </a:lnTo>
                <a:lnTo>
                  <a:pt x="35700" y="38680"/>
                </a:lnTo>
                <a:lnTo>
                  <a:pt x="35760" y="38640"/>
                </a:lnTo>
                <a:lnTo>
                  <a:pt x="35770" y="38720"/>
                </a:lnTo>
                <a:close/>
                <a:moveTo>
                  <a:pt x="35450" y="38160"/>
                </a:moveTo>
                <a:lnTo>
                  <a:pt x="35390" y="38170"/>
                </a:lnTo>
                <a:lnTo>
                  <a:pt x="35420" y="38100"/>
                </a:lnTo>
                <a:lnTo>
                  <a:pt x="35450" y="38160"/>
                </a:lnTo>
                <a:close/>
                <a:moveTo>
                  <a:pt x="33280" y="37070"/>
                </a:moveTo>
                <a:lnTo>
                  <a:pt x="33320" y="37010"/>
                </a:lnTo>
                <a:lnTo>
                  <a:pt x="33330" y="37070"/>
                </a:lnTo>
                <a:lnTo>
                  <a:pt x="33280" y="37070"/>
                </a:lnTo>
                <a:close/>
                <a:moveTo>
                  <a:pt x="12300" y="44370"/>
                </a:moveTo>
                <a:lnTo>
                  <a:pt x="12350" y="44430"/>
                </a:lnTo>
                <a:lnTo>
                  <a:pt x="12410" y="44510"/>
                </a:lnTo>
                <a:lnTo>
                  <a:pt x="12470" y="44590"/>
                </a:lnTo>
                <a:lnTo>
                  <a:pt x="12490" y="44650"/>
                </a:lnTo>
                <a:lnTo>
                  <a:pt x="12520" y="44710"/>
                </a:lnTo>
                <a:lnTo>
                  <a:pt x="12580" y="44760"/>
                </a:lnTo>
                <a:lnTo>
                  <a:pt x="12640" y="44800"/>
                </a:lnTo>
                <a:lnTo>
                  <a:pt x="12700" y="44820"/>
                </a:lnTo>
                <a:lnTo>
                  <a:pt x="12720" y="44870"/>
                </a:lnTo>
                <a:lnTo>
                  <a:pt x="12770" y="44850"/>
                </a:lnTo>
                <a:lnTo>
                  <a:pt x="12820" y="44790"/>
                </a:lnTo>
                <a:lnTo>
                  <a:pt x="12890" y="44780"/>
                </a:lnTo>
                <a:lnTo>
                  <a:pt x="12900" y="44700"/>
                </a:lnTo>
                <a:lnTo>
                  <a:pt x="12860" y="44620"/>
                </a:lnTo>
                <a:lnTo>
                  <a:pt x="12890" y="44580"/>
                </a:lnTo>
                <a:lnTo>
                  <a:pt x="12910" y="44500"/>
                </a:lnTo>
                <a:lnTo>
                  <a:pt x="12970" y="44450"/>
                </a:lnTo>
                <a:lnTo>
                  <a:pt x="13010" y="44420"/>
                </a:lnTo>
                <a:lnTo>
                  <a:pt x="13020" y="44360"/>
                </a:lnTo>
                <a:lnTo>
                  <a:pt x="13070" y="44310"/>
                </a:lnTo>
                <a:lnTo>
                  <a:pt x="13110" y="44270"/>
                </a:lnTo>
                <a:lnTo>
                  <a:pt x="13150" y="44230"/>
                </a:lnTo>
                <a:lnTo>
                  <a:pt x="13180" y="44170"/>
                </a:lnTo>
                <a:lnTo>
                  <a:pt x="13260" y="44170"/>
                </a:lnTo>
                <a:lnTo>
                  <a:pt x="13320" y="44210"/>
                </a:lnTo>
                <a:lnTo>
                  <a:pt x="13380" y="44210"/>
                </a:lnTo>
                <a:lnTo>
                  <a:pt x="13440" y="44250"/>
                </a:lnTo>
                <a:lnTo>
                  <a:pt x="13470" y="44310"/>
                </a:lnTo>
                <a:lnTo>
                  <a:pt x="13540" y="44310"/>
                </a:lnTo>
                <a:lnTo>
                  <a:pt x="13600" y="44340"/>
                </a:lnTo>
                <a:lnTo>
                  <a:pt x="13660" y="44360"/>
                </a:lnTo>
                <a:lnTo>
                  <a:pt x="13710" y="44380"/>
                </a:lnTo>
                <a:lnTo>
                  <a:pt x="13770" y="44420"/>
                </a:lnTo>
                <a:lnTo>
                  <a:pt x="13830" y="44400"/>
                </a:lnTo>
                <a:lnTo>
                  <a:pt x="13830" y="44340"/>
                </a:lnTo>
                <a:lnTo>
                  <a:pt x="13860" y="44300"/>
                </a:lnTo>
                <a:lnTo>
                  <a:pt x="13890" y="44250"/>
                </a:lnTo>
                <a:lnTo>
                  <a:pt x="13960" y="44230"/>
                </a:lnTo>
                <a:lnTo>
                  <a:pt x="13990" y="44160"/>
                </a:lnTo>
                <a:lnTo>
                  <a:pt x="14070" y="44130"/>
                </a:lnTo>
                <a:lnTo>
                  <a:pt x="14110" y="44070"/>
                </a:lnTo>
                <a:lnTo>
                  <a:pt x="14140" y="44030"/>
                </a:lnTo>
                <a:lnTo>
                  <a:pt x="14190" y="44010"/>
                </a:lnTo>
                <a:lnTo>
                  <a:pt x="14240" y="43950"/>
                </a:lnTo>
                <a:lnTo>
                  <a:pt x="14300" y="43870"/>
                </a:lnTo>
                <a:lnTo>
                  <a:pt x="14340" y="43810"/>
                </a:lnTo>
                <a:lnTo>
                  <a:pt x="14400" y="43780"/>
                </a:lnTo>
                <a:lnTo>
                  <a:pt x="14450" y="43820"/>
                </a:lnTo>
                <a:lnTo>
                  <a:pt x="14500" y="43860"/>
                </a:lnTo>
                <a:lnTo>
                  <a:pt x="14550" y="43830"/>
                </a:lnTo>
                <a:lnTo>
                  <a:pt x="14610" y="43830"/>
                </a:lnTo>
                <a:lnTo>
                  <a:pt x="14650" y="43800"/>
                </a:lnTo>
                <a:lnTo>
                  <a:pt x="14700" y="43760"/>
                </a:lnTo>
                <a:lnTo>
                  <a:pt x="14770" y="43790"/>
                </a:lnTo>
                <a:lnTo>
                  <a:pt x="14830" y="43800"/>
                </a:lnTo>
                <a:lnTo>
                  <a:pt x="14890" y="43800"/>
                </a:lnTo>
                <a:lnTo>
                  <a:pt x="14950" y="43820"/>
                </a:lnTo>
                <a:lnTo>
                  <a:pt x="15020" y="43820"/>
                </a:lnTo>
                <a:lnTo>
                  <a:pt x="15090" y="43780"/>
                </a:lnTo>
                <a:lnTo>
                  <a:pt x="15160" y="43720"/>
                </a:lnTo>
                <a:lnTo>
                  <a:pt x="15170" y="43650"/>
                </a:lnTo>
                <a:lnTo>
                  <a:pt x="15230" y="43620"/>
                </a:lnTo>
                <a:lnTo>
                  <a:pt x="15310" y="43590"/>
                </a:lnTo>
                <a:lnTo>
                  <a:pt x="15360" y="43560"/>
                </a:lnTo>
                <a:lnTo>
                  <a:pt x="15410" y="43540"/>
                </a:lnTo>
                <a:lnTo>
                  <a:pt x="15470" y="43520"/>
                </a:lnTo>
                <a:lnTo>
                  <a:pt x="15520" y="43500"/>
                </a:lnTo>
                <a:lnTo>
                  <a:pt x="15570" y="43470"/>
                </a:lnTo>
                <a:lnTo>
                  <a:pt x="15560" y="43420"/>
                </a:lnTo>
                <a:lnTo>
                  <a:pt x="15550" y="43350"/>
                </a:lnTo>
                <a:lnTo>
                  <a:pt x="15590" y="43290"/>
                </a:lnTo>
                <a:lnTo>
                  <a:pt x="15640" y="43210"/>
                </a:lnTo>
                <a:lnTo>
                  <a:pt x="15670" y="43160"/>
                </a:lnTo>
                <a:lnTo>
                  <a:pt x="15700" y="43100"/>
                </a:lnTo>
                <a:lnTo>
                  <a:pt x="15760" y="43050"/>
                </a:lnTo>
                <a:lnTo>
                  <a:pt x="15780" y="43010"/>
                </a:lnTo>
                <a:lnTo>
                  <a:pt x="15810" y="42970"/>
                </a:lnTo>
                <a:lnTo>
                  <a:pt x="15880" y="42930"/>
                </a:lnTo>
                <a:lnTo>
                  <a:pt x="15930" y="42880"/>
                </a:lnTo>
                <a:lnTo>
                  <a:pt x="15990" y="42880"/>
                </a:lnTo>
                <a:lnTo>
                  <a:pt x="16020" y="42920"/>
                </a:lnTo>
                <a:lnTo>
                  <a:pt x="16050" y="42970"/>
                </a:lnTo>
                <a:lnTo>
                  <a:pt x="16110" y="43000"/>
                </a:lnTo>
                <a:lnTo>
                  <a:pt x="16150" y="43050"/>
                </a:lnTo>
                <a:lnTo>
                  <a:pt x="16160" y="43120"/>
                </a:lnTo>
                <a:lnTo>
                  <a:pt x="16190" y="43190"/>
                </a:lnTo>
                <a:lnTo>
                  <a:pt x="16260" y="43270"/>
                </a:lnTo>
                <a:lnTo>
                  <a:pt x="16310" y="43340"/>
                </a:lnTo>
                <a:lnTo>
                  <a:pt x="16350" y="43410"/>
                </a:lnTo>
                <a:lnTo>
                  <a:pt x="16360" y="43480"/>
                </a:lnTo>
                <a:lnTo>
                  <a:pt x="16390" y="43530"/>
                </a:lnTo>
                <a:lnTo>
                  <a:pt x="16480" y="43540"/>
                </a:lnTo>
                <a:lnTo>
                  <a:pt x="16530" y="43570"/>
                </a:lnTo>
                <a:lnTo>
                  <a:pt x="16580" y="43600"/>
                </a:lnTo>
                <a:lnTo>
                  <a:pt x="16650" y="43600"/>
                </a:lnTo>
                <a:lnTo>
                  <a:pt x="16740" y="43620"/>
                </a:lnTo>
                <a:lnTo>
                  <a:pt x="16800" y="43630"/>
                </a:lnTo>
                <a:lnTo>
                  <a:pt x="16850" y="43650"/>
                </a:lnTo>
                <a:lnTo>
                  <a:pt x="16930" y="43680"/>
                </a:lnTo>
                <a:lnTo>
                  <a:pt x="17000" y="43690"/>
                </a:lnTo>
                <a:lnTo>
                  <a:pt x="17070" y="43690"/>
                </a:lnTo>
                <a:lnTo>
                  <a:pt x="17160" y="43710"/>
                </a:lnTo>
                <a:lnTo>
                  <a:pt x="17230" y="43660"/>
                </a:lnTo>
                <a:lnTo>
                  <a:pt x="17240" y="43580"/>
                </a:lnTo>
                <a:lnTo>
                  <a:pt x="17230" y="43460"/>
                </a:lnTo>
                <a:lnTo>
                  <a:pt x="17220" y="43380"/>
                </a:lnTo>
                <a:lnTo>
                  <a:pt x="17250" y="43320"/>
                </a:lnTo>
                <a:lnTo>
                  <a:pt x="17320" y="43310"/>
                </a:lnTo>
                <a:lnTo>
                  <a:pt x="17380" y="43270"/>
                </a:lnTo>
                <a:lnTo>
                  <a:pt x="17440" y="43230"/>
                </a:lnTo>
                <a:lnTo>
                  <a:pt x="17510" y="43230"/>
                </a:lnTo>
                <a:lnTo>
                  <a:pt x="17570" y="43240"/>
                </a:lnTo>
                <a:lnTo>
                  <a:pt x="17640" y="43270"/>
                </a:lnTo>
                <a:lnTo>
                  <a:pt x="17710" y="43250"/>
                </a:lnTo>
                <a:lnTo>
                  <a:pt x="17790" y="43250"/>
                </a:lnTo>
                <a:lnTo>
                  <a:pt x="17820" y="43170"/>
                </a:lnTo>
                <a:lnTo>
                  <a:pt x="17980" y="43070"/>
                </a:lnTo>
                <a:lnTo>
                  <a:pt x="18220" y="42910"/>
                </a:lnTo>
                <a:lnTo>
                  <a:pt x="18290" y="42900"/>
                </a:lnTo>
                <a:lnTo>
                  <a:pt x="18350" y="42870"/>
                </a:lnTo>
                <a:lnTo>
                  <a:pt x="18360" y="42810"/>
                </a:lnTo>
                <a:lnTo>
                  <a:pt x="18430" y="42790"/>
                </a:lnTo>
                <a:lnTo>
                  <a:pt x="18500" y="42820"/>
                </a:lnTo>
                <a:lnTo>
                  <a:pt x="18540" y="42850"/>
                </a:lnTo>
                <a:lnTo>
                  <a:pt x="18590" y="42880"/>
                </a:lnTo>
                <a:lnTo>
                  <a:pt x="18630" y="42910"/>
                </a:lnTo>
                <a:lnTo>
                  <a:pt x="18690" y="42940"/>
                </a:lnTo>
                <a:lnTo>
                  <a:pt x="18760" y="42940"/>
                </a:lnTo>
                <a:lnTo>
                  <a:pt x="18810" y="42890"/>
                </a:lnTo>
                <a:lnTo>
                  <a:pt x="18850" y="42840"/>
                </a:lnTo>
                <a:lnTo>
                  <a:pt x="18880" y="42790"/>
                </a:lnTo>
                <a:lnTo>
                  <a:pt x="18920" y="42730"/>
                </a:lnTo>
                <a:lnTo>
                  <a:pt x="18980" y="42690"/>
                </a:lnTo>
                <a:lnTo>
                  <a:pt x="19040" y="42640"/>
                </a:lnTo>
                <a:lnTo>
                  <a:pt x="19100" y="42570"/>
                </a:lnTo>
                <a:lnTo>
                  <a:pt x="19160" y="42520"/>
                </a:lnTo>
                <a:lnTo>
                  <a:pt x="19220" y="42490"/>
                </a:lnTo>
                <a:lnTo>
                  <a:pt x="19320" y="42460"/>
                </a:lnTo>
                <a:lnTo>
                  <a:pt x="19390" y="42450"/>
                </a:lnTo>
                <a:lnTo>
                  <a:pt x="19460" y="42430"/>
                </a:lnTo>
                <a:lnTo>
                  <a:pt x="19520" y="42420"/>
                </a:lnTo>
                <a:lnTo>
                  <a:pt x="19580" y="42410"/>
                </a:lnTo>
                <a:lnTo>
                  <a:pt x="19620" y="42380"/>
                </a:lnTo>
                <a:lnTo>
                  <a:pt x="19650" y="42340"/>
                </a:lnTo>
                <a:lnTo>
                  <a:pt x="19710" y="42290"/>
                </a:lnTo>
                <a:lnTo>
                  <a:pt x="19750" y="42250"/>
                </a:lnTo>
                <a:lnTo>
                  <a:pt x="19800" y="42210"/>
                </a:lnTo>
                <a:lnTo>
                  <a:pt x="19850" y="42170"/>
                </a:lnTo>
                <a:lnTo>
                  <a:pt x="19920" y="42140"/>
                </a:lnTo>
                <a:lnTo>
                  <a:pt x="19990" y="42140"/>
                </a:lnTo>
                <a:lnTo>
                  <a:pt x="20050" y="42150"/>
                </a:lnTo>
                <a:lnTo>
                  <a:pt x="20110" y="42180"/>
                </a:lnTo>
                <a:lnTo>
                  <a:pt x="20150" y="42220"/>
                </a:lnTo>
                <a:lnTo>
                  <a:pt x="20210" y="42250"/>
                </a:lnTo>
                <a:lnTo>
                  <a:pt x="20280" y="42260"/>
                </a:lnTo>
                <a:lnTo>
                  <a:pt x="20340" y="42220"/>
                </a:lnTo>
                <a:lnTo>
                  <a:pt x="20370" y="42160"/>
                </a:lnTo>
                <a:lnTo>
                  <a:pt x="20410" y="42100"/>
                </a:lnTo>
                <a:lnTo>
                  <a:pt x="20460" y="42080"/>
                </a:lnTo>
                <a:lnTo>
                  <a:pt x="20520" y="42060"/>
                </a:lnTo>
                <a:lnTo>
                  <a:pt x="20560" y="42050"/>
                </a:lnTo>
                <a:lnTo>
                  <a:pt x="20630" y="42000"/>
                </a:lnTo>
                <a:lnTo>
                  <a:pt x="20660" y="41940"/>
                </a:lnTo>
                <a:lnTo>
                  <a:pt x="20680" y="41890"/>
                </a:lnTo>
                <a:lnTo>
                  <a:pt x="20740" y="41850"/>
                </a:lnTo>
                <a:lnTo>
                  <a:pt x="20800" y="41840"/>
                </a:lnTo>
                <a:lnTo>
                  <a:pt x="20850" y="41850"/>
                </a:lnTo>
                <a:lnTo>
                  <a:pt x="20890" y="41770"/>
                </a:lnTo>
                <a:lnTo>
                  <a:pt x="20930" y="41730"/>
                </a:lnTo>
                <a:lnTo>
                  <a:pt x="20990" y="41730"/>
                </a:lnTo>
                <a:lnTo>
                  <a:pt x="21070" y="41740"/>
                </a:lnTo>
                <a:lnTo>
                  <a:pt x="21130" y="41770"/>
                </a:lnTo>
                <a:lnTo>
                  <a:pt x="21210" y="41790"/>
                </a:lnTo>
                <a:lnTo>
                  <a:pt x="21240" y="41720"/>
                </a:lnTo>
                <a:lnTo>
                  <a:pt x="21230" y="41650"/>
                </a:lnTo>
                <a:lnTo>
                  <a:pt x="21240" y="41580"/>
                </a:lnTo>
                <a:lnTo>
                  <a:pt x="21300" y="41540"/>
                </a:lnTo>
                <a:lnTo>
                  <a:pt x="21370" y="41540"/>
                </a:lnTo>
                <a:lnTo>
                  <a:pt x="21430" y="41570"/>
                </a:lnTo>
                <a:lnTo>
                  <a:pt x="21500" y="41550"/>
                </a:lnTo>
                <a:lnTo>
                  <a:pt x="21570" y="41560"/>
                </a:lnTo>
                <a:lnTo>
                  <a:pt x="21650" y="41540"/>
                </a:lnTo>
                <a:lnTo>
                  <a:pt x="21620" y="41500"/>
                </a:lnTo>
                <a:lnTo>
                  <a:pt x="21600" y="41430"/>
                </a:lnTo>
                <a:lnTo>
                  <a:pt x="21660" y="41410"/>
                </a:lnTo>
                <a:lnTo>
                  <a:pt x="21720" y="41430"/>
                </a:lnTo>
                <a:lnTo>
                  <a:pt x="21770" y="41440"/>
                </a:lnTo>
                <a:lnTo>
                  <a:pt x="21820" y="41450"/>
                </a:lnTo>
                <a:lnTo>
                  <a:pt x="21900" y="41470"/>
                </a:lnTo>
                <a:lnTo>
                  <a:pt x="21980" y="41490"/>
                </a:lnTo>
                <a:lnTo>
                  <a:pt x="22070" y="41510"/>
                </a:lnTo>
                <a:lnTo>
                  <a:pt x="22150" y="41530"/>
                </a:lnTo>
                <a:lnTo>
                  <a:pt x="22210" y="41540"/>
                </a:lnTo>
                <a:lnTo>
                  <a:pt x="22230" y="41600"/>
                </a:lnTo>
                <a:lnTo>
                  <a:pt x="22240" y="41680"/>
                </a:lnTo>
                <a:lnTo>
                  <a:pt x="22300" y="41700"/>
                </a:lnTo>
                <a:lnTo>
                  <a:pt x="22380" y="41720"/>
                </a:lnTo>
                <a:lnTo>
                  <a:pt x="22440" y="41710"/>
                </a:lnTo>
                <a:lnTo>
                  <a:pt x="22510" y="41660"/>
                </a:lnTo>
                <a:lnTo>
                  <a:pt x="22580" y="41600"/>
                </a:lnTo>
                <a:lnTo>
                  <a:pt x="22650" y="41580"/>
                </a:lnTo>
                <a:lnTo>
                  <a:pt x="22710" y="41580"/>
                </a:lnTo>
                <a:lnTo>
                  <a:pt x="22780" y="41550"/>
                </a:lnTo>
                <a:lnTo>
                  <a:pt x="22840" y="41570"/>
                </a:lnTo>
                <a:lnTo>
                  <a:pt x="22890" y="41580"/>
                </a:lnTo>
                <a:lnTo>
                  <a:pt x="22970" y="41610"/>
                </a:lnTo>
                <a:lnTo>
                  <a:pt x="23040" y="41650"/>
                </a:lnTo>
                <a:lnTo>
                  <a:pt x="23090" y="41690"/>
                </a:lnTo>
                <a:lnTo>
                  <a:pt x="23150" y="41710"/>
                </a:lnTo>
                <a:lnTo>
                  <a:pt x="23200" y="41730"/>
                </a:lnTo>
                <a:lnTo>
                  <a:pt x="23290" y="41780"/>
                </a:lnTo>
                <a:lnTo>
                  <a:pt x="23370" y="41800"/>
                </a:lnTo>
                <a:lnTo>
                  <a:pt x="23440" y="41830"/>
                </a:lnTo>
                <a:lnTo>
                  <a:pt x="23520" y="41870"/>
                </a:lnTo>
                <a:lnTo>
                  <a:pt x="23600" y="41910"/>
                </a:lnTo>
                <a:lnTo>
                  <a:pt x="23660" y="41910"/>
                </a:lnTo>
                <a:lnTo>
                  <a:pt x="23700" y="41930"/>
                </a:lnTo>
                <a:lnTo>
                  <a:pt x="23760" y="41940"/>
                </a:lnTo>
                <a:lnTo>
                  <a:pt x="23850" y="41960"/>
                </a:lnTo>
                <a:lnTo>
                  <a:pt x="23910" y="41980"/>
                </a:lnTo>
                <a:lnTo>
                  <a:pt x="23960" y="42010"/>
                </a:lnTo>
                <a:lnTo>
                  <a:pt x="23990" y="42060"/>
                </a:lnTo>
                <a:lnTo>
                  <a:pt x="24030" y="42100"/>
                </a:lnTo>
                <a:lnTo>
                  <a:pt x="24080" y="42140"/>
                </a:lnTo>
                <a:lnTo>
                  <a:pt x="24140" y="42170"/>
                </a:lnTo>
                <a:lnTo>
                  <a:pt x="24230" y="42220"/>
                </a:lnTo>
                <a:lnTo>
                  <a:pt x="24330" y="42290"/>
                </a:lnTo>
                <a:lnTo>
                  <a:pt x="24390" y="42350"/>
                </a:lnTo>
                <a:lnTo>
                  <a:pt x="24440" y="42370"/>
                </a:lnTo>
                <a:lnTo>
                  <a:pt x="24490" y="42390"/>
                </a:lnTo>
                <a:lnTo>
                  <a:pt x="24570" y="42420"/>
                </a:lnTo>
                <a:lnTo>
                  <a:pt x="24630" y="42450"/>
                </a:lnTo>
                <a:lnTo>
                  <a:pt x="24680" y="42480"/>
                </a:lnTo>
                <a:lnTo>
                  <a:pt x="24740" y="42510"/>
                </a:lnTo>
                <a:lnTo>
                  <a:pt x="24790" y="42520"/>
                </a:lnTo>
                <a:lnTo>
                  <a:pt x="24860" y="42530"/>
                </a:lnTo>
                <a:lnTo>
                  <a:pt x="24960" y="42530"/>
                </a:lnTo>
                <a:lnTo>
                  <a:pt x="25050" y="42510"/>
                </a:lnTo>
                <a:lnTo>
                  <a:pt x="25300" y="42370"/>
                </a:lnTo>
                <a:lnTo>
                  <a:pt x="25410" y="42340"/>
                </a:lnTo>
                <a:lnTo>
                  <a:pt x="25700" y="42230"/>
                </a:lnTo>
                <a:lnTo>
                  <a:pt x="25930" y="42220"/>
                </a:lnTo>
                <a:lnTo>
                  <a:pt x="26030" y="42210"/>
                </a:lnTo>
                <a:lnTo>
                  <a:pt x="26130" y="42200"/>
                </a:lnTo>
                <a:lnTo>
                  <a:pt x="26220" y="42200"/>
                </a:lnTo>
                <a:lnTo>
                  <a:pt x="26310" y="42210"/>
                </a:lnTo>
                <a:lnTo>
                  <a:pt x="26390" y="42200"/>
                </a:lnTo>
                <a:lnTo>
                  <a:pt x="26500" y="42170"/>
                </a:lnTo>
                <a:lnTo>
                  <a:pt x="26540" y="42130"/>
                </a:lnTo>
                <a:lnTo>
                  <a:pt x="26560" y="42070"/>
                </a:lnTo>
                <a:lnTo>
                  <a:pt x="26600" y="42020"/>
                </a:lnTo>
                <a:lnTo>
                  <a:pt x="26600" y="41960"/>
                </a:lnTo>
                <a:lnTo>
                  <a:pt x="26610" y="41900"/>
                </a:lnTo>
                <a:lnTo>
                  <a:pt x="26660" y="41870"/>
                </a:lnTo>
                <a:lnTo>
                  <a:pt x="26680" y="41810"/>
                </a:lnTo>
                <a:lnTo>
                  <a:pt x="26710" y="41740"/>
                </a:lnTo>
                <a:lnTo>
                  <a:pt x="26730" y="41670"/>
                </a:lnTo>
                <a:lnTo>
                  <a:pt x="26750" y="41620"/>
                </a:lnTo>
                <a:lnTo>
                  <a:pt x="26740" y="41550"/>
                </a:lnTo>
                <a:lnTo>
                  <a:pt x="26800" y="41500"/>
                </a:lnTo>
                <a:lnTo>
                  <a:pt x="26870" y="41490"/>
                </a:lnTo>
                <a:lnTo>
                  <a:pt x="26940" y="41430"/>
                </a:lnTo>
                <a:lnTo>
                  <a:pt x="26930" y="41370"/>
                </a:lnTo>
                <a:lnTo>
                  <a:pt x="26990" y="41300"/>
                </a:lnTo>
                <a:lnTo>
                  <a:pt x="27050" y="41280"/>
                </a:lnTo>
                <a:lnTo>
                  <a:pt x="27080" y="41230"/>
                </a:lnTo>
                <a:lnTo>
                  <a:pt x="27050" y="41150"/>
                </a:lnTo>
                <a:lnTo>
                  <a:pt x="27010" y="41070"/>
                </a:lnTo>
                <a:lnTo>
                  <a:pt x="27000" y="41010"/>
                </a:lnTo>
                <a:lnTo>
                  <a:pt x="26940" y="40980"/>
                </a:lnTo>
                <a:lnTo>
                  <a:pt x="26910" y="40910"/>
                </a:lnTo>
                <a:lnTo>
                  <a:pt x="26940" y="40850"/>
                </a:lnTo>
                <a:lnTo>
                  <a:pt x="26970" y="40790"/>
                </a:lnTo>
                <a:lnTo>
                  <a:pt x="27030" y="40760"/>
                </a:lnTo>
                <a:lnTo>
                  <a:pt x="27040" y="40700"/>
                </a:lnTo>
                <a:lnTo>
                  <a:pt x="27000" y="40650"/>
                </a:lnTo>
                <a:lnTo>
                  <a:pt x="26960" y="40610"/>
                </a:lnTo>
                <a:lnTo>
                  <a:pt x="26960" y="40550"/>
                </a:lnTo>
                <a:lnTo>
                  <a:pt x="26960" y="40500"/>
                </a:lnTo>
                <a:lnTo>
                  <a:pt x="26970" y="40440"/>
                </a:lnTo>
                <a:lnTo>
                  <a:pt x="26970" y="40380"/>
                </a:lnTo>
                <a:lnTo>
                  <a:pt x="26980" y="40320"/>
                </a:lnTo>
                <a:lnTo>
                  <a:pt x="27030" y="40300"/>
                </a:lnTo>
                <a:lnTo>
                  <a:pt x="27010" y="40260"/>
                </a:lnTo>
                <a:lnTo>
                  <a:pt x="27060" y="40220"/>
                </a:lnTo>
                <a:lnTo>
                  <a:pt x="27130" y="40180"/>
                </a:lnTo>
                <a:lnTo>
                  <a:pt x="27180" y="40140"/>
                </a:lnTo>
                <a:lnTo>
                  <a:pt x="27180" y="40070"/>
                </a:lnTo>
                <a:lnTo>
                  <a:pt x="27140" y="40000"/>
                </a:lnTo>
                <a:lnTo>
                  <a:pt x="27130" y="39940"/>
                </a:lnTo>
                <a:lnTo>
                  <a:pt x="27130" y="39870"/>
                </a:lnTo>
                <a:lnTo>
                  <a:pt x="27110" y="39790"/>
                </a:lnTo>
                <a:lnTo>
                  <a:pt x="27120" y="39720"/>
                </a:lnTo>
                <a:lnTo>
                  <a:pt x="27070" y="39670"/>
                </a:lnTo>
                <a:lnTo>
                  <a:pt x="27030" y="39700"/>
                </a:lnTo>
                <a:lnTo>
                  <a:pt x="26680" y="39480"/>
                </a:lnTo>
                <a:lnTo>
                  <a:pt x="26960" y="39080"/>
                </a:lnTo>
                <a:lnTo>
                  <a:pt x="26950" y="39010"/>
                </a:lnTo>
                <a:lnTo>
                  <a:pt x="26940" y="38940"/>
                </a:lnTo>
                <a:lnTo>
                  <a:pt x="26880" y="38900"/>
                </a:lnTo>
                <a:lnTo>
                  <a:pt x="26870" y="38810"/>
                </a:lnTo>
                <a:lnTo>
                  <a:pt x="26800" y="38760"/>
                </a:lnTo>
                <a:lnTo>
                  <a:pt x="26750" y="38700"/>
                </a:lnTo>
                <a:lnTo>
                  <a:pt x="26750" y="38640"/>
                </a:lnTo>
                <a:lnTo>
                  <a:pt x="26760" y="38550"/>
                </a:lnTo>
                <a:lnTo>
                  <a:pt x="26750" y="38470"/>
                </a:lnTo>
                <a:lnTo>
                  <a:pt x="26750" y="38410"/>
                </a:lnTo>
                <a:lnTo>
                  <a:pt x="26710" y="38340"/>
                </a:lnTo>
                <a:lnTo>
                  <a:pt x="26710" y="38280"/>
                </a:lnTo>
                <a:lnTo>
                  <a:pt x="26690" y="38230"/>
                </a:lnTo>
                <a:lnTo>
                  <a:pt x="26710" y="38160"/>
                </a:lnTo>
                <a:lnTo>
                  <a:pt x="26740" y="38100"/>
                </a:lnTo>
                <a:lnTo>
                  <a:pt x="26710" y="38010"/>
                </a:lnTo>
                <a:lnTo>
                  <a:pt x="26690" y="37970"/>
                </a:lnTo>
                <a:lnTo>
                  <a:pt x="26740" y="37950"/>
                </a:lnTo>
                <a:lnTo>
                  <a:pt x="26690" y="37900"/>
                </a:lnTo>
                <a:lnTo>
                  <a:pt x="26730" y="37840"/>
                </a:lnTo>
                <a:lnTo>
                  <a:pt x="26750" y="37770"/>
                </a:lnTo>
                <a:lnTo>
                  <a:pt x="26740" y="37700"/>
                </a:lnTo>
                <a:lnTo>
                  <a:pt x="26790" y="37660"/>
                </a:lnTo>
                <a:lnTo>
                  <a:pt x="26850" y="37590"/>
                </a:lnTo>
                <a:lnTo>
                  <a:pt x="26920" y="37560"/>
                </a:lnTo>
                <a:lnTo>
                  <a:pt x="26930" y="37480"/>
                </a:lnTo>
                <a:lnTo>
                  <a:pt x="26950" y="37400"/>
                </a:lnTo>
                <a:lnTo>
                  <a:pt x="26950" y="37320"/>
                </a:lnTo>
                <a:lnTo>
                  <a:pt x="26970" y="37250"/>
                </a:lnTo>
                <a:lnTo>
                  <a:pt x="27020" y="37210"/>
                </a:lnTo>
                <a:lnTo>
                  <a:pt x="27060" y="37150"/>
                </a:lnTo>
                <a:lnTo>
                  <a:pt x="27100" y="37080"/>
                </a:lnTo>
                <a:lnTo>
                  <a:pt x="27110" y="37020"/>
                </a:lnTo>
                <a:lnTo>
                  <a:pt x="27080" y="36950"/>
                </a:lnTo>
                <a:lnTo>
                  <a:pt x="27010" y="36920"/>
                </a:lnTo>
                <a:lnTo>
                  <a:pt x="26960" y="36900"/>
                </a:lnTo>
                <a:lnTo>
                  <a:pt x="26900" y="36900"/>
                </a:lnTo>
                <a:lnTo>
                  <a:pt x="26890" y="36850"/>
                </a:lnTo>
                <a:lnTo>
                  <a:pt x="26890" y="36800"/>
                </a:lnTo>
                <a:lnTo>
                  <a:pt x="26860" y="36730"/>
                </a:lnTo>
                <a:lnTo>
                  <a:pt x="26880" y="36680"/>
                </a:lnTo>
                <a:lnTo>
                  <a:pt x="26920" y="36590"/>
                </a:lnTo>
                <a:lnTo>
                  <a:pt x="26920" y="36510"/>
                </a:lnTo>
                <a:lnTo>
                  <a:pt x="26980" y="36450"/>
                </a:lnTo>
                <a:lnTo>
                  <a:pt x="27030" y="36390"/>
                </a:lnTo>
                <a:lnTo>
                  <a:pt x="27100" y="36350"/>
                </a:lnTo>
                <a:lnTo>
                  <a:pt x="27180" y="36320"/>
                </a:lnTo>
                <a:lnTo>
                  <a:pt x="27250" y="36310"/>
                </a:lnTo>
                <a:lnTo>
                  <a:pt x="27300" y="36260"/>
                </a:lnTo>
                <a:lnTo>
                  <a:pt x="27380" y="36230"/>
                </a:lnTo>
                <a:lnTo>
                  <a:pt x="27450" y="36200"/>
                </a:lnTo>
                <a:lnTo>
                  <a:pt x="27530" y="36190"/>
                </a:lnTo>
                <a:lnTo>
                  <a:pt x="27630" y="36190"/>
                </a:lnTo>
                <a:lnTo>
                  <a:pt x="27720" y="36210"/>
                </a:lnTo>
                <a:lnTo>
                  <a:pt x="27780" y="36200"/>
                </a:lnTo>
                <a:lnTo>
                  <a:pt x="27830" y="36170"/>
                </a:lnTo>
                <a:lnTo>
                  <a:pt x="27880" y="36190"/>
                </a:lnTo>
                <a:lnTo>
                  <a:pt x="27920" y="36150"/>
                </a:lnTo>
                <a:lnTo>
                  <a:pt x="27970" y="36080"/>
                </a:lnTo>
                <a:lnTo>
                  <a:pt x="28010" y="35990"/>
                </a:lnTo>
                <a:lnTo>
                  <a:pt x="28020" y="35910"/>
                </a:lnTo>
                <a:lnTo>
                  <a:pt x="28000" y="35830"/>
                </a:lnTo>
                <a:lnTo>
                  <a:pt x="28010" y="35770"/>
                </a:lnTo>
                <a:lnTo>
                  <a:pt x="28030" y="35700"/>
                </a:lnTo>
                <a:lnTo>
                  <a:pt x="28000" y="35620"/>
                </a:lnTo>
                <a:lnTo>
                  <a:pt x="28030" y="35550"/>
                </a:lnTo>
                <a:lnTo>
                  <a:pt x="28080" y="35510"/>
                </a:lnTo>
                <a:lnTo>
                  <a:pt x="28090" y="35460"/>
                </a:lnTo>
                <a:lnTo>
                  <a:pt x="28080" y="35390"/>
                </a:lnTo>
                <a:lnTo>
                  <a:pt x="28100" y="35330"/>
                </a:lnTo>
                <a:lnTo>
                  <a:pt x="28090" y="35280"/>
                </a:lnTo>
                <a:lnTo>
                  <a:pt x="28130" y="35240"/>
                </a:lnTo>
                <a:lnTo>
                  <a:pt x="28160" y="35200"/>
                </a:lnTo>
                <a:lnTo>
                  <a:pt x="28220" y="35170"/>
                </a:lnTo>
                <a:lnTo>
                  <a:pt x="28260" y="35130"/>
                </a:lnTo>
                <a:lnTo>
                  <a:pt x="28280" y="35080"/>
                </a:lnTo>
                <a:lnTo>
                  <a:pt x="28370" y="35060"/>
                </a:lnTo>
                <a:lnTo>
                  <a:pt x="28440" y="35050"/>
                </a:lnTo>
                <a:lnTo>
                  <a:pt x="28490" y="35020"/>
                </a:lnTo>
                <a:lnTo>
                  <a:pt x="28570" y="35030"/>
                </a:lnTo>
                <a:lnTo>
                  <a:pt x="28620" y="34960"/>
                </a:lnTo>
                <a:lnTo>
                  <a:pt x="28640" y="34900"/>
                </a:lnTo>
                <a:lnTo>
                  <a:pt x="28620" y="34830"/>
                </a:lnTo>
                <a:lnTo>
                  <a:pt x="28600" y="34770"/>
                </a:lnTo>
                <a:lnTo>
                  <a:pt x="28570" y="34690"/>
                </a:lnTo>
                <a:lnTo>
                  <a:pt x="28500" y="34670"/>
                </a:lnTo>
                <a:lnTo>
                  <a:pt x="28450" y="34650"/>
                </a:lnTo>
                <a:lnTo>
                  <a:pt x="28420" y="34610"/>
                </a:lnTo>
                <a:lnTo>
                  <a:pt x="28390" y="34520"/>
                </a:lnTo>
                <a:lnTo>
                  <a:pt x="28380" y="34430"/>
                </a:lnTo>
                <a:lnTo>
                  <a:pt x="28390" y="34340"/>
                </a:lnTo>
                <a:lnTo>
                  <a:pt x="28380" y="34290"/>
                </a:lnTo>
                <a:lnTo>
                  <a:pt x="28390" y="34230"/>
                </a:lnTo>
                <a:lnTo>
                  <a:pt x="28450" y="34190"/>
                </a:lnTo>
                <a:lnTo>
                  <a:pt x="28510" y="34150"/>
                </a:lnTo>
                <a:lnTo>
                  <a:pt x="28540" y="34090"/>
                </a:lnTo>
                <a:lnTo>
                  <a:pt x="28590" y="34050"/>
                </a:lnTo>
                <a:lnTo>
                  <a:pt x="28600" y="33990"/>
                </a:lnTo>
                <a:lnTo>
                  <a:pt x="28610" y="33910"/>
                </a:lnTo>
                <a:lnTo>
                  <a:pt x="28620" y="33860"/>
                </a:lnTo>
                <a:lnTo>
                  <a:pt x="28680" y="33820"/>
                </a:lnTo>
                <a:lnTo>
                  <a:pt x="28740" y="33780"/>
                </a:lnTo>
                <a:lnTo>
                  <a:pt x="28760" y="33720"/>
                </a:lnTo>
                <a:lnTo>
                  <a:pt x="28770" y="33640"/>
                </a:lnTo>
                <a:lnTo>
                  <a:pt x="28830" y="33600"/>
                </a:lnTo>
                <a:lnTo>
                  <a:pt x="28900" y="33570"/>
                </a:lnTo>
                <a:lnTo>
                  <a:pt x="28970" y="33590"/>
                </a:lnTo>
                <a:lnTo>
                  <a:pt x="29000" y="33650"/>
                </a:lnTo>
                <a:lnTo>
                  <a:pt x="29050" y="33700"/>
                </a:lnTo>
                <a:lnTo>
                  <a:pt x="29090" y="33740"/>
                </a:lnTo>
                <a:lnTo>
                  <a:pt x="29140" y="33780"/>
                </a:lnTo>
                <a:lnTo>
                  <a:pt x="29180" y="33810"/>
                </a:lnTo>
                <a:lnTo>
                  <a:pt x="29240" y="33860"/>
                </a:lnTo>
                <a:lnTo>
                  <a:pt x="29280" y="33910"/>
                </a:lnTo>
                <a:lnTo>
                  <a:pt x="29310" y="33950"/>
                </a:lnTo>
                <a:lnTo>
                  <a:pt x="29350" y="33980"/>
                </a:lnTo>
                <a:lnTo>
                  <a:pt x="29450" y="34020"/>
                </a:lnTo>
                <a:lnTo>
                  <a:pt x="29520" y="34050"/>
                </a:lnTo>
                <a:lnTo>
                  <a:pt x="29570" y="34090"/>
                </a:lnTo>
                <a:lnTo>
                  <a:pt x="29610" y="34150"/>
                </a:lnTo>
                <a:lnTo>
                  <a:pt x="29640" y="34210"/>
                </a:lnTo>
                <a:lnTo>
                  <a:pt x="29660" y="34270"/>
                </a:lnTo>
                <a:lnTo>
                  <a:pt x="29650" y="34320"/>
                </a:lnTo>
                <a:lnTo>
                  <a:pt x="29680" y="34370"/>
                </a:lnTo>
                <a:lnTo>
                  <a:pt x="29670" y="34440"/>
                </a:lnTo>
                <a:lnTo>
                  <a:pt x="29670" y="34510"/>
                </a:lnTo>
                <a:lnTo>
                  <a:pt x="29590" y="34550"/>
                </a:lnTo>
                <a:lnTo>
                  <a:pt x="29520" y="34580"/>
                </a:lnTo>
                <a:lnTo>
                  <a:pt x="29530" y="34630"/>
                </a:lnTo>
                <a:lnTo>
                  <a:pt x="29530" y="34690"/>
                </a:lnTo>
                <a:lnTo>
                  <a:pt x="29560" y="34740"/>
                </a:lnTo>
                <a:lnTo>
                  <a:pt x="29610" y="34780"/>
                </a:lnTo>
                <a:lnTo>
                  <a:pt x="29640" y="34830"/>
                </a:lnTo>
                <a:lnTo>
                  <a:pt x="29660" y="34890"/>
                </a:lnTo>
                <a:lnTo>
                  <a:pt x="29630" y="34960"/>
                </a:lnTo>
                <a:lnTo>
                  <a:pt x="29640" y="35040"/>
                </a:lnTo>
                <a:lnTo>
                  <a:pt x="29650" y="35110"/>
                </a:lnTo>
                <a:lnTo>
                  <a:pt x="29640" y="35190"/>
                </a:lnTo>
                <a:lnTo>
                  <a:pt x="29650" y="35240"/>
                </a:lnTo>
                <a:lnTo>
                  <a:pt x="29690" y="35290"/>
                </a:lnTo>
                <a:lnTo>
                  <a:pt x="29720" y="35340"/>
                </a:lnTo>
                <a:lnTo>
                  <a:pt x="29740" y="35390"/>
                </a:lnTo>
                <a:lnTo>
                  <a:pt x="29790" y="35450"/>
                </a:lnTo>
                <a:lnTo>
                  <a:pt x="29850" y="35510"/>
                </a:lnTo>
                <a:lnTo>
                  <a:pt x="29910" y="35500"/>
                </a:lnTo>
                <a:lnTo>
                  <a:pt x="29980" y="35490"/>
                </a:lnTo>
                <a:lnTo>
                  <a:pt x="29990" y="35550"/>
                </a:lnTo>
                <a:lnTo>
                  <a:pt x="30050" y="35510"/>
                </a:lnTo>
                <a:lnTo>
                  <a:pt x="30100" y="35480"/>
                </a:lnTo>
                <a:lnTo>
                  <a:pt x="30170" y="35450"/>
                </a:lnTo>
                <a:lnTo>
                  <a:pt x="30220" y="35440"/>
                </a:lnTo>
                <a:lnTo>
                  <a:pt x="30280" y="35410"/>
                </a:lnTo>
                <a:lnTo>
                  <a:pt x="30350" y="35350"/>
                </a:lnTo>
                <a:lnTo>
                  <a:pt x="30400" y="35300"/>
                </a:lnTo>
                <a:lnTo>
                  <a:pt x="30440" y="35360"/>
                </a:lnTo>
                <a:lnTo>
                  <a:pt x="30480" y="35430"/>
                </a:lnTo>
                <a:lnTo>
                  <a:pt x="30510" y="35500"/>
                </a:lnTo>
                <a:lnTo>
                  <a:pt x="30560" y="35540"/>
                </a:lnTo>
                <a:lnTo>
                  <a:pt x="30640" y="35550"/>
                </a:lnTo>
                <a:lnTo>
                  <a:pt x="30710" y="35580"/>
                </a:lnTo>
                <a:lnTo>
                  <a:pt x="30800" y="35580"/>
                </a:lnTo>
                <a:lnTo>
                  <a:pt x="30870" y="35590"/>
                </a:lnTo>
                <a:lnTo>
                  <a:pt x="30920" y="35660"/>
                </a:lnTo>
                <a:lnTo>
                  <a:pt x="30930" y="35750"/>
                </a:lnTo>
                <a:lnTo>
                  <a:pt x="30930" y="35800"/>
                </a:lnTo>
                <a:lnTo>
                  <a:pt x="30950" y="35850"/>
                </a:lnTo>
                <a:lnTo>
                  <a:pt x="31000" y="35870"/>
                </a:lnTo>
                <a:lnTo>
                  <a:pt x="31060" y="35830"/>
                </a:lnTo>
                <a:lnTo>
                  <a:pt x="31100" y="35880"/>
                </a:lnTo>
                <a:lnTo>
                  <a:pt x="31130" y="35940"/>
                </a:lnTo>
                <a:lnTo>
                  <a:pt x="31140" y="36020"/>
                </a:lnTo>
                <a:lnTo>
                  <a:pt x="31120" y="36090"/>
                </a:lnTo>
                <a:lnTo>
                  <a:pt x="31120" y="36160"/>
                </a:lnTo>
                <a:lnTo>
                  <a:pt x="31190" y="36150"/>
                </a:lnTo>
                <a:lnTo>
                  <a:pt x="31240" y="36160"/>
                </a:lnTo>
                <a:lnTo>
                  <a:pt x="31300" y="36170"/>
                </a:lnTo>
                <a:lnTo>
                  <a:pt x="31370" y="36130"/>
                </a:lnTo>
                <a:lnTo>
                  <a:pt x="31430" y="36150"/>
                </a:lnTo>
                <a:lnTo>
                  <a:pt x="31490" y="36150"/>
                </a:lnTo>
                <a:lnTo>
                  <a:pt x="31550" y="36180"/>
                </a:lnTo>
                <a:lnTo>
                  <a:pt x="31600" y="36240"/>
                </a:lnTo>
                <a:lnTo>
                  <a:pt x="31580" y="36330"/>
                </a:lnTo>
                <a:lnTo>
                  <a:pt x="31560" y="36380"/>
                </a:lnTo>
                <a:lnTo>
                  <a:pt x="31550" y="36460"/>
                </a:lnTo>
                <a:lnTo>
                  <a:pt x="31610" y="36500"/>
                </a:lnTo>
                <a:lnTo>
                  <a:pt x="31680" y="36490"/>
                </a:lnTo>
                <a:lnTo>
                  <a:pt x="31680" y="36560"/>
                </a:lnTo>
                <a:lnTo>
                  <a:pt x="31750" y="36630"/>
                </a:lnTo>
                <a:lnTo>
                  <a:pt x="31820" y="36600"/>
                </a:lnTo>
                <a:lnTo>
                  <a:pt x="31880" y="36540"/>
                </a:lnTo>
                <a:lnTo>
                  <a:pt x="31910" y="36500"/>
                </a:lnTo>
                <a:lnTo>
                  <a:pt x="31970" y="36510"/>
                </a:lnTo>
                <a:lnTo>
                  <a:pt x="31990" y="36570"/>
                </a:lnTo>
                <a:lnTo>
                  <a:pt x="32000" y="36640"/>
                </a:lnTo>
                <a:lnTo>
                  <a:pt x="32020" y="36690"/>
                </a:lnTo>
                <a:lnTo>
                  <a:pt x="32050" y="36730"/>
                </a:lnTo>
                <a:lnTo>
                  <a:pt x="32060" y="36780"/>
                </a:lnTo>
                <a:lnTo>
                  <a:pt x="32040" y="36850"/>
                </a:lnTo>
                <a:lnTo>
                  <a:pt x="32090" y="36910"/>
                </a:lnTo>
                <a:lnTo>
                  <a:pt x="32170" y="36880"/>
                </a:lnTo>
                <a:lnTo>
                  <a:pt x="32230" y="36880"/>
                </a:lnTo>
                <a:lnTo>
                  <a:pt x="32300" y="36820"/>
                </a:lnTo>
                <a:lnTo>
                  <a:pt x="32360" y="36780"/>
                </a:lnTo>
                <a:lnTo>
                  <a:pt x="32390" y="36720"/>
                </a:lnTo>
                <a:lnTo>
                  <a:pt x="32390" y="36650"/>
                </a:lnTo>
                <a:lnTo>
                  <a:pt x="32410" y="36590"/>
                </a:lnTo>
                <a:lnTo>
                  <a:pt x="32450" y="36660"/>
                </a:lnTo>
                <a:lnTo>
                  <a:pt x="32450" y="36750"/>
                </a:lnTo>
                <a:lnTo>
                  <a:pt x="32460" y="36810"/>
                </a:lnTo>
                <a:lnTo>
                  <a:pt x="32470" y="36880"/>
                </a:lnTo>
                <a:lnTo>
                  <a:pt x="32470" y="36940"/>
                </a:lnTo>
                <a:lnTo>
                  <a:pt x="32480" y="37030"/>
                </a:lnTo>
                <a:lnTo>
                  <a:pt x="32510" y="37100"/>
                </a:lnTo>
                <a:lnTo>
                  <a:pt x="32580" y="37140"/>
                </a:lnTo>
                <a:lnTo>
                  <a:pt x="32640" y="37180"/>
                </a:lnTo>
                <a:lnTo>
                  <a:pt x="32710" y="37180"/>
                </a:lnTo>
                <a:lnTo>
                  <a:pt x="32750" y="37220"/>
                </a:lnTo>
                <a:lnTo>
                  <a:pt x="32790" y="37260"/>
                </a:lnTo>
                <a:lnTo>
                  <a:pt x="32850" y="37280"/>
                </a:lnTo>
                <a:lnTo>
                  <a:pt x="32930" y="37320"/>
                </a:lnTo>
                <a:lnTo>
                  <a:pt x="33000" y="37330"/>
                </a:lnTo>
                <a:lnTo>
                  <a:pt x="33050" y="37370"/>
                </a:lnTo>
                <a:lnTo>
                  <a:pt x="33120" y="37350"/>
                </a:lnTo>
                <a:lnTo>
                  <a:pt x="33200" y="37290"/>
                </a:lnTo>
                <a:lnTo>
                  <a:pt x="33220" y="37210"/>
                </a:lnTo>
                <a:lnTo>
                  <a:pt x="33240" y="37160"/>
                </a:lnTo>
                <a:lnTo>
                  <a:pt x="33280" y="37070"/>
                </a:lnTo>
                <a:lnTo>
                  <a:pt x="33320" y="37150"/>
                </a:lnTo>
                <a:lnTo>
                  <a:pt x="33330" y="37230"/>
                </a:lnTo>
                <a:lnTo>
                  <a:pt x="33340" y="37290"/>
                </a:lnTo>
                <a:lnTo>
                  <a:pt x="33360" y="37360"/>
                </a:lnTo>
                <a:lnTo>
                  <a:pt x="33380" y="37420"/>
                </a:lnTo>
                <a:lnTo>
                  <a:pt x="33400" y="37480"/>
                </a:lnTo>
                <a:lnTo>
                  <a:pt x="33430" y="37560"/>
                </a:lnTo>
                <a:lnTo>
                  <a:pt x="33470" y="37590"/>
                </a:lnTo>
                <a:lnTo>
                  <a:pt x="33520" y="37630"/>
                </a:lnTo>
                <a:lnTo>
                  <a:pt x="33570" y="37630"/>
                </a:lnTo>
                <a:lnTo>
                  <a:pt x="33640" y="37630"/>
                </a:lnTo>
                <a:lnTo>
                  <a:pt x="33710" y="37610"/>
                </a:lnTo>
                <a:lnTo>
                  <a:pt x="33760" y="37570"/>
                </a:lnTo>
                <a:lnTo>
                  <a:pt x="33780" y="37510"/>
                </a:lnTo>
                <a:lnTo>
                  <a:pt x="33830" y="37490"/>
                </a:lnTo>
                <a:lnTo>
                  <a:pt x="33880" y="37530"/>
                </a:lnTo>
                <a:lnTo>
                  <a:pt x="33940" y="37580"/>
                </a:lnTo>
                <a:lnTo>
                  <a:pt x="34000" y="37590"/>
                </a:lnTo>
                <a:lnTo>
                  <a:pt x="34060" y="37580"/>
                </a:lnTo>
                <a:lnTo>
                  <a:pt x="34120" y="37580"/>
                </a:lnTo>
                <a:lnTo>
                  <a:pt x="34180" y="37580"/>
                </a:lnTo>
                <a:lnTo>
                  <a:pt x="34200" y="37520"/>
                </a:lnTo>
                <a:lnTo>
                  <a:pt x="34220" y="37470"/>
                </a:lnTo>
                <a:lnTo>
                  <a:pt x="34260" y="37450"/>
                </a:lnTo>
                <a:lnTo>
                  <a:pt x="34280" y="37490"/>
                </a:lnTo>
                <a:lnTo>
                  <a:pt x="34320" y="37560"/>
                </a:lnTo>
                <a:lnTo>
                  <a:pt x="34380" y="37600"/>
                </a:lnTo>
                <a:lnTo>
                  <a:pt x="34430" y="37560"/>
                </a:lnTo>
                <a:lnTo>
                  <a:pt x="34460" y="37520"/>
                </a:lnTo>
                <a:lnTo>
                  <a:pt x="34510" y="37480"/>
                </a:lnTo>
                <a:lnTo>
                  <a:pt x="34540" y="37410"/>
                </a:lnTo>
                <a:lnTo>
                  <a:pt x="34570" y="37360"/>
                </a:lnTo>
                <a:lnTo>
                  <a:pt x="34620" y="37330"/>
                </a:lnTo>
                <a:lnTo>
                  <a:pt x="34650" y="37290"/>
                </a:lnTo>
                <a:lnTo>
                  <a:pt x="34620" y="37240"/>
                </a:lnTo>
                <a:lnTo>
                  <a:pt x="34680" y="37190"/>
                </a:lnTo>
                <a:lnTo>
                  <a:pt x="34700" y="37110"/>
                </a:lnTo>
                <a:lnTo>
                  <a:pt x="34750" y="37020"/>
                </a:lnTo>
                <a:lnTo>
                  <a:pt x="34760" y="36940"/>
                </a:lnTo>
                <a:lnTo>
                  <a:pt x="34810" y="36910"/>
                </a:lnTo>
                <a:lnTo>
                  <a:pt x="34850" y="36970"/>
                </a:lnTo>
                <a:lnTo>
                  <a:pt x="34830" y="37020"/>
                </a:lnTo>
                <a:lnTo>
                  <a:pt x="34830" y="37080"/>
                </a:lnTo>
                <a:lnTo>
                  <a:pt x="34830" y="37160"/>
                </a:lnTo>
                <a:lnTo>
                  <a:pt x="34800" y="37240"/>
                </a:lnTo>
                <a:lnTo>
                  <a:pt x="34830" y="37290"/>
                </a:lnTo>
                <a:lnTo>
                  <a:pt x="34890" y="37320"/>
                </a:lnTo>
                <a:lnTo>
                  <a:pt x="34860" y="37370"/>
                </a:lnTo>
                <a:lnTo>
                  <a:pt x="34830" y="37440"/>
                </a:lnTo>
                <a:lnTo>
                  <a:pt x="34850" y="37480"/>
                </a:lnTo>
                <a:lnTo>
                  <a:pt x="34880" y="37530"/>
                </a:lnTo>
                <a:lnTo>
                  <a:pt x="34870" y="37600"/>
                </a:lnTo>
                <a:lnTo>
                  <a:pt x="34940" y="37590"/>
                </a:lnTo>
                <a:lnTo>
                  <a:pt x="34990" y="37630"/>
                </a:lnTo>
                <a:lnTo>
                  <a:pt x="35040" y="37610"/>
                </a:lnTo>
                <a:lnTo>
                  <a:pt x="35110" y="37580"/>
                </a:lnTo>
                <a:lnTo>
                  <a:pt x="35190" y="37560"/>
                </a:lnTo>
                <a:lnTo>
                  <a:pt x="35250" y="37560"/>
                </a:lnTo>
                <a:lnTo>
                  <a:pt x="35310" y="37540"/>
                </a:lnTo>
                <a:lnTo>
                  <a:pt x="35340" y="37490"/>
                </a:lnTo>
                <a:lnTo>
                  <a:pt x="35410" y="37520"/>
                </a:lnTo>
                <a:lnTo>
                  <a:pt x="35410" y="37580"/>
                </a:lnTo>
                <a:lnTo>
                  <a:pt x="35370" y="37640"/>
                </a:lnTo>
                <a:lnTo>
                  <a:pt x="35320" y="37650"/>
                </a:lnTo>
                <a:lnTo>
                  <a:pt x="35330" y="37710"/>
                </a:lnTo>
                <a:lnTo>
                  <a:pt x="35300" y="37770"/>
                </a:lnTo>
                <a:lnTo>
                  <a:pt x="35270" y="37830"/>
                </a:lnTo>
                <a:lnTo>
                  <a:pt x="35220" y="37900"/>
                </a:lnTo>
                <a:lnTo>
                  <a:pt x="35190" y="37960"/>
                </a:lnTo>
                <a:lnTo>
                  <a:pt x="35140" y="38010"/>
                </a:lnTo>
                <a:lnTo>
                  <a:pt x="35130" y="38060"/>
                </a:lnTo>
                <a:lnTo>
                  <a:pt x="35150" y="38110"/>
                </a:lnTo>
                <a:lnTo>
                  <a:pt x="35110" y="38170"/>
                </a:lnTo>
                <a:lnTo>
                  <a:pt x="35110" y="38230"/>
                </a:lnTo>
                <a:lnTo>
                  <a:pt x="35170" y="38240"/>
                </a:lnTo>
                <a:lnTo>
                  <a:pt x="35240" y="38250"/>
                </a:lnTo>
                <a:lnTo>
                  <a:pt x="35210" y="38300"/>
                </a:lnTo>
                <a:lnTo>
                  <a:pt x="35230" y="38370"/>
                </a:lnTo>
                <a:lnTo>
                  <a:pt x="35290" y="38360"/>
                </a:lnTo>
                <a:lnTo>
                  <a:pt x="35350" y="38310"/>
                </a:lnTo>
                <a:lnTo>
                  <a:pt x="35410" y="38310"/>
                </a:lnTo>
                <a:lnTo>
                  <a:pt x="35360" y="38370"/>
                </a:lnTo>
                <a:lnTo>
                  <a:pt x="35350" y="38430"/>
                </a:lnTo>
                <a:lnTo>
                  <a:pt x="35330" y="38490"/>
                </a:lnTo>
                <a:lnTo>
                  <a:pt x="35330" y="38550"/>
                </a:lnTo>
                <a:lnTo>
                  <a:pt x="35330" y="38600"/>
                </a:lnTo>
                <a:lnTo>
                  <a:pt x="35360" y="38650"/>
                </a:lnTo>
                <a:lnTo>
                  <a:pt x="35420" y="38620"/>
                </a:lnTo>
                <a:lnTo>
                  <a:pt x="35400" y="38540"/>
                </a:lnTo>
                <a:lnTo>
                  <a:pt x="35420" y="38480"/>
                </a:lnTo>
                <a:lnTo>
                  <a:pt x="35450" y="38410"/>
                </a:lnTo>
                <a:lnTo>
                  <a:pt x="35510" y="38420"/>
                </a:lnTo>
                <a:lnTo>
                  <a:pt x="35570" y="38380"/>
                </a:lnTo>
                <a:lnTo>
                  <a:pt x="35610" y="38310"/>
                </a:lnTo>
                <a:lnTo>
                  <a:pt x="35640" y="38390"/>
                </a:lnTo>
                <a:lnTo>
                  <a:pt x="35600" y="38450"/>
                </a:lnTo>
                <a:lnTo>
                  <a:pt x="35550" y="38500"/>
                </a:lnTo>
                <a:lnTo>
                  <a:pt x="35480" y="38550"/>
                </a:lnTo>
                <a:lnTo>
                  <a:pt x="35530" y="38620"/>
                </a:lnTo>
                <a:lnTo>
                  <a:pt x="35510" y="38690"/>
                </a:lnTo>
                <a:lnTo>
                  <a:pt x="35480" y="38740"/>
                </a:lnTo>
                <a:lnTo>
                  <a:pt x="35460" y="38800"/>
                </a:lnTo>
                <a:lnTo>
                  <a:pt x="35430" y="38860"/>
                </a:lnTo>
                <a:lnTo>
                  <a:pt x="35400" y="38910"/>
                </a:lnTo>
                <a:lnTo>
                  <a:pt x="35380" y="38980"/>
                </a:lnTo>
                <a:lnTo>
                  <a:pt x="35360" y="39030"/>
                </a:lnTo>
                <a:lnTo>
                  <a:pt x="35340" y="39080"/>
                </a:lnTo>
                <a:lnTo>
                  <a:pt x="35370" y="39160"/>
                </a:lnTo>
                <a:lnTo>
                  <a:pt x="35420" y="39160"/>
                </a:lnTo>
                <a:lnTo>
                  <a:pt x="35480" y="39170"/>
                </a:lnTo>
                <a:lnTo>
                  <a:pt x="35550" y="39150"/>
                </a:lnTo>
                <a:lnTo>
                  <a:pt x="35600" y="39120"/>
                </a:lnTo>
                <a:lnTo>
                  <a:pt x="35660" y="39110"/>
                </a:lnTo>
                <a:lnTo>
                  <a:pt x="35710" y="39130"/>
                </a:lnTo>
                <a:lnTo>
                  <a:pt x="35750" y="39170"/>
                </a:lnTo>
                <a:lnTo>
                  <a:pt x="35810" y="39200"/>
                </a:lnTo>
                <a:lnTo>
                  <a:pt x="35870" y="39160"/>
                </a:lnTo>
                <a:lnTo>
                  <a:pt x="35920" y="39220"/>
                </a:lnTo>
                <a:lnTo>
                  <a:pt x="35900" y="39300"/>
                </a:lnTo>
                <a:lnTo>
                  <a:pt x="35900" y="39350"/>
                </a:lnTo>
                <a:lnTo>
                  <a:pt x="35860" y="39400"/>
                </a:lnTo>
                <a:lnTo>
                  <a:pt x="35840" y="39450"/>
                </a:lnTo>
                <a:lnTo>
                  <a:pt x="35820" y="39500"/>
                </a:lnTo>
                <a:lnTo>
                  <a:pt x="35860" y="39590"/>
                </a:lnTo>
                <a:lnTo>
                  <a:pt x="35900" y="39650"/>
                </a:lnTo>
                <a:lnTo>
                  <a:pt x="35900" y="39750"/>
                </a:lnTo>
                <a:lnTo>
                  <a:pt x="35900" y="39820"/>
                </a:lnTo>
                <a:lnTo>
                  <a:pt x="35820" y="39800"/>
                </a:lnTo>
                <a:lnTo>
                  <a:pt x="35750" y="39830"/>
                </a:lnTo>
                <a:lnTo>
                  <a:pt x="35790" y="39880"/>
                </a:lnTo>
                <a:lnTo>
                  <a:pt x="35820" y="39950"/>
                </a:lnTo>
                <a:lnTo>
                  <a:pt x="35870" y="39990"/>
                </a:lnTo>
                <a:lnTo>
                  <a:pt x="35900" y="40040"/>
                </a:lnTo>
                <a:lnTo>
                  <a:pt x="35940" y="40080"/>
                </a:lnTo>
                <a:lnTo>
                  <a:pt x="36000" y="40120"/>
                </a:lnTo>
                <a:lnTo>
                  <a:pt x="36050" y="40160"/>
                </a:lnTo>
                <a:lnTo>
                  <a:pt x="36120" y="40120"/>
                </a:lnTo>
                <a:lnTo>
                  <a:pt x="36180" y="40120"/>
                </a:lnTo>
                <a:lnTo>
                  <a:pt x="36220" y="40180"/>
                </a:lnTo>
                <a:lnTo>
                  <a:pt x="36240" y="40250"/>
                </a:lnTo>
                <a:lnTo>
                  <a:pt x="36240" y="40310"/>
                </a:lnTo>
                <a:lnTo>
                  <a:pt x="36240" y="40370"/>
                </a:lnTo>
                <a:lnTo>
                  <a:pt x="36270" y="40410"/>
                </a:lnTo>
                <a:lnTo>
                  <a:pt x="36310" y="40460"/>
                </a:lnTo>
                <a:lnTo>
                  <a:pt x="36330" y="40530"/>
                </a:lnTo>
                <a:lnTo>
                  <a:pt x="36350" y="40610"/>
                </a:lnTo>
                <a:lnTo>
                  <a:pt x="36360" y="40660"/>
                </a:lnTo>
                <a:lnTo>
                  <a:pt x="36400" y="40700"/>
                </a:lnTo>
                <a:lnTo>
                  <a:pt x="36440" y="40770"/>
                </a:lnTo>
                <a:lnTo>
                  <a:pt x="36500" y="40800"/>
                </a:lnTo>
                <a:lnTo>
                  <a:pt x="36520" y="40880"/>
                </a:lnTo>
                <a:lnTo>
                  <a:pt x="36530" y="40960"/>
                </a:lnTo>
                <a:lnTo>
                  <a:pt x="36560" y="41030"/>
                </a:lnTo>
                <a:lnTo>
                  <a:pt x="36610" y="41090"/>
                </a:lnTo>
                <a:lnTo>
                  <a:pt x="36640" y="41130"/>
                </a:lnTo>
                <a:lnTo>
                  <a:pt x="36690" y="41180"/>
                </a:lnTo>
                <a:lnTo>
                  <a:pt x="36730" y="41220"/>
                </a:lnTo>
                <a:lnTo>
                  <a:pt x="36780" y="41250"/>
                </a:lnTo>
                <a:lnTo>
                  <a:pt x="36830" y="41290"/>
                </a:lnTo>
                <a:lnTo>
                  <a:pt x="36900" y="41240"/>
                </a:lnTo>
                <a:lnTo>
                  <a:pt x="36970" y="41250"/>
                </a:lnTo>
                <a:lnTo>
                  <a:pt x="37000" y="41290"/>
                </a:lnTo>
                <a:lnTo>
                  <a:pt x="37050" y="41310"/>
                </a:lnTo>
                <a:lnTo>
                  <a:pt x="37110" y="41310"/>
                </a:lnTo>
                <a:lnTo>
                  <a:pt x="37180" y="41330"/>
                </a:lnTo>
                <a:lnTo>
                  <a:pt x="37250" y="41320"/>
                </a:lnTo>
                <a:lnTo>
                  <a:pt x="37310" y="41340"/>
                </a:lnTo>
                <a:lnTo>
                  <a:pt x="37340" y="41380"/>
                </a:lnTo>
                <a:lnTo>
                  <a:pt x="37400" y="41400"/>
                </a:lnTo>
                <a:lnTo>
                  <a:pt x="37470" y="41380"/>
                </a:lnTo>
                <a:lnTo>
                  <a:pt x="37510" y="41400"/>
                </a:lnTo>
                <a:lnTo>
                  <a:pt x="37590" y="41460"/>
                </a:lnTo>
                <a:lnTo>
                  <a:pt x="37650" y="41520"/>
                </a:lnTo>
                <a:lnTo>
                  <a:pt x="37700" y="41560"/>
                </a:lnTo>
                <a:lnTo>
                  <a:pt x="37760" y="41580"/>
                </a:lnTo>
                <a:lnTo>
                  <a:pt x="37840" y="41570"/>
                </a:lnTo>
                <a:lnTo>
                  <a:pt x="37890" y="41580"/>
                </a:lnTo>
                <a:lnTo>
                  <a:pt x="37930" y="41610"/>
                </a:lnTo>
                <a:lnTo>
                  <a:pt x="37990" y="41620"/>
                </a:lnTo>
                <a:lnTo>
                  <a:pt x="38060" y="41590"/>
                </a:lnTo>
                <a:lnTo>
                  <a:pt x="38110" y="41560"/>
                </a:lnTo>
                <a:lnTo>
                  <a:pt x="38150" y="41540"/>
                </a:lnTo>
                <a:lnTo>
                  <a:pt x="38180" y="41590"/>
                </a:lnTo>
                <a:lnTo>
                  <a:pt x="38220" y="41650"/>
                </a:lnTo>
                <a:lnTo>
                  <a:pt x="38250" y="41700"/>
                </a:lnTo>
                <a:lnTo>
                  <a:pt x="38300" y="41760"/>
                </a:lnTo>
                <a:lnTo>
                  <a:pt x="38360" y="41650"/>
                </a:lnTo>
                <a:lnTo>
                  <a:pt x="38400" y="41680"/>
                </a:lnTo>
                <a:lnTo>
                  <a:pt x="38440" y="41740"/>
                </a:lnTo>
                <a:lnTo>
                  <a:pt x="38500" y="41790"/>
                </a:lnTo>
                <a:lnTo>
                  <a:pt x="38560" y="41830"/>
                </a:lnTo>
                <a:lnTo>
                  <a:pt x="38610" y="41850"/>
                </a:lnTo>
                <a:lnTo>
                  <a:pt x="38650" y="41890"/>
                </a:lnTo>
                <a:lnTo>
                  <a:pt x="38710" y="41930"/>
                </a:lnTo>
                <a:lnTo>
                  <a:pt x="38760" y="41980"/>
                </a:lnTo>
                <a:lnTo>
                  <a:pt x="38810" y="42010"/>
                </a:lnTo>
                <a:lnTo>
                  <a:pt x="38890" y="41990"/>
                </a:lnTo>
                <a:lnTo>
                  <a:pt x="38950" y="41980"/>
                </a:lnTo>
                <a:lnTo>
                  <a:pt x="38970" y="42030"/>
                </a:lnTo>
                <a:lnTo>
                  <a:pt x="39030" y="42070"/>
                </a:lnTo>
                <a:lnTo>
                  <a:pt x="39090" y="42110"/>
                </a:lnTo>
                <a:lnTo>
                  <a:pt x="39180" y="42100"/>
                </a:lnTo>
                <a:lnTo>
                  <a:pt x="39230" y="42130"/>
                </a:lnTo>
                <a:lnTo>
                  <a:pt x="39250" y="42210"/>
                </a:lnTo>
                <a:lnTo>
                  <a:pt x="39300" y="42260"/>
                </a:lnTo>
                <a:lnTo>
                  <a:pt x="39370" y="42250"/>
                </a:lnTo>
                <a:lnTo>
                  <a:pt x="39430" y="42290"/>
                </a:lnTo>
                <a:lnTo>
                  <a:pt x="39490" y="42310"/>
                </a:lnTo>
                <a:lnTo>
                  <a:pt x="39570" y="42320"/>
                </a:lnTo>
                <a:lnTo>
                  <a:pt x="39620" y="42370"/>
                </a:lnTo>
                <a:lnTo>
                  <a:pt x="39650" y="42410"/>
                </a:lnTo>
                <a:lnTo>
                  <a:pt x="39710" y="42440"/>
                </a:lnTo>
                <a:lnTo>
                  <a:pt x="39760" y="42460"/>
                </a:lnTo>
                <a:lnTo>
                  <a:pt x="39820" y="42450"/>
                </a:lnTo>
                <a:lnTo>
                  <a:pt x="39900" y="42460"/>
                </a:lnTo>
                <a:lnTo>
                  <a:pt x="39910" y="42550"/>
                </a:lnTo>
                <a:lnTo>
                  <a:pt x="39920" y="42600"/>
                </a:lnTo>
                <a:lnTo>
                  <a:pt x="39940" y="42640"/>
                </a:lnTo>
                <a:lnTo>
                  <a:pt x="39930" y="42700"/>
                </a:lnTo>
                <a:lnTo>
                  <a:pt x="39920" y="42750"/>
                </a:lnTo>
                <a:lnTo>
                  <a:pt x="39900" y="42800"/>
                </a:lnTo>
                <a:lnTo>
                  <a:pt x="39910" y="42860"/>
                </a:lnTo>
                <a:lnTo>
                  <a:pt x="39890" y="42920"/>
                </a:lnTo>
                <a:lnTo>
                  <a:pt x="39840" y="42980"/>
                </a:lnTo>
                <a:lnTo>
                  <a:pt x="39820" y="43040"/>
                </a:lnTo>
                <a:lnTo>
                  <a:pt x="39810" y="43100"/>
                </a:lnTo>
                <a:lnTo>
                  <a:pt x="39800" y="43270"/>
                </a:lnTo>
                <a:lnTo>
                  <a:pt x="39800" y="43390"/>
                </a:lnTo>
                <a:lnTo>
                  <a:pt x="39830" y="43460"/>
                </a:lnTo>
                <a:lnTo>
                  <a:pt x="39850" y="43520"/>
                </a:lnTo>
                <a:lnTo>
                  <a:pt x="39860" y="43580"/>
                </a:lnTo>
                <a:lnTo>
                  <a:pt x="39900" y="43640"/>
                </a:lnTo>
                <a:lnTo>
                  <a:pt x="39940" y="43720"/>
                </a:lnTo>
                <a:lnTo>
                  <a:pt x="39930" y="43790"/>
                </a:lnTo>
                <a:lnTo>
                  <a:pt x="39910" y="43850"/>
                </a:lnTo>
                <a:lnTo>
                  <a:pt x="39930" y="43910"/>
                </a:lnTo>
                <a:lnTo>
                  <a:pt x="39970" y="43960"/>
                </a:lnTo>
                <a:lnTo>
                  <a:pt x="39990" y="44010"/>
                </a:lnTo>
                <a:lnTo>
                  <a:pt x="39930" y="44050"/>
                </a:lnTo>
                <a:lnTo>
                  <a:pt x="39870" y="44070"/>
                </a:lnTo>
                <a:lnTo>
                  <a:pt x="39800" y="44070"/>
                </a:lnTo>
                <a:lnTo>
                  <a:pt x="39720" y="44080"/>
                </a:lnTo>
                <a:lnTo>
                  <a:pt x="39690" y="44130"/>
                </a:lnTo>
                <a:lnTo>
                  <a:pt x="39660" y="44190"/>
                </a:lnTo>
                <a:lnTo>
                  <a:pt x="39610" y="44230"/>
                </a:lnTo>
                <a:lnTo>
                  <a:pt x="39550" y="44260"/>
                </a:lnTo>
                <a:lnTo>
                  <a:pt x="39490" y="44300"/>
                </a:lnTo>
                <a:lnTo>
                  <a:pt x="39440" y="44340"/>
                </a:lnTo>
                <a:lnTo>
                  <a:pt x="39380" y="44370"/>
                </a:lnTo>
                <a:lnTo>
                  <a:pt x="39310" y="44410"/>
                </a:lnTo>
                <a:lnTo>
                  <a:pt x="39270" y="44490"/>
                </a:lnTo>
                <a:lnTo>
                  <a:pt x="39270" y="44560"/>
                </a:lnTo>
                <a:lnTo>
                  <a:pt x="39270" y="44630"/>
                </a:lnTo>
                <a:lnTo>
                  <a:pt x="39100" y="45110"/>
                </a:lnTo>
                <a:lnTo>
                  <a:pt x="39080" y="45160"/>
                </a:lnTo>
                <a:lnTo>
                  <a:pt x="39040" y="45240"/>
                </a:lnTo>
                <a:lnTo>
                  <a:pt x="39000" y="45300"/>
                </a:lnTo>
                <a:lnTo>
                  <a:pt x="38960" y="45330"/>
                </a:lnTo>
                <a:lnTo>
                  <a:pt x="38920" y="45380"/>
                </a:lnTo>
                <a:lnTo>
                  <a:pt x="38890" y="45430"/>
                </a:lnTo>
                <a:lnTo>
                  <a:pt x="38870" y="45480"/>
                </a:lnTo>
                <a:lnTo>
                  <a:pt x="38820" y="45520"/>
                </a:lnTo>
                <a:lnTo>
                  <a:pt x="38770" y="45540"/>
                </a:lnTo>
                <a:lnTo>
                  <a:pt x="38720" y="45560"/>
                </a:lnTo>
                <a:lnTo>
                  <a:pt x="38670" y="45580"/>
                </a:lnTo>
                <a:lnTo>
                  <a:pt x="38660" y="45650"/>
                </a:lnTo>
                <a:lnTo>
                  <a:pt x="38600" y="45660"/>
                </a:lnTo>
                <a:lnTo>
                  <a:pt x="38540" y="45670"/>
                </a:lnTo>
                <a:lnTo>
                  <a:pt x="38470" y="45670"/>
                </a:lnTo>
                <a:lnTo>
                  <a:pt x="38410" y="45720"/>
                </a:lnTo>
                <a:lnTo>
                  <a:pt x="38340" y="45750"/>
                </a:lnTo>
                <a:lnTo>
                  <a:pt x="38280" y="45740"/>
                </a:lnTo>
                <a:lnTo>
                  <a:pt x="38210" y="45740"/>
                </a:lnTo>
                <a:lnTo>
                  <a:pt x="38160" y="45730"/>
                </a:lnTo>
                <a:lnTo>
                  <a:pt x="38110" y="45750"/>
                </a:lnTo>
                <a:lnTo>
                  <a:pt x="38060" y="45810"/>
                </a:lnTo>
                <a:lnTo>
                  <a:pt x="38000" y="45870"/>
                </a:lnTo>
                <a:lnTo>
                  <a:pt x="37930" y="45900"/>
                </a:lnTo>
                <a:lnTo>
                  <a:pt x="37880" y="45970"/>
                </a:lnTo>
                <a:lnTo>
                  <a:pt x="37830" y="46040"/>
                </a:lnTo>
                <a:lnTo>
                  <a:pt x="37810" y="46110"/>
                </a:lnTo>
                <a:lnTo>
                  <a:pt x="37790" y="46150"/>
                </a:lnTo>
                <a:lnTo>
                  <a:pt x="37740" y="46160"/>
                </a:lnTo>
                <a:lnTo>
                  <a:pt x="37680" y="46190"/>
                </a:lnTo>
                <a:lnTo>
                  <a:pt x="37620" y="46220"/>
                </a:lnTo>
                <a:lnTo>
                  <a:pt x="37550" y="46230"/>
                </a:lnTo>
                <a:lnTo>
                  <a:pt x="37470" y="46210"/>
                </a:lnTo>
                <a:lnTo>
                  <a:pt x="37420" y="46240"/>
                </a:lnTo>
                <a:lnTo>
                  <a:pt x="37330" y="46260"/>
                </a:lnTo>
                <a:lnTo>
                  <a:pt x="37270" y="46260"/>
                </a:lnTo>
                <a:lnTo>
                  <a:pt x="37210" y="46280"/>
                </a:lnTo>
                <a:lnTo>
                  <a:pt x="37150" y="46290"/>
                </a:lnTo>
                <a:lnTo>
                  <a:pt x="37090" y="46290"/>
                </a:lnTo>
                <a:lnTo>
                  <a:pt x="37040" y="46300"/>
                </a:lnTo>
                <a:lnTo>
                  <a:pt x="37000" y="46330"/>
                </a:lnTo>
                <a:lnTo>
                  <a:pt x="36960" y="46370"/>
                </a:lnTo>
                <a:lnTo>
                  <a:pt x="36900" y="46410"/>
                </a:lnTo>
                <a:lnTo>
                  <a:pt x="36850" y="46470"/>
                </a:lnTo>
                <a:lnTo>
                  <a:pt x="36830" y="46530"/>
                </a:lnTo>
                <a:lnTo>
                  <a:pt x="36760" y="46600"/>
                </a:lnTo>
                <a:lnTo>
                  <a:pt x="36710" y="46660"/>
                </a:lnTo>
                <a:lnTo>
                  <a:pt x="36680" y="46730"/>
                </a:lnTo>
                <a:lnTo>
                  <a:pt x="36640" y="46760"/>
                </a:lnTo>
                <a:lnTo>
                  <a:pt x="36590" y="46800"/>
                </a:lnTo>
                <a:lnTo>
                  <a:pt x="36530" y="46840"/>
                </a:lnTo>
                <a:lnTo>
                  <a:pt x="36480" y="46920"/>
                </a:lnTo>
                <a:lnTo>
                  <a:pt x="36470" y="46980"/>
                </a:lnTo>
                <a:lnTo>
                  <a:pt x="36430" y="47040"/>
                </a:lnTo>
                <a:lnTo>
                  <a:pt x="36390" y="47120"/>
                </a:lnTo>
                <a:lnTo>
                  <a:pt x="36350" y="47170"/>
                </a:lnTo>
                <a:lnTo>
                  <a:pt x="36340" y="47230"/>
                </a:lnTo>
                <a:lnTo>
                  <a:pt x="36310" y="47320"/>
                </a:lnTo>
                <a:lnTo>
                  <a:pt x="36290" y="47420"/>
                </a:lnTo>
                <a:lnTo>
                  <a:pt x="36280" y="47500"/>
                </a:lnTo>
                <a:lnTo>
                  <a:pt x="36270" y="47560"/>
                </a:lnTo>
                <a:lnTo>
                  <a:pt x="36260" y="47640"/>
                </a:lnTo>
                <a:lnTo>
                  <a:pt x="36240" y="47720"/>
                </a:lnTo>
                <a:lnTo>
                  <a:pt x="36220" y="47800"/>
                </a:lnTo>
                <a:lnTo>
                  <a:pt x="36210" y="47880"/>
                </a:lnTo>
                <a:lnTo>
                  <a:pt x="36220" y="47950"/>
                </a:lnTo>
                <a:lnTo>
                  <a:pt x="36280" y="47990"/>
                </a:lnTo>
                <a:lnTo>
                  <a:pt x="36250" y="48040"/>
                </a:lnTo>
                <a:lnTo>
                  <a:pt x="36210" y="48080"/>
                </a:lnTo>
                <a:lnTo>
                  <a:pt x="36190" y="48130"/>
                </a:lnTo>
                <a:lnTo>
                  <a:pt x="36200" y="48200"/>
                </a:lnTo>
                <a:lnTo>
                  <a:pt x="36190" y="48260"/>
                </a:lnTo>
                <a:lnTo>
                  <a:pt x="36200" y="48320"/>
                </a:lnTo>
                <a:lnTo>
                  <a:pt x="36260" y="48380"/>
                </a:lnTo>
                <a:lnTo>
                  <a:pt x="36330" y="48400"/>
                </a:lnTo>
                <a:lnTo>
                  <a:pt x="36370" y="48430"/>
                </a:lnTo>
                <a:lnTo>
                  <a:pt x="36400" y="48480"/>
                </a:lnTo>
                <a:lnTo>
                  <a:pt x="36420" y="48540"/>
                </a:lnTo>
                <a:lnTo>
                  <a:pt x="36420" y="48600"/>
                </a:lnTo>
                <a:lnTo>
                  <a:pt x="36430" y="48660"/>
                </a:lnTo>
                <a:lnTo>
                  <a:pt x="36430" y="48740"/>
                </a:lnTo>
                <a:lnTo>
                  <a:pt x="36430" y="48820"/>
                </a:lnTo>
                <a:lnTo>
                  <a:pt x="36450" y="48890"/>
                </a:lnTo>
                <a:lnTo>
                  <a:pt x="36450" y="48950"/>
                </a:lnTo>
                <a:lnTo>
                  <a:pt x="36440" y="49020"/>
                </a:lnTo>
                <a:lnTo>
                  <a:pt x="36450" y="49100"/>
                </a:lnTo>
                <a:lnTo>
                  <a:pt x="36450" y="49170"/>
                </a:lnTo>
                <a:lnTo>
                  <a:pt x="36460" y="49250"/>
                </a:lnTo>
                <a:lnTo>
                  <a:pt x="36460" y="49350"/>
                </a:lnTo>
                <a:lnTo>
                  <a:pt x="36450" y="49420"/>
                </a:lnTo>
                <a:lnTo>
                  <a:pt x="36460" y="49490"/>
                </a:lnTo>
                <a:lnTo>
                  <a:pt x="36450" y="49560"/>
                </a:lnTo>
                <a:lnTo>
                  <a:pt x="36510" y="49580"/>
                </a:lnTo>
                <a:lnTo>
                  <a:pt x="36550" y="49620"/>
                </a:lnTo>
                <a:lnTo>
                  <a:pt x="36590" y="49690"/>
                </a:lnTo>
                <a:lnTo>
                  <a:pt x="36630" y="49750"/>
                </a:lnTo>
                <a:lnTo>
                  <a:pt x="36630" y="49800"/>
                </a:lnTo>
                <a:lnTo>
                  <a:pt x="36640" y="49860"/>
                </a:lnTo>
                <a:lnTo>
                  <a:pt x="36660" y="49940"/>
                </a:lnTo>
                <a:lnTo>
                  <a:pt x="36690" y="50010"/>
                </a:lnTo>
                <a:lnTo>
                  <a:pt x="36670" y="50070"/>
                </a:lnTo>
                <a:lnTo>
                  <a:pt x="36610" y="50110"/>
                </a:lnTo>
                <a:lnTo>
                  <a:pt x="36560" y="50140"/>
                </a:lnTo>
                <a:lnTo>
                  <a:pt x="36520" y="50180"/>
                </a:lnTo>
                <a:lnTo>
                  <a:pt x="36490" y="50230"/>
                </a:lnTo>
                <a:lnTo>
                  <a:pt x="36460" y="50310"/>
                </a:lnTo>
                <a:lnTo>
                  <a:pt x="36430" y="50370"/>
                </a:lnTo>
                <a:lnTo>
                  <a:pt x="36390" y="50440"/>
                </a:lnTo>
                <a:lnTo>
                  <a:pt x="36360" y="50520"/>
                </a:lnTo>
                <a:lnTo>
                  <a:pt x="36380" y="50620"/>
                </a:lnTo>
                <a:lnTo>
                  <a:pt x="36390" y="50680"/>
                </a:lnTo>
                <a:lnTo>
                  <a:pt x="36390" y="50730"/>
                </a:lnTo>
                <a:lnTo>
                  <a:pt x="36340" y="50760"/>
                </a:lnTo>
                <a:lnTo>
                  <a:pt x="36270" y="50740"/>
                </a:lnTo>
                <a:lnTo>
                  <a:pt x="36210" y="50710"/>
                </a:lnTo>
                <a:lnTo>
                  <a:pt x="36180" y="50650"/>
                </a:lnTo>
                <a:lnTo>
                  <a:pt x="36130" y="50610"/>
                </a:lnTo>
                <a:lnTo>
                  <a:pt x="36080" y="50580"/>
                </a:lnTo>
                <a:lnTo>
                  <a:pt x="36010" y="50550"/>
                </a:lnTo>
                <a:lnTo>
                  <a:pt x="35930" y="50540"/>
                </a:lnTo>
                <a:lnTo>
                  <a:pt x="35870" y="50530"/>
                </a:lnTo>
                <a:lnTo>
                  <a:pt x="35810" y="50530"/>
                </a:lnTo>
                <a:lnTo>
                  <a:pt x="35770" y="50550"/>
                </a:lnTo>
                <a:lnTo>
                  <a:pt x="35750" y="50610"/>
                </a:lnTo>
                <a:lnTo>
                  <a:pt x="35710" y="50650"/>
                </a:lnTo>
                <a:lnTo>
                  <a:pt x="35640" y="50670"/>
                </a:lnTo>
                <a:lnTo>
                  <a:pt x="35560" y="50660"/>
                </a:lnTo>
                <a:lnTo>
                  <a:pt x="35470" y="50620"/>
                </a:lnTo>
                <a:lnTo>
                  <a:pt x="35390" y="50580"/>
                </a:lnTo>
                <a:lnTo>
                  <a:pt x="35200" y="50590"/>
                </a:lnTo>
                <a:lnTo>
                  <a:pt x="35150" y="50620"/>
                </a:lnTo>
                <a:lnTo>
                  <a:pt x="35100" y="50670"/>
                </a:lnTo>
                <a:lnTo>
                  <a:pt x="35050" y="50730"/>
                </a:lnTo>
                <a:lnTo>
                  <a:pt x="35000" y="50760"/>
                </a:lnTo>
                <a:lnTo>
                  <a:pt x="34880" y="50740"/>
                </a:lnTo>
                <a:lnTo>
                  <a:pt x="34870" y="50810"/>
                </a:lnTo>
                <a:lnTo>
                  <a:pt x="34890" y="50870"/>
                </a:lnTo>
                <a:lnTo>
                  <a:pt x="34910" y="50950"/>
                </a:lnTo>
                <a:lnTo>
                  <a:pt x="34910" y="51060"/>
                </a:lnTo>
                <a:lnTo>
                  <a:pt x="34890" y="51130"/>
                </a:lnTo>
                <a:lnTo>
                  <a:pt x="34880" y="51230"/>
                </a:lnTo>
                <a:lnTo>
                  <a:pt x="34860" y="51280"/>
                </a:lnTo>
                <a:lnTo>
                  <a:pt x="34840" y="51340"/>
                </a:lnTo>
                <a:lnTo>
                  <a:pt x="34840" y="51400"/>
                </a:lnTo>
                <a:lnTo>
                  <a:pt x="34810" y="51490"/>
                </a:lnTo>
                <a:lnTo>
                  <a:pt x="34760" y="51590"/>
                </a:lnTo>
                <a:lnTo>
                  <a:pt x="34780" y="51660"/>
                </a:lnTo>
                <a:lnTo>
                  <a:pt x="34740" y="51750"/>
                </a:lnTo>
                <a:lnTo>
                  <a:pt x="34640" y="51680"/>
                </a:lnTo>
                <a:lnTo>
                  <a:pt x="34580" y="51690"/>
                </a:lnTo>
                <a:lnTo>
                  <a:pt x="34520" y="51750"/>
                </a:lnTo>
                <a:lnTo>
                  <a:pt x="34550" y="51840"/>
                </a:lnTo>
                <a:lnTo>
                  <a:pt x="34490" y="51970"/>
                </a:lnTo>
                <a:lnTo>
                  <a:pt x="34320" y="51950"/>
                </a:lnTo>
                <a:lnTo>
                  <a:pt x="34240" y="51980"/>
                </a:lnTo>
                <a:lnTo>
                  <a:pt x="34110" y="52200"/>
                </a:lnTo>
                <a:lnTo>
                  <a:pt x="34180" y="52280"/>
                </a:lnTo>
                <a:lnTo>
                  <a:pt x="34200" y="52350"/>
                </a:lnTo>
                <a:lnTo>
                  <a:pt x="34240" y="52480"/>
                </a:lnTo>
                <a:lnTo>
                  <a:pt x="34330" y="52700"/>
                </a:lnTo>
                <a:lnTo>
                  <a:pt x="34310" y="52770"/>
                </a:lnTo>
                <a:lnTo>
                  <a:pt x="34230" y="52820"/>
                </a:lnTo>
                <a:lnTo>
                  <a:pt x="34140" y="52830"/>
                </a:lnTo>
                <a:lnTo>
                  <a:pt x="34070" y="52810"/>
                </a:lnTo>
                <a:lnTo>
                  <a:pt x="33990" y="52810"/>
                </a:lnTo>
                <a:lnTo>
                  <a:pt x="33940" y="52860"/>
                </a:lnTo>
                <a:lnTo>
                  <a:pt x="33880" y="52910"/>
                </a:lnTo>
                <a:lnTo>
                  <a:pt x="33820" y="52930"/>
                </a:lnTo>
                <a:lnTo>
                  <a:pt x="33740" y="53010"/>
                </a:lnTo>
                <a:lnTo>
                  <a:pt x="33680" y="53050"/>
                </a:lnTo>
                <a:lnTo>
                  <a:pt x="33620" y="53110"/>
                </a:lnTo>
                <a:lnTo>
                  <a:pt x="33580" y="53160"/>
                </a:lnTo>
                <a:lnTo>
                  <a:pt x="33510" y="53170"/>
                </a:lnTo>
                <a:lnTo>
                  <a:pt x="33440" y="53160"/>
                </a:lnTo>
                <a:lnTo>
                  <a:pt x="33360" y="53140"/>
                </a:lnTo>
                <a:lnTo>
                  <a:pt x="33310" y="53130"/>
                </a:lnTo>
                <a:lnTo>
                  <a:pt x="33260" y="53120"/>
                </a:lnTo>
                <a:lnTo>
                  <a:pt x="33170" y="53130"/>
                </a:lnTo>
                <a:lnTo>
                  <a:pt x="33100" y="53130"/>
                </a:lnTo>
                <a:lnTo>
                  <a:pt x="33050" y="53080"/>
                </a:lnTo>
                <a:lnTo>
                  <a:pt x="33040" y="53030"/>
                </a:lnTo>
                <a:lnTo>
                  <a:pt x="33000" y="52980"/>
                </a:lnTo>
                <a:lnTo>
                  <a:pt x="32970" y="52930"/>
                </a:lnTo>
                <a:lnTo>
                  <a:pt x="32910" y="52800"/>
                </a:lnTo>
                <a:lnTo>
                  <a:pt x="32880" y="52700"/>
                </a:lnTo>
                <a:lnTo>
                  <a:pt x="32870" y="52640"/>
                </a:lnTo>
                <a:lnTo>
                  <a:pt x="32830" y="52600"/>
                </a:lnTo>
                <a:lnTo>
                  <a:pt x="32790" y="52550"/>
                </a:lnTo>
                <a:lnTo>
                  <a:pt x="32620" y="52560"/>
                </a:lnTo>
                <a:lnTo>
                  <a:pt x="32580" y="52520"/>
                </a:lnTo>
                <a:lnTo>
                  <a:pt x="32510" y="52510"/>
                </a:lnTo>
                <a:lnTo>
                  <a:pt x="32410" y="52490"/>
                </a:lnTo>
                <a:lnTo>
                  <a:pt x="32340" y="52420"/>
                </a:lnTo>
                <a:lnTo>
                  <a:pt x="32250" y="52420"/>
                </a:lnTo>
                <a:lnTo>
                  <a:pt x="32190" y="52450"/>
                </a:lnTo>
                <a:lnTo>
                  <a:pt x="32140" y="52500"/>
                </a:lnTo>
                <a:lnTo>
                  <a:pt x="32120" y="52560"/>
                </a:lnTo>
                <a:lnTo>
                  <a:pt x="32060" y="52550"/>
                </a:lnTo>
                <a:lnTo>
                  <a:pt x="31990" y="52590"/>
                </a:lnTo>
                <a:lnTo>
                  <a:pt x="31950" y="52620"/>
                </a:lnTo>
                <a:lnTo>
                  <a:pt x="31870" y="52620"/>
                </a:lnTo>
                <a:lnTo>
                  <a:pt x="31820" y="52640"/>
                </a:lnTo>
                <a:lnTo>
                  <a:pt x="31800" y="52700"/>
                </a:lnTo>
                <a:lnTo>
                  <a:pt x="31810" y="52760"/>
                </a:lnTo>
                <a:lnTo>
                  <a:pt x="31790" y="52820"/>
                </a:lnTo>
                <a:lnTo>
                  <a:pt x="31800" y="52910"/>
                </a:lnTo>
                <a:lnTo>
                  <a:pt x="31800" y="52980"/>
                </a:lnTo>
                <a:lnTo>
                  <a:pt x="31810" y="53030"/>
                </a:lnTo>
                <a:lnTo>
                  <a:pt x="31840" y="53070"/>
                </a:lnTo>
                <a:lnTo>
                  <a:pt x="31880" y="53130"/>
                </a:lnTo>
                <a:lnTo>
                  <a:pt x="31880" y="53210"/>
                </a:lnTo>
                <a:lnTo>
                  <a:pt x="31840" y="53240"/>
                </a:lnTo>
                <a:lnTo>
                  <a:pt x="31790" y="53290"/>
                </a:lnTo>
                <a:lnTo>
                  <a:pt x="31750" y="53350"/>
                </a:lnTo>
                <a:lnTo>
                  <a:pt x="31690" y="53360"/>
                </a:lnTo>
                <a:lnTo>
                  <a:pt x="31620" y="53370"/>
                </a:lnTo>
                <a:lnTo>
                  <a:pt x="31540" y="53400"/>
                </a:lnTo>
                <a:lnTo>
                  <a:pt x="31450" y="53420"/>
                </a:lnTo>
                <a:lnTo>
                  <a:pt x="31380" y="53450"/>
                </a:lnTo>
                <a:lnTo>
                  <a:pt x="31340" y="53510"/>
                </a:lnTo>
                <a:lnTo>
                  <a:pt x="31310" y="53570"/>
                </a:lnTo>
                <a:lnTo>
                  <a:pt x="31240" y="53610"/>
                </a:lnTo>
                <a:lnTo>
                  <a:pt x="31210" y="53660"/>
                </a:lnTo>
                <a:lnTo>
                  <a:pt x="31170" y="53720"/>
                </a:lnTo>
                <a:lnTo>
                  <a:pt x="31120" y="53760"/>
                </a:lnTo>
                <a:lnTo>
                  <a:pt x="31090" y="53820"/>
                </a:lnTo>
                <a:lnTo>
                  <a:pt x="31050" y="53880"/>
                </a:lnTo>
                <a:lnTo>
                  <a:pt x="31090" y="53940"/>
                </a:lnTo>
                <a:lnTo>
                  <a:pt x="31080" y="54080"/>
                </a:lnTo>
                <a:lnTo>
                  <a:pt x="31030" y="54070"/>
                </a:lnTo>
                <a:lnTo>
                  <a:pt x="30970" y="54070"/>
                </a:lnTo>
                <a:lnTo>
                  <a:pt x="30930" y="54120"/>
                </a:lnTo>
                <a:lnTo>
                  <a:pt x="30880" y="54170"/>
                </a:lnTo>
                <a:lnTo>
                  <a:pt x="30820" y="54180"/>
                </a:lnTo>
                <a:lnTo>
                  <a:pt x="30770" y="54180"/>
                </a:lnTo>
                <a:lnTo>
                  <a:pt x="30730" y="54110"/>
                </a:lnTo>
                <a:lnTo>
                  <a:pt x="30700" y="54070"/>
                </a:lnTo>
                <a:lnTo>
                  <a:pt x="30660" y="54040"/>
                </a:lnTo>
                <a:lnTo>
                  <a:pt x="30600" y="54000"/>
                </a:lnTo>
                <a:lnTo>
                  <a:pt x="30540" y="53990"/>
                </a:lnTo>
                <a:lnTo>
                  <a:pt x="30490" y="53930"/>
                </a:lnTo>
                <a:lnTo>
                  <a:pt x="30450" y="53860"/>
                </a:lnTo>
                <a:lnTo>
                  <a:pt x="30450" y="53770"/>
                </a:lnTo>
                <a:lnTo>
                  <a:pt x="30410" y="53690"/>
                </a:lnTo>
                <a:lnTo>
                  <a:pt x="30370" y="53620"/>
                </a:lnTo>
                <a:lnTo>
                  <a:pt x="30320" y="53540"/>
                </a:lnTo>
                <a:lnTo>
                  <a:pt x="30220" y="53430"/>
                </a:lnTo>
                <a:lnTo>
                  <a:pt x="30180" y="53390"/>
                </a:lnTo>
                <a:lnTo>
                  <a:pt x="30120" y="53320"/>
                </a:lnTo>
                <a:lnTo>
                  <a:pt x="30060" y="53260"/>
                </a:lnTo>
                <a:lnTo>
                  <a:pt x="30040" y="53180"/>
                </a:lnTo>
                <a:lnTo>
                  <a:pt x="29920" y="53040"/>
                </a:lnTo>
                <a:lnTo>
                  <a:pt x="29860" y="53040"/>
                </a:lnTo>
                <a:lnTo>
                  <a:pt x="29800" y="52980"/>
                </a:lnTo>
                <a:lnTo>
                  <a:pt x="29760" y="52900"/>
                </a:lnTo>
                <a:lnTo>
                  <a:pt x="29760" y="52830"/>
                </a:lnTo>
                <a:lnTo>
                  <a:pt x="29730" y="52770"/>
                </a:lnTo>
                <a:lnTo>
                  <a:pt x="29680" y="52720"/>
                </a:lnTo>
                <a:lnTo>
                  <a:pt x="29640" y="52670"/>
                </a:lnTo>
                <a:lnTo>
                  <a:pt x="29580" y="52620"/>
                </a:lnTo>
                <a:lnTo>
                  <a:pt x="29500" y="52610"/>
                </a:lnTo>
                <a:lnTo>
                  <a:pt x="29450" y="52620"/>
                </a:lnTo>
                <a:lnTo>
                  <a:pt x="29380" y="52630"/>
                </a:lnTo>
                <a:lnTo>
                  <a:pt x="29320" y="52600"/>
                </a:lnTo>
                <a:lnTo>
                  <a:pt x="29260" y="52620"/>
                </a:lnTo>
                <a:lnTo>
                  <a:pt x="29230" y="52670"/>
                </a:lnTo>
                <a:lnTo>
                  <a:pt x="29190" y="52720"/>
                </a:lnTo>
                <a:lnTo>
                  <a:pt x="29140" y="52740"/>
                </a:lnTo>
                <a:lnTo>
                  <a:pt x="29080" y="52730"/>
                </a:lnTo>
                <a:lnTo>
                  <a:pt x="29030" y="52710"/>
                </a:lnTo>
                <a:lnTo>
                  <a:pt x="28970" y="52650"/>
                </a:lnTo>
                <a:lnTo>
                  <a:pt x="28900" y="52620"/>
                </a:lnTo>
                <a:lnTo>
                  <a:pt x="28860" y="52560"/>
                </a:lnTo>
                <a:lnTo>
                  <a:pt x="28800" y="52490"/>
                </a:lnTo>
                <a:lnTo>
                  <a:pt x="28740" y="52500"/>
                </a:lnTo>
                <a:lnTo>
                  <a:pt x="28680" y="52530"/>
                </a:lnTo>
                <a:lnTo>
                  <a:pt x="28620" y="52560"/>
                </a:lnTo>
                <a:lnTo>
                  <a:pt x="28560" y="52600"/>
                </a:lnTo>
                <a:lnTo>
                  <a:pt x="28500" y="52650"/>
                </a:lnTo>
                <a:lnTo>
                  <a:pt x="28460" y="52690"/>
                </a:lnTo>
                <a:lnTo>
                  <a:pt x="28390" y="52700"/>
                </a:lnTo>
                <a:lnTo>
                  <a:pt x="28320" y="52670"/>
                </a:lnTo>
                <a:lnTo>
                  <a:pt x="28270" y="52640"/>
                </a:lnTo>
                <a:lnTo>
                  <a:pt x="28230" y="52560"/>
                </a:lnTo>
                <a:lnTo>
                  <a:pt x="28150" y="52510"/>
                </a:lnTo>
                <a:lnTo>
                  <a:pt x="28070" y="52500"/>
                </a:lnTo>
                <a:lnTo>
                  <a:pt x="27990" y="52460"/>
                </a:lnTo>
                <a:lnTo>
                  <a:pt x="28040" y="52400"/>
                </a:lnTo>
                <a:lnTo>
                  <a:pt x="28070" y="52340"/>
                </a:lnTo>
                <a:lnTo>
                  <a:pt x="28070" y="52260"/>
                </a:lnTo>
                <a:lnTo>
                  <a:pt x="28060" y="52190"/>
                </a:lnTo>
                <a:lnTo>
                  <a:pt x="28040" y="52130"/>
                </a:lnTo>
                <a:lnTo>
                  <a:pt x="27990" y="52050"/>
                </a:lnTo>
                <a:lnTo>
                  <a:pt x="27910" y="52040"/>
                </a:lnTo>
                <a:lnTo>
                  <a:pt x="27860" y="52050"/>
                </a:lnTo>
                <a:lnTo>
                  <a:pt x="27800" y="52040"/>
                </a:lnTo>
                <a:lnTo>
                  <a:pt x="27730" y="52040"/>
                </a:lnTo>
                <a:lnTo>
                  <a:pt x="27660" y="52030"/>
                </a:lnTo>
                <a:lnTo>
                  <a:pt x="27600" y="52000"/>
                </a:lnTo>
                <a:lnTo>
                  <a:pt x="27550" y="51950"/>
                </a:lnTo>
                <a:lnTo>
                  <a:pt x="27490" y="51920"/>
                </a:lnTo>
                <a:lnTo>
                  <a:pt x="27440" y="51890"/>
                </a:lnTo>
                <a:lnTo>
                  <a:pt x="27370" y="51870"/>
                </a:lnTo>
                <a:lnTo>
                  <a:pt x="27300" y="51860"/>
                </a:lnTo>
                <a:lnTo>
                  <a:pt x="27250" y="51800"/>
                </a:lnTo>
                <a:lnTo>
                  <a:pt x="27210" y="51770"/>
                </a:lnTo>
                <a:lnTo>
                  <a:pt x="27210" y="51710"/>
                </a:lnTo>
                <a:lnTo>
                  <a:pt x="27160" y="51690"/>
                </a:lnTo>
                <a:lnTo>
                  <a:pt x="27100" y="51670"/>
                </a:lnTo>
                <a:lnTo>
                  <a:pt x="27050" y="51680"/>
                </a:lnTo>
                <a:lnTo>
                  <a:pt x="27000" y="51680"/>
                </a:lnTo>
                <a:lnTo>
                  <a:pt x="26960" y="51640"/>
                </a:lnTo>
                <a:lnTo>
                  <a:pt x="26920" y="51570"/>
                </a:lnTo>
                <a:lnTo>
                  <a:pt x="26880" y="51550"/>
                </a:lnTo>
                <a:lnTo>
                  <a:pt x="26840" y="51500"/>
                </a:lnTo>
                <a:lnTo>
                  <a:pt x="26910" y="51440"/>
                </a:lnTo>
                <a:lnTo>
                  <a:pt x="26970" y="51370"/>
                </a:lnTo>
                <a:lnTo>
                  <a:pt x="26980" y="51290"/>
                </a:lnTo>
                <a:lnTo>
                  <a:pt x="26950" y="51230"/>
                </a:lnTo>
                <a:lnTo>
                  <a:pt x="26910" y="51170"/>
                </a:lnTo>
                <a:lnTo>
                  <a:pt x="26840" y="51140"/>
                </a:lnTo>
                <a:lnTo>
                  <a:pt x="26780" y="51140"/>
                </a:lnTo>
                <a:lnTo>
                  <a:pt x="26720" y="51110"/>
                </a:lnTo>
                <a:lnTo>
                  <a:pt x="26640" y="51090"/>
                </a:lnTo>
                <a:lnTo>
                  <a:pt x="26560" y="51080"/>
                </a:lnTo>
                <a:lnTo>
                  <a:pt x="26500" y="51050"/>
                </a:lnTo>
                <a:lnTo>
                  <a:pt x="26460" y="51010"/>
                </a:lnTo>
                <a:lnTo>
                  <a:pt x="26420" y="50970"/>
                </a:lnTo>
                <a:lnTo>
                  <a:pt x="26390" y="50920"/>
                </a:lnTo>
                <a:lnTo>
                  <a:pt x="26360" y="50840"/>
                </a:lnTo>
                <a:lnTo>
                  <a:pt x="26300" y="50800"/>
                </a:lnTo>
                <a:lnTo>
                  <a:pt x="26260" y="50740"/>
                </a:lnTo>
                <a:lnTo>
                  <a:pt x="26190" y="50700"/>
                </a:lnTo>
                <a:lnTo>
                  <a:pt x="26150" y="50640"/>
                </a:lnTo>
                <a:lnTo>
                  <a:pt x="26120" y="50590"/>
                </a:lnTo>
                <a:lnTo>
                  <a:pt x="26100" y="50540"/>
                </a:lnTo>
                <a:lnTo>
                  <a:pt x="26070" y="50490"/>
                </a:lnTo>
                <a:lnTo>
                  <a:pt x="26010" y="50470"/>
                </a:lnTo>
                <a:lnTo>
                  <a:pt x="25940" y="50440"/>
                </a:lnTo>
                <a:lnTo>
                  <a:pt x="25880" y="50420"/>
                </a:lnTo>
                <a:lnTo>
                  <a:pt x="25830" y="50360"/>
                </a:lnTo>
                <a:lnTo>
                  <a:pt x="25820" y="50280"/>
                </a:lnTo>
                <a:lnTo>
                  <a:pt x="25780" y="50250"/>
                </a:lnTo>
                <a:lnTo>
                  <a:pt x="25710" y="50260"/>
                </a:lnTo>
                <a:lnTo>
                  <a:pt x="25660" y="50200"/>
                </a:lnTo>
                <a:lnTo>
                  <a:pt x="25620" y="50150"/>
                </a:lnTo>
                <a:lnTo>
                  <a:pt x="25560" y="50130"/>
                </a:lnTo>
                <a:lnTo>
                  <a:pt x="25510" y="50110"/>
                </a:lnTo>
                <a:lnTo>
                  <a:pt x="25460" y="50080"/>
                </a:lnTo>
                <a:lnTo>
                  <a:pt x="25430" y="50030"/>
                </a:lnTo>
                <a:lnTo>
                  <a:pt x="25350" y="49990"/>
                </a:lnTo>
                <a:lnTo>
                  <a:pt x="25290" y="49950"/>
                </a:lnTo>
                <a:lnTo>
                  <a:pt x="25250" y="49910"/>
                </a:lnTo>
                <a:lnTo>
                  <a:pt x="25270" y="49870"/>
                </a:lnTo>
                <a:lnTo>
                  <a:pt x="25320" y="49820"/>
                </a:lnTo>
                <a:lnTo>
                  <a:pt x="25280" y="49750"/>
                </a:lnTo>
                <a:lnTo>
                  <a:pt x="25220" y="49720"/>
                </a:lnTo>
                <a:lnTo>
                  <a:pt x="25140" y="49690"/>
                </a:lnTo>
                <a:lnTo>
                  <a:pt x="25070" y="49700"/>
                </a:lnTo>
                <a:lnTo>
                  <a:pt x="25020" y="49700"/>
                </a:lnTo>
                <a:lnTo>
                  <a:pt x="24980" y="49650"/>
                </a:lnTo>
                <a:lnTo>
                  <a:pt x="24930" y="49620"/>
                </a:lnTo>
                <a:lnTo>
                  <a:pt x="24890" y="49600"/>
                </a:lnTo>
                <a:lnTo>
                  <a:pt x="24840" y="49580"/>
                </a:lnTo>
                <a:lnTo>
                  <a:pt x="24770" y="49560"/>
                </a:lnTo>
                <a:lnTo>
                  <a:pt x="24710" y="49570"/>
                </a:lnTo>
                <a:lnTo>
                  <a:pt x="24650" y="49590"/>
                </a:lnTo>
                <a:lnTo>
                  <a:pt x="24580" y="49630"/>
                </a:lnTo>
                <a:lnTo>
                  <a:pt x="24510" y="49660"/>
                </a:lnTo>
                <a:lnTo>
                  <a:pt x="24440" y="49670"/>
                </a:lnTo>
                <a:lnTo>
                  <a:pt x="24410" y="49620"/>
                </a:lnTo>
                <a:lnTo>
                  <a:pt x="24390" y="49550"/>
                </a:lnTo>
                <a:lnTo>
                  <a:pt x="24330" y="49510"/>
                </a:lnTo>
                <a:lnTo>
                  <a:pt x="24290" y="49460"/>
                </a:lnTo>
                <a:lnTo>
                  <a:pt x="24240" y="49420"/>
                </a:lnTo>
                <a:lnTo>
                  <a:pt x="24200" y="49380"/>
                </a:lnTo>
                <a:lnTo>
                  <a:pt x="24130" y="49380"/>
                </a:lnTo>
                <a:lnTo>
                  <a:pt x="24080" y="49400"/>
                </a:lnTo>
                <a:lnTo>
                  <a:pt x="24050" y="49460"/>
                </a:lnTo>
                <a:lnTo>
                  <a:pt x="24000" y="49520"/>
                </a:lnTo>
                <a:lnTo>
                  <a:pt x="23950" y="49580"/>
                </a:lnTo>
                <a:lnTo>
                  <a:pt x="23910" y="49640"/>
                </a:lnTo>
                <a:lnTo>
                  <a:pt x="23860" y="49670"/>
                </a:lnTo>
                <a:lnTo>
                  <a:pt x="23780" y="49730"/>
                </a:lnTo>
                <a:lnTo>
                  <a:pt x="23710" y="49770"/>
                </a:lnTo>
                <a:lnTo>
                  <a:pt x="23650" y="49790"/>
                </a:lnTo>
                <a:lnTo>
                  <a:pt x="23590" y="49800"/>
                </a:lnTo>
                <a:lnTo>
                  <a:pt x="23520" y="49850"/>
                </a:lnTo>
                <a:lnTo>
                  <a:pt x="23460" y="49890"/>
                </a:lnTo>
                <a:lnTo>
                  <a:pt x="23410" y="49840"/>
                </a:lnTo>
                <a:lnTo>
                  <a:pt x="23360" y="49820"/>
                </a:lnTo>
                <a:lnTo>
                  <a:pt x="23290" y="49800"/>
                </a:lnTo>
                <a:lnTo>
                  <a:pt x="23240" y="49740"/>
                </a:lnTo>
                <a:lnTo>
                  <a:pt x="23170" y="49720"/>
                </a:lnTo>
                <a:lnTo>
                  <a:pt x="23140" y="49660"/>
                </a:lnTo>
                <a:lnTo>
                  <a:pt x="23090" y="49620"/>
                </a:lnTo>
                <a:lnTo>
                  <a:pt x="23020" y="49600"/>
                </a:lnTo>
                <a:lnTo>
                  <a:pt x="22960" y="49590"/>
                </a:lnTo>
                <a:lnTo>
                  <a:pt x="22930" y="49530"/>
                </a:lnTo>
                <a:lnTo>
                  <a:pt x="22880" y="49500"/>
                </a:lnTo>
                <a:lnTo>
                  <a:pt x="22820" y="49510"/>
                </a:lnTo>
                <a:lnTo>
                  <a:pt x="22760" y="49530"/>
                </a:lnTo>
                <a:lnTo>
                  <a:pt x="22710" y="49600"/>
                </a:lnTo>
                <a:lnTo>
                  <a:pt x="22590" y="49730"/>
                </a:lnTo>
                <a:lnTo>
                  <a:pt x="22620" y="49790"/>
                </a:lnTo>
                <a:lnTo>
                  <a:pt x="22570" y="49850"/>
                </a:lnTo>
                <a:lnTo>
                  <a:pt x="22590" y="49920"/>
                </a:lnTo>
                <a:lnTo>
                  <a:pt x="22640" y="49990"/>
                </a:lnTo>
                <a:lnTo>
                  <a:pt x="22600" y="50080"/>
                </a:lnTo>
                <a:lnTo>
                  <a:pt x="22670" y="50130"/>
                </a:lnTo>
                <a:lnTo>
                  <a:pt x="22640" y="50180"/>
                </a:lnTo>
                <a:lnTo>
                  <a:pt x="22570" y="50170"/>
                </a:lnTo>
                <a:lnTo>
                  <a:pt x="22520" y="50160"/>
                </a:lnTo>
                <a:lnTo>
                  <a:pt x="22450" y="50190"/>
                </a:lnTo>
                <a:lnTo>
                  <a:pt x="22400" y="50260"/>
                </a:lnTo>
                <a:lnTo>
                  <a:pt x="22330" y="50330"/>
                </a:lnTo>
                <a:lnTo>
                  <a:pt x="22280" y="50370"/>
                </a:lnTo>
                <a:lnTo>
                  <a:pt x="22280" y="50440"/>
                </a:lnTo>
                <a:lnTo>
                  <a:pt x="22240" y="50510"/>
                </a:lnTo>
                <a:lnTo>
                  <a:pt x="22230" y="50580"/>
                </a:lnTo>
                <a:lnTo>
                  <a:pt x="22230" y="50640"/>
                </a:lnTo>
                <a:lnTo>
                  <a:pt x="22230" y="50700"/>
                </a:lnTo>
                <a:lnTo>
                  <a:pt x="22250" y="50770"/>
                </a:lnTo>
                <a:lnTo>
                  <a:pt x="22270" y="50830"/>
                </a:lnTo>
                <a:lnTo>
                  <a:pt x="22260" y="50890"/>
                </a:lnTo>
                <a:lnTo>
                  <a:pt x="22200" y="50910"/>
                </a:lnTo>
                <a:lnTo>
                  <a:pt x="22120" y="50910"/>
                </a:lnTo>
                <a:lnTo>
                  <a:pt x="22050" y="50940"/>
                </a:lnTo>
                <a:lnTo>
                  <a:pt x="21980" y="50940"/>
                </a:lnTo>
                <a:lnTo>
                  <a:pt x="21950" y="50980"/>
                </a:lnTo>
                <a:lnTo>
                  <a:pt x="21890" y="51030"/>
                </a:lnTo>
                <a:lnTo>
                  <a:pt x="21820" y="51070"/>
                </a:lnTo>
                <a:lnTo>
                  <a:pt x="21730" y="51090"/>
                </a:lnTo>
                <a:lnTo>
                  <a:pt x="21670" y="51130"/>
                </a:lnTo>
                <a:lnTo>
                  <a:pt x="21640" y="51180"/>
                </a:lnTo>
                <a:lnTo>
                  <a:pt x="21580" y="51230"/>
                </a:lnTo>
                <a:lnTo>
                  <a:pt x="21510" y="51270"/>
                </a:lnTo>
                <a:lnTo>
                  <a:pt x="21510" y="51330"/>
                </a:lnTo>
                <a:lnTo>
                  <a:pt x="21480" y="51400"/>
                </a:lnTo>
                <a:lnTo>
                  <a:pt x="21460" y="51480"/>
                </a:lnTo>
                <a:lnTo>
                  <a:pt x="21450" y="51540"/>
                </a:lnTo>
                <a:lnTo>
                  <a:pt x="21420" y="51610"/>
                </a:lnTo>
                <a:lnTo>
                  <a:pt x="21370" y="51670"/>
                </a:lnTo>
                <a:lnTo>
                  <a:pt x="21300" y="51680"/>
                </a:lnTo>
                <a:lnTo>
                  <a:pt x="21220" y="51680"/>
                </a:lnTo>
                <a:lnTo>
                  <a:pt x="21140" y="51680"/>
                </a:lnTo>
                <a:lnTo>
                  <a:pt x="21070" y="51750"/>
                </a:lnTo>
                <a:lnTo>
                  <a:pt x="20990" y="51770"/>
                </a:lnTo>
                <a:lnTo>
                  <a:pt x="20920" y="51720"/>
                </a:lnTo>
                <a:lnTo>
                  <a:pt x="20840" y="51680"/>
                </a:lnTo>
                <a:lnTo>
                  <a:pt x="20770" y="51660"/>
                </a:lnTo>
                <a:lnTo>
                  <a:pt x="20710" y="51630"/>
                </a:lnTo>
                <a:lnTo>
                  <a:pt x="20630" y="51630"/>
                </a:lnTo>
                <a:lnTo>
                  <a:pt x="20540" y="51700"/>
                </a:lnTo>
                <a:lnTo>
                  <a:pt x="20450" y="51730"/>
                </a:lnTo>
                <a:lnTo>
                  <a:pt x="20440" y="51810"/>
                </a:lnTo>
                <a:lnTo>
                  <a:pt x="20360" y="51880"/>
                </a:lnTo>
                <a:lnTo>
                  <a:pt x="20250" y="51870"/>
                </a:lnTo>
                <a:lnTo>
                  <a:pt x="20220" y="51830"/>
                </a:lnTo>
                <a:lnTo>
                  <a:pt x="20160" y="51860"/>
                </a:lnTo>
                <a:lnTo>
                  <a:pt x="20060" y="51830"/>
                </a:lnTo>
                <a:lnTo>
                  <a:pt x="19990" y="51850"/>
                </a:lnTo>
                <a:lnTo>
                  <a:pt x="19940" y="51970"/>
                </a:lnTo>
                <a:lnTo>
                  <a:pt x="19960" y="52070"/>
                </a:lnTo>
                <a:lnTo>
                  <a:pt x="19910" y="52160"/>
                </a:lnTo>
                <a:lnTo>
                  <a:pt x="19850" y="52180"/>
                </a:lnTo>
                <a:lnTo>
                  <a:pt x="19790" y="52120"/>
                </a:lnTo>
                <a:lnTo>
                  <a:pt x="19660" y="52110"/>
                </a:lnTo>
                <a:lnTo>
                  <a:pt x="19590" y="52080"/>
                </a:lnTo>
                <a:lnTo>
                  <a:pt x="19430" y="52070"/>
                </a:lnTo>
                <a:lnTo>
                  <a:pt x="19350" y="52090"/>
                </a:lnTo>
                <a:lnTo>
                  <a:pt x="19200" y="52260"/>
                </a:lnTo>
                <a:lnTo>
                  <a:pt x="19070" y="52310"/>
                </a:lnTo>
                <a:lnTo>
                  <a:pt x="19010" y="52330"/>
                </a:lnTo>
                <a:lnTo>
                  <a:pt x="18960" y="52310"/>
                </a:lnTo>
                <a:lnTo>
                  <a:pt x="18880" y="52380"/>
                </a:lnTo>
                <a:lnTo>
                  <a:pt x="18800" y="52380"/>
                </a:lnTo>
                <a:lnTo>
                  <a:pt x="18760" y="52410"/>
                </a:lnTo>
                <a:lnTo>
                  <a:pt x="18700" y="52360"/>
                </a:lnTo>
                <a:lnTo>
                  <a:pt x="18630" y="52340"/>
                </a:lnTo>
                <a:lnTo>
                  <a:pt x="18550" y="52360"/>
                </a:lnTo>
                <a:lnTo>
                  <a:pt x="18480" y="52390"/>
                </a:lnTo>
                <a:lnTo>
                  <a:pt x="18420" y="52410"/>
                </a:lnTo>
                <a:lnTo>
                  <a:pt x="18340" y="52400"/>
                </a:lnTo>
                <a:lnTo>
                  <a:pt x="18280" y="52390"/>
                </a:lnTo>
                <a:lnTo>
                  <a:pt x="18220" y="52390"/>
                </a:lnTo>
                <a:lnTo>
                  <a:pt x="18130" y="52390"/>
                </a:lnTo>
                <a:lnTo>
                  <a:pt x="18070" y="52380"/>
                </a:lnTo>
                <a:lnTo>
                  <a:pt x="18000" y="52360"/>
                </a:lnTo>
                <a:lnTo>
                  <a:pt x="17930" y="52340"/>
                </a:lnTo>
                <a:lnTo>
                  <a:pt x="17880" y="52320"/>
                </a:lnTo>
                <a:lnTo>
                  <a:pt x="17810" y="52290"/>
                </a:lnTo>
                <a:lnTo>
                  <a:pt x="17750" y="52260"/>
                </a:lnTo>
                <a:lnTo>
                  <a:pt x="17680" y="52230"/>
                </a:lnTo>
                <a:lnTo>
                  <a:pt x="17590" y="52180"/>
                </a:lnTo>
                <a:lnTo>
                  <a:pt x="17500" y="52140"/>
                </a:lnTo>
                <a:lnTo>
                  <a:pt x="17360" y="52090"/>
                </a:lnTo>
                <a:lnTo>
                  <a:pt x="17250" y="52040"/>
                </a:lnTo>
                <a:lnTo>
                  <a:pt x="17140" y="51990"/>
                </a:lnTo>
                <a:lnTo>
                  <a:pt x="17020" y="51940"/>
                </a:lnTo>
                <a:lnTo>
                  <a:pt x="16840" y="51860"/>
                </a:lnTo>
                <a:lnTo>
                  <a:pt x="16650" y="51760"/>
                </a:lnTo>
                <a:lnTo>
                  <a:pt x="16490" y="51690"/>
                </a:lnTo>
                <a:lnTo>
                  <a:pt x="16330" y="51620"/>
                </a:lnTo>
                <a:lnTo>
                  <a:pt x="16180" y="51570"/>
                </a:lnTo>
                <a:lnTo>
                  <a:pt x="16070" y="51530"/>
                </a:lnTo>
                <a:lnTo>
                  <a:pt x="15940" y="51480"/>
                </a:lnTo>
                <a:lnTo>
                  <a:pt x="15540" y="51380"/>
                </a:lnTo>
                <a:lnTo>
                  <a:pt x="12520" y="51190"/>
                </a:lnTo>
                <a:lnTo>
                  <a:pt x="12210" y="51020"/>
                </a:lnTo>
                <a:lnTo>
                  <a:pt x="12180" y="50950"/>
                </a:lnTo>
                <a:lnTo>
                  <a:pt x="12140" y="50900"/>
                </a:lnTo>
                <a:lnTo>
                  <a:pt x="12130" y="50850"/>
                </a:lnTo>
                <a:lnTo>
                  <a:pt x="12110" y="50790"/>
                </a:lnTo>
                <a:lnTo>
                  <a:pt x="12120" y="50690"/>
                </a:lnTo>
                <a:lnTo>
                  <a:pt x="12110" y="50610"/>
                </a:lnTo>
                <a:lnTo>
                  <a:pt x="12110" y="50540"/>
                </a:lnTo>
                <a:lnTo>
                  <a:pt x="12110" y="50460"/>
                </a:lnTo>
                <a:lnTo>
                  <a:pt x="12080" y="50380"/>
                </a:lnTo>
                <a:lnTo>
                  <a:pt x="12040" y="50300"/>
                </a:lnTo>
                <a:lnTo>
                  <a:pt x="12050" y="50210"/>
                </a:lnTo>
                <a:lnTo>
                  <a:pt x="12060" y="50150"/>
                </a:lnTo>
                <a:lnTo>
                  <a:pt x="12020" y="50100"/>
                </a:lnTo>
                <a:lnTo>
                  <a:pt x="11950" y="50080"/>
                </a:lnTo>
                <a:lnTo>
                  <a:pt x="11890" y="50020"/>
                </a:lnTo>
                <a:lnTo>
                  <a:pt x="11840" y="49990"/>
                </a:lnTo>
                <a:lnTo>
                  <a:pt x="11810" y="49920"/>
                </a:lnTo>
                <a:lnTo>
                  <a:pt x="11780" y="49850"/>
                </a:lnTo>
                <a:lnTo>
                  <a:pt x="11730" y="49770"/>
                </a:lnTo>
                <a:lnTo>
                  <a:pt x="11660" y="49730"/>
                </a:lnTo>
                <a:lnTo>
                  <a:pt x="11620" y="49680"/>
                </a:lnTo>
                <a:lnTo>
                  <a:pt x="11580" y="49640"/>
                </a:lnTo>
                <a:lnTo>
                  <a:pt x="11530" y="49590"/>
                </a:lnTo>
                <a:lnTo>
                  <a:pt x="11480" y="49530"/>
                </a:lnTo>
                <a:lnTo>
                  <a:pt x="11430" y="49470"/>
                </a:lnTo>
                <a:lnTo>
                  <a:pt x="11420" y="49400"/>
                </a:lnTo>
                <a:lnTo>
                  <a:pt x="11420" y="49310"/>
                </a:lnTo>
                <a:lnTo>
                  <a:pt x="11400" y="49230"/>
                </a:lnTo>
                <a:lnTo>
                  <a:pt x="11360" y="49180"/>
                </a:lnTo>
                <a:lnTo>
                  <a:pt x="11330" y="49120"/>
                </a:lnTo>
                <a:lnTo>
                  <a:pt x="11280" y="49110"/>
                </a:lnTo>
                <a:lnTo>
                  <a:pt x="11200" y="49060"/>
                </a:lnTo>
                <a:lnTo>
                  <a:pt x="11140" y="48970"/>
                </a:lnTo>
                <a:lnTo>
                  <a:pt x="11110" y="48890"/>
                </a:lnTo>
                <a:lnTo>
                  <a:pt x="11070" y="48840"/>
                </a:lnTo>
                <a:lnTo>
                  <a:pt x="11040" y="48790"/>
                </a:lnTo>
                <a:lnTo>
                  <a:pt x="11010" y="48730"/>
                </a:lnTo>
                <a:lnTo>
                  <a:pt x="10990" y="48660"/>
                </a:lnTo>
                <a:lnTo>
                  <a:pt x="11000" y="48590"/>
                </a:lnTo>
                <a:lnTo>
                  <a:pt x="10990" y="48500"/>
                </a:lnTo>
                <a:lnTo>
                  <a:pt x="10950" y="48430"/>
                </a:lnTo>
                <a:lnTo>
                  <a:pt x="10910" y="48350"/>
                </a:lnTo>
                <a:lnTo>
                  <a:pt x="10930" y="48290"/>
                </a:lnTo>
                <a:lnTo>
                  <a:pt x="10930" y="48240"/>
                </a:lnTo>
                <a:lnTo>
                  <a:pt x="10950" y="48180"/>
                </a:lnTo>
                <a:lnTo>
                  <a:pt x="10980" y="48120"/>
                </a:lnTo>
                <a:lnTo>
                  <a:pt x="11020" y="48050"/>
                </a:lnTo>
                <a:lnTo>
                  <a:pt x="11050" y="47970"/>
                </a:lnTo>
                <a:lnTo>
                  <a:pt x="11020" y="47920"/>
                </a:lnTo>
                <a:lnTo>
                  <a:pt x="10990" y="47850"/>
                </a:lnTo>
                <a:lnTo>
                  <a:pt x="10990" y="47800"/>
                </a:lnTo>
                <a:lnTo>
                  <a:pt x="11010" y="47740"/>
                </a:lnTo>
                <a:lnTo>
                  <a:pt x="11020" y="47690"/>
                </a:lnTo>
                <a:lnTo>
                  <a:pt x="11040" y="47630"/>
                </a:lnTo>
                <a:lnTo>
                  <a:pt x="11050" y="47580"/>
                </a:lnTo>
                <a:lnTo>
                  <a:pt x="11080" y="47530"/>
                </a:lnTo>
                <a:lnTo>
                  <a:pt x="11140" y="47520"/>
                </a:lnTo>
                <a:lnTo>
                  <a:pt x="11160" y="47450"/>
                </a:lnTo>
                <a:lnTo>
                  <a:pt x="11160" y="47380"/>
                </a:lnTo>
                <a:lnTo>
                  <a:pt x="11150" y="47320"/>
                </a:lnTo>
                <a:lnTo>
                  <a:pt x="11160" y="47230"/>
                </a:lnTo>
                <a:lnTo>
                  <a:pt x="11160" y="47140"/>
                </a:lnTo>
                <a:lnTo>
                  <a:pt x="11150" y="47060"/>
                </a:lnTo>
                <a:lnTo>
                  <a:pt x="11120" y="46990"/>
                </a:lnTo>
                <a:lnTo>
                  <a:pt x="11100" y="46930"/>
                </a:lnTo>
                <a:lnTo>
                  <a:pt x="11080" y="46850"/>
                </a:lnTo>
                <a:lnTo>
                  <a:pt x="11080" y="46770"/>
                </a:lnTo>
                <a:lnTo>
                  <a:pt x="11110" y="46720"/>
                </a:lnTo>
                <a:lnTo>
                  <a:pt x="11140" y="46650"/>
                </a:lnTo>
                <a:lnTo>
                  <a:pt x="11160" y="46590"/>
                </a:lnTo>
                <a:lnTo>
                  <a:pt x="11170" y="46540"/>
                </a:lnTo>
                <a:lnTo>
                  <a:pt x="11180" y="46470"/>
                </a:lnTo>
                <a:lnTo>
                  <a:pt x="11220" y="46420"/>
                </a:lnTo>
                <a:lnTo>
                  <a:pt x="11230" y="46360"/>
                </a:lnTo>
                <a:lnTo>
                  <a:pt x="11250" y="46300"/>
                </a:lnTo>
                <a:lnTo>
                  <a:pt x="11260" y="46240"/>
                </a:lnTo>
                <a:lnTo>
                  <a:pt x="11280" y="46140"/>
                </a:lnTo>
                <a:lnTo>
                  <a:pt x="11280" y="46050"/>
                </a:lnTo>
                <a:lnTo>
                  <a:pt x="11290" y="45960"/>
                </a:lnTo>
                <a:lnTo>
                  <a:pt x="11280" y="45890"/>
                </a:lnTo>
                <a:lnTo>
                  <a:pt x="11280" y="45800"/>
                </a:lnTo>
                <a:lnTo>
                  <a:pt x="11290" y="45740"/>
                </a:lnTo>
                <a:lnTo>
                  <a:pt x="11290" y="45680"/>
                </a:lnTo>
                <a:lnTo>
                  <a:pt x="11270" y="45600"/>
                </a:lnTo>
                <a:lnTo>
                  <a:pt x="11240" y="45530"/>
                </a:lnTo>
                <a:lnTo>
                  <a:pt x="11260" y="45480"/>
                </a:lnTo>
                <a:lnTo>
                  <a:pt x="11270" y="45420"/>
                </a:lnTo>
                <a:lnTo>
                  <a:pt x="11260" y="45350"/>
                </a:lnTo>
                <a:lnTo>
                  <a:pt x="11250" y="45270"/>
                </a:lnTo>
                <a:lnTo>
                  <a:pt x="11250" y="45190"/>
                </a:lnTo>
                <a:lnTo>
                  <a:pt x="11270" y="45100"/>
                </a:lnTo>
                <a:lnTo>
                  <a:pt x="11280" y="45010"/>
                </a:lnTo>
                <a:lnTo>
                  <a:pt x="11320" y="44960"/>
                </a:lnTo>
                <a:lnTo>
                  <a:pt x="11370" y="44910"/>
                </a:lnTo>
                <a:lnTo>
                  <a:pt x="11410" y="44850"/>
                </a:lnTo>
                <a:lnTo>
                  <a:pt x="11450" y="44800"/>
                </a:lnTo>
                <a:lnTo>
                  <a:pt x="11500" y="44760"/>
                </a:lnTo>
                <a:lnTo>
                  <a:pt x="11530" y="44690"/>
                </a:lnTo>
                <a:lnTo>
                  <a:pt x="11570" y="44610"/>
                </a:lnTo>
                <a:lnTo>
                  <a:pt x="11630" y="44570"/>
                </a:lnTo>
                <a:lnTo>
                  <a:pt x="11700" y="44530"/>
                </a:lnTo>
                <a:lnTo>
                  <a:pt x="11800" y="44500"/>
                </a:lnTo>
                <a:lnTo>
                  <a:pt x="11890" y="44480"/>
                </a:lnTo>
                <a:lnTo>
                  <a:pt x="11970" y="44480"/>
                </a:lnTo>
                <a:lnTo>
                  <a:pt x="12030" y="44480"/>
                </a:lnTo>
                <a:lnTo>
                  <a:pt x="12080" y="44480"/>
                </a:lnTo>
                <a:lnTo>
                  <a:pt x="12140" y="44430"/>
                </a:lnTo>
                <a:lnTo>
                  <a:pt x="12190" y="44380"/>
                </a:lnTo>
                <a:lnTo>
                  <a:pt x="12240" y="44370"/>
                </a:lnTo>
                <a:lnTo>
                  <a:pt x="12300" y="44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