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Prey Veng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Prey Ve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4420" y="58470"/>
                </a:moveTo>
                <a:lnTo>
                  <a:pt x="64350" y="58490"/>
                </a:lnTo>
                <a:lnTo>
                  <a:pt x="64250" y="58500"/>
                </a:lnTo>
                <a:lnTo>
                  <a:pt x="64200" y="58520"/>
                </a:lnTo>
                <a:lnTo>
                  <a:pt x="64140" y="58550"/>
                </a:lnTo>
                <a:lnTo>
                  <a:pt x="64110" y="58580"/>
                </a:lnTo>
                <a:lnTo>
                  <a:pt x="64100" y="58590"/>
                </a:lnTo>
                <a:lnTo>
                  <a:pt x="64050" y="58620"/>
                </a:lnTo>
                <a:lnTo>
                  <a:pt x="64020" y="58660"/>
                </a:lnTo>
                <a:lnTo>
                  <a:pt x="63970" y="58680"/>
                </a:lnTo>
                <a:lnTo>
                  <a:pt x="63920" y="58680"/>
                </a:lnTo>
                <a:lnTo>
                  <a:pt x="63860" y="58680"/>
                </a:lnTo>
                <a:lnTo>
                  <a:pt x="63800" y="58690"/>
                </a:lnTo>
                <a:lnTo>
                  <a:pt x="63750" y="58680"/>
                </a:lnTo>
                <a:lnTo>
                  <a:pt x="63700" y="58670"/>
                </a:lnTo>
                <a:lnTo>
                  <a:pt x="63640" y="58680"/>
                </a:lnTo>
                <a:lnTo>
                  <a:pt x="63570" y="58700"/>
                </a:lnTo>
                <a:lnTo>
                  <a:pt x="63520" y="58710"/>
                </a:lnTo>
                <a:lnTo>
                  <a:pt x="63450" y="58700"/>
                </a:lnTo>
                <a:lnTo>
                  <a:pt x="63350" y="58680"/>
                </a:lnTo>
                <a:lnTo>
                  <a:pt x="63290" y="58720"/>
                </a:lnTo>
                <a:lnTo>
                  <a:pt x="63260" y="58780"/>
                </a:lnTo>
                <a:lnTo>
                  <a:pt x="63280" y="58850"/>
                </a:lnTo>
                <a:lnTo>
                  <a:pt x="63220" y="58870"/>
                </a:lnTo>
                <a:lnTo>
                  <a:pt x="63170" y="58870"/>
                </a:lnTo>
                <a:lnTo>
                  <a:pt x="63120" y="58870"/>
                </a:lnTo>
                <a:lnTo>
                  <a:pt x="63040" y="58880"/>
                </a:lnTo>
                <a:lnTo>
                  <a:pt x="62980" y="58900"/>
                </a:lnTo>
                <a:lnTo>
                  <a:pt x="62910" y="58920"/>
                </a:lnTo>
                <a:lnTo>
                  <a:pt x="62840" y="58940"/>
                </a:lnTo>
                <a:lnTo>
                  <a:pt x="62750" y="58970"/>
                </a:lnTo>
                <a:lnTo>
                  <a:pt x="62680" y="58980"/>
                </a:lnTo>
                <a:lnTo>
                  <a:pt x="62600" y="59010"/>
                </a:lnTo>
                <a:lnTo>
                  <a:pt x="62530" y="59040"/>
                </a:lnTo>
                <a:lnTo>
                  <a:pt x="62470" y="59070"/>
                </a:lnTo>
                <a:lnTo>
                  <a:pt x="62420" y="59080"/>
                </a:lnTo>
                <a:lnTo>
                  <a:pt x="62380" y="59120"/>
                </a:lnTo>
                <a:lnTo>
                  <a:pt x="62350" y="59170"/>
                </a:lnTo>
                <a:lnTo>
                  <a:pt x="62340" y="59250"/>
                </a:lnTo>
                <a:lnTo>
                  <a:pt x="62360" y="59300"/>
                </a:lnTo>
                <a:lnTo>
                  <a:pt x="62370" y="59350"/>
                </a:lnTo>
                <a:lnTo>
                  <a:pt x="62360" y="59410"/>
                </a:lnTo>
                <a:lnTo>
                  <a:pt x="62320" y="59460"/>
                </a:lnTo>
                <a:lnTo>
                  <a:pt x="62260" y="59530"/>
                </a:lnTo>
                <a:lnTo>
                  <a:pt x="62190" y="59570"/>
                </a:lnTo>
                <a:lnTo>
                  <a:pt x="62140" y="59630"/>
                </a:lnTo>
                <a:lnTo>
                  <a:pt x="62180" y="59710"/>
                </a:lnTo>
                <a:lnTo>
                  <a:pt x="62160" y="59800"/>
                </a:lnTo>
                <a:lnTo>
                  <a:pt x="62200" y="59880"/>
                </a:lnTo>
                <a:lnTo>
                  <a:pt x="62240" y="59950"/>
                </a:lnTo>
                <a:lnTo>
                  <a:pt x="62270" y="60020"/>
                </a:lnTo>
                <a:lnTo>
                  <a:pt x="62290" y="60080"/>
                </a:lnTo>
                <a:lnTo>
                  <a:pt x="62230" y="60120"/>
                </a:lnTo>
                <a:lnTo>
                  <a:pt x="62190" y="60190"/>
                </a:lnTo>
                <a:lnTo>
                  <a:pt x="62180" y="60250"/>
                </a:lnTo>
                <a:lnTo>
                  <a:pt x="62140" y="60280"/>
                </a:lnTo>
                <a:lnTo>
                  <a:pt x="62100" y="60310"/>
                </a:lnTo>
                <a:lnTo>
                  <a:pt x="62040" y="60330"/>
                </a:lnTo>
                <a:lnTo>
                  <a:pt x="62000" y="60370"/>
                </a:lnTo>
                <a:lnTo>
                  <a:pt x="61960" y="60420"/>
                </a:lnTo>
                <a:lnTo>
                  <a:pt x="61940" y="60460"/>
                </a:lnTo>
                <a:lnTo>
                  <a:pt x="61930" y="60540"/>
                </a:lnTo>
                <a:lnTo>
                  <a:pt x="61930" y="60620"/>
                </a:lnTo>
                <a:lnTo>
                  <a:pt x="61950" y="60690"/>
                </a:lnTo>
                <a:lnTo>
                  <a:pt x="61970" y="60760"/>
                </a:lnTo>
                <a:lnTo>
                  <a:pt x="62020" y="60820"/>
                </a:lnTo>
                <a:lnTo>
                  <a:pt x="62000" y="60880"/>
                </a:lnTo>
                <a:lnTo>
                  <a:pt x="62000" y="60940"/>
                </a:lnTo>
                <a:lnTo>
                  <a:pt x="62000" y="61010"/>
                </a:lnTo>
                <a:lnTo>
                  <a:pt x="61980" y="61080"/>
                </a:lnTo>
                <a:lnTo>
                  <a:pt x="61950" y="61140"/>
                </a:lnTo>
                <a:lnTo>
                  <a:pt x="61910" y="61190"/>
                </a:lnTo>
                <a:lnTo>
                  <a:pt x="61860" y="61260"/>
                </a:lnTo>
                <a:lnTo>
                  <a:pt x="61830" y="61310"/>
                </a:lnTo>
                <a:lnTo>
                  <a:pt x="61830" y="61360"/>
                </a:lnTo>
                <a:lnTo>
                  <a:pt x="61810" y="61420"/>
                </a:lnTo>
                <a:lnTo>
                  <a:pt x="61780" y="61500"/>
                </a:lnTo>
                <a:lnTo>
                  <a:pt x="61770" y="61580"/>
                </a:lnTo>
                <a:lnTo>
                  <a:pt x="61780" y="61640"/>
                </a:lnTo>
                <a:lnTo>
                  <a:pt x="61770" y="61710"/>
                </a:lnTo>
                <a:lnTo>
                  <a:pt x="61760" y="61760"/>
                </a:lnTo>
                <a:lnTo>
                  <a:pt x="61730" y="61830"/>
                </a:lnTo>
                <a:lnTo>
                  <a:pt x="61710" y="61910"/>
                </a:lnTo>
                <a:lnTo>
                  <a:pt x="61700" y="61970"/>
                </a:lnTo>
                <a:lnTo>
                  <a:pt x="61700" y="62030"/>
                </a:lnTo>
                <a:lnTo>
                  <a:pt x="61700" y="62090"/>
                </a:lnTo>
                <a:lnTo>
                  <a:pt x="61700" y="62170"/>
                </a:lnTo>
                <a:lnTo>
                  <a:pt x="61710" y="62290"/>
                </a:lnTo>
                <a:lnTo>
                  <a:pt x="61720" y="62370"/>
                </a:lnTo>
                <a:lnTo>
                  <a:pt x="61710" y="62460"/>
                </a:lnTo>
                <a:lnTo>
                  <a:pt x="61710" y="62530"/>
                </a:lnTo>
                <a:lnTo>
                  <a:pt x="61710" y="62610"/>
                </a:lnTo>
                <a:lnTo>
                  <a:pt x="61710" y="62680"/>
                </a:lnTo>
                <a:lnTo>
                  <a:pt x="61720" y="62750"/>
                </a:lnTo>
                <a:lnTo>
                  <a:pt x="61730" y="62830"/>
                </a:lnTo>
                <a:lnTo>
                  <a:pt x="61740" y="62920"/>
                </a:lnTo>
                <a:lnTo>
                  <a:pt x="61750" y="62980"/>
                </a:lnTo>
                <a:lnTo>
                  <a:pt x="61730" y="63070"/>
                </a:lnTo>
                <a:lnTo>
                  <a:pt x="61720" y="63140"/>
                </a:lnTo>
                <a:lnTo>
                  <a:pt x="61720" y="63200"/>
                </a:lnTo>
                <a:lnTo>
                  <a:pt x="61710" y="63260"/>
                </a:lnTo>
                <a:lnTo>
                  <a:pt x="61710" y="63320"/>
                </a:lnTo>
                <a:lnTo>
                  <a:pt x="61710" y="63370"/>
                </a:lnTo>
                <a:lnTo>
                  <a:pt x="61730" y="63430"/>
                </a:lnTo>
                <a:lnTo>
                  <a:pt x="61730" y="63490"/>
                </a:lnTo>
                <a:lnTo>
                  <a:pt x="61770" y="63570"/>
                </a:lnTo>
                <a:lnTo>
                  <a:pt x="61830" y="63640"/>
                </a:lnTo>
                <a:lnTo>
                  <a:pt x="61850" y="63710"/>
                </a:lnTo>
                <a:lnTo>
                  <a:pt x="61860" y="63780"/>
                </a:lnTo>
                <a:lnTo>
                  <a:pt x="61880" y="63880"/>
                </a:lnTo>
                <a:lnTo>
                  <a:pt x="61900" y="63950"/>
                </a:lnTo>
                <a:lnTo>
                  <a:pt x="61930" y="64020"/>
                </a:lnTo>
                <a:lnTo>
                  <a:pt x="61980" y="64110"/>
                </a:lnTo>
                <a:lnTo>
                  <a:pt x="62010" y="64190"/>
                </a:lnTo>
                <a:lnTo>
                  <a:pt x="62000" y="64280"/>
                </a:lnTo>
                <a:lnTo>
                  <a:pt x="61980" y="64360"/>
                </a:lnTo>
                <a:lnTo>
                  <a:pt x="61900" y="64360"/>
                </a:lnTo>
                <a:lnTo>
                  <a:pt x="61810" y="64350"/>
                </a:lnTo>
                <a:lnTo>
                  <a:pt x="61720" y="64360"/>
                </a:lnTo>
                <a:lnTo>
                  <a:pt x="61670" y="64340"/>
                </a:lnTo>
                <a:lnTo>
                  <a:pt x="61640" y="64300"/>
                </a:lnTo>
                <a:lnTo>
                  <a:pt x="61590" y="64230"/>
                </a:lnTo>
                <a:lnTo>
                  <a:pt x="61500" y="64220"/>
                </a:lnTo>
                <a:lnTo>
                  <a:pt x="61450" y="64240"/>
                </a:lnTo>
                <a:lnTo>
                  <a:pt x="61420" y="64290"/>
                </a:lnTo>
                <a:lnTo>
                  <a:pt x="61390" y="64340"/>
                </a:lnTo>
                <a:lnTo>
                  <a:pt x="61430" y="64390"/>
                </a:lnTo>
                <a:lnTo>
                  <a:pt x="61410" y="64490"/>
                </a:lnTo>
                <a:lnTo>
                  <a:pt x="61350" y="64560"/>
                </a:lnTo>
                <a:lnTo>
                  <a:pt x="61280" y="64590"/>
                </a:lnTo>
                <a:lnTo>
                  <a:pt x="61230" y="64620"/>
                </a:lnTo>
                <a:lnTo>
                  <a:pt x="61230" y="64680"/>
                </a:lnTo>
                <a:lnTo>
                  <a:pt x="61240" y="64760"/>
                </a:lnTo>
                <a:lnTo>
                  <a:pt x="61230" y="64840"/>
                </a:lnTo>
                <a:lnTo>
                  <a:pt x="61200" y="64900"/>
                </a:lnTo>
                <a:lnTo>
                  <a:pt x="61160" y="64960"/>
                </a:lnTo>
                <a:lnTo>
                  <a:pt x="61130" y="65010"/>
                </a:lnTo>
                <a:lnTo>
                  <a:pt x="61090" y="65080"/>
                </a:lnTo>
                <a:lnTo>
                  <a:pt x="61060" y="65160"/>
                </a:lnTo>
                <a:lnTo>
                  <a:pt x="61040" y="65220"/>
                </a:lnTo>
                <a:lnTo>
                  <a:pt x="61020" y="65270"/>
                </a:lnTo>
                <a:lnTo>
                  <a:pt x="60990" y="65320"/>
                </a:lnTo>
                <a:lnTo>
                  <a:pt x="60980" y="65380"/>
                </a:lnTo>
                <a:lnTo>
                  <a:pt x="60950" y="65420"/>
                </a:lnTo>
                <a:lnTo>
                  <a:pt x="60940" y="65510"/>
                </a:lnTo>
                <a:lnTo>
                  <a:pt x="60950" y="65580"/>
                </a:lnTo>
                <a:lnTo>
                  <a:pt x="60950" y="65650"/>
                </a:lnTo>
                <a:lnTo>
                  <a:pt x="60970" y="65710"/>
                </a:lnTo>
                <a:lnTo>
                  <a:pt x="60990" y="65770"/>
                </a:lnTo>
                <a:lnTo>
                  <a:pt x="61010" y="65830"/>
                </a:lnTo>
                <a:lnTo>
                  <a:pt x="61030" y="65900"/>
                </a:lnTo>
                <a:lnTo>
                  <a:pt x="61040" y="65990"/>
                </a:lnTo>
                <a:lnTo>
                  <a:pt x="61050" y="66040"/>
                </a:lnTo>
                <a:lnTo>
                  <a:pt x="61050" y="66090"/>
                </a:lnTo>
                <a:lnTo>
                  <a:pt x="61040" y="66150"/>
                </a:lnTo>
                <a:lnTo>
                  <a:pt x="61050" y="66220"/>
                </a:lnTo>
                <a:lnTo>
                  <a:pt x="61040" y="66300"/>
                </a:lnTo>
                <a:lnTo>
                  <a:pt x="61050" y="66380"/>
                </a:lnTo>
                <a:lnTo>
                  <a:pt x="61080" y="66460"/>
                </a:lnTo>
                <a:lnTo>
                  <a:pt x="61100" y="66530"/>
                </a:lnTo>
                <a:lnTo>
                  <a:pt x="61140" y="66610"/>
                </a:lnTo>
                <a:lnTo>
                  <a:pt x="61200" y="66670"/>
                </a:lnTo>
                <a:lnTo>
                  <a:pt x="61250" y="66720"/>
                </a:lnTo>
                <a:lnTo>
                  <a:pt x="61300" y="66750"/>
                </a:lnTo>
                <a:lnTo>
                  <a:pt x="61330" y="66790"/>
                </a:lnTo>
                <a:lnTo>
                  <a:pt x="61380" y="66830"/>
                </a:lnTo>
                <a:lnTo>
                  <a:pt x="61420" y="66880"/>
                </a:lnTo>
                <a:lnTo>
                  <a:pt x="61370" y="66950"/>
                </a:lnTo>
                <a:lnTo>
                  <a:pt x="61310" y="67010"/>
                </a:lnTo>
                <a:lnTo>
                  <a:pt x="61270" y="67070"/>
                </a:lnTo>
                <a:lnTo>
                  <a:pt x="61200" y="67130"/>
                </a:lnTo>
                <a:lnTo>
                  <a:pt x="61130" y="67180"/>
                </a:lnTo>
                <a:lnTo>
                  <a:pt x="61060" y="67230"/>
                </a:lnTo>
                <a:lnTo>
                  <a:pt x="61030" y="67300"/>
                </a:lnTo>
                <a:lnTo>
                  <a:pt x="60980" y="67360"/>
                </a:lnTo>
                <a:lnTo>
                  <a:pt x="60930" y="67420"/>
                </a:lnTo>
                <a:lnTo>
                  <a:pt x="60920" y="67500"/>
                </a:lnTo>
                <a:lnTo>
                  <a:pt x="60860" y="67560"/>
                </a:lnTo>
                <a:lnTo>
                  <a:pt x="60880" y="67640"/>
                </a:lnTo>
                <a:lnTo>
                  <a:pt x="60850" y="67710"/>
                </a:lnTo>
                <a:lnTo>
                  <a:pt x="60850" y="67780"/>
                </a:lnTo>
                <a:lnTo>
                  <a:pt x="60870" y="67830"/>
                </a:lnTo>
                <a:lnTo>
                  <a:pt x="60850" y="67880"/>
                </a:lnTo>
                <a:lnTo>
                  <a:pt x="60850" y="67940"/>
                </a:lnTo>
                <a:lnTo>
                  <a:pt x="60870" y="67990"/>
                </a:lnTo>
                <a:lnTo>
                  <a:pt x="60870" y="68060"/>
                </a:lnTo>
                <a:lnTo>
                  <a:pt x="60850" y="68130"/>
                </a:lnTo>
                <a:lnTo>
                  <a:pt x="60810" y="68210"/>
                </a:lnTo>
                <a:lnTo>
                  <a:pt x="60760" y="68300"/>
                </a:lnTo>
                <a:lnTo>
                  <a:pt x="60740" y="68400"/>
                </a:lnTo>
                <a:lnTo>
                  <a:pt x="60730" y="68470"/>
                </a:lnTo>
                <a:lnTo>
                  <a:pt x="60680" y="68490"/>
                </a:lnTo>
                <a:lnTo>
                  <a:pt x="60650" y="68540"/>
                </a:lnTo>
                <a:lnTo>
                  <a:pt x="60610" y="68600"/>
                </a:lnTo>
                <a:lnTo>
                  <a:pt x="60560" y="68610"/>
                </a:lnTo>
                <a:lnTo>
                  <a:pt x="60570" y="68680"/>
                </a:lnTo>
                <a:lnTo>
                  <a:pt x="60530" y="68760"/>
                </a:lnTo>
                <a:lnTo>
                  <a:pt x="60470" y="68830"/>
                </a:lnTo>
                <a:lnTo>
                  <a:pt x="60480" y="68890"/>
                </a:lnTo>
                <a:lnTo>
                  <a:pt x="60530" y="68940"/>
                </a:lnTo>
                <a:lnTo>
                  <a:pt x="60570" y="69000"/>
                </a:lnTo>
                <a:lnTo>
                  <a:pt x="60650" y="69010"/>
                </a:lnTo>
                <a:lnTo>
                  <a:pt x="60720" y="69060"/>
                </a:lnTo>
                <a:lnTo>
                  <a:pt x="60800" y="69060"/>
                </a:lnTo>
                <a:lnTo>
                  <a:pt x="60850" y="69060"/>
                </a:lnTo>
                <a:lnTo>
                  <a:pt x="60940" y="69080"/>
                </a:lnTo>
                <a:lnTo>
                  <a:pt x="60990" y="69130"/>
                </a:lnTo>
                <a:lnTo>
                  <a:pt x="60990" y="69200"/>
                </a:lnTo>
                <a:lnTo>
                  <a:pt x="61000" y="69270"/>
                </a:lnTo>
                <a:lnTo>
                  <a:pt x="60960" y="69330"/>
                </a:lnTo>
                <a:lnTo>
                  <a:pt x="60990" y="69410"/>
                </a:lnTo>
                <a:lnTo>
                  <a:pt x="61010" y="69470"/>
                </a:lnTo>
                <a:lnTo>
                  <a:pt x="60930" y="69510"/>
                </a:lnTo>
                <a:lnTo>
                  <a:pt x="60870" y="69520"/>
                </a:lnTo>
                <a:lnTo>
                  <a:pt x="60810" y="69540"/>
                </a:lnTo>
                <a:lnTo>
                  <a:pt x="60760" y="69560"/>
                </a:lnTo>
                <a:lnTo>
                  <a:pt x="60690" y="69580"/>
                </a:lnTo>
                <a:lnTo>
                  <a:pt x="60620" y="69600"/>
                </a:lnTo>
                <a:lnTo>
                  <a:pt x="60550" y="69620"/>
                </a:lnTo>
                <a:lnTo>
                  <a:pt x="60490" y="69630"/>
                </a:lnTo>
                <a:lnTo>
                  <a:pt x="60430" y="69650"/>
                </a:lnTo>
                <a:lnTo>
                  <a:pt x="60340" y="69670"/>
                </a:lnTo>
                <a:lnTo>
                  <a:pt x="60250" y="69680"/>
                </a:lnTo>
                <a:lnTo>
                  <a:pt x="60180" y="69690"/>
                </a:lnTo>
                <a:lnTo>
                  <a:pt x="60100" y="69710"/>
                </a:lnTo>
                <a:lnTo>
                  <a:pt x="60030" y="69720"/>
                </a:lnTo>
                <a:lnTo>
                  <a:pt x="59960" y="69740"/>
                </a:lnTo>
                <a:lnTo>
                  <a:pt x="59880" y="69780"/>
                </a:lnTo>
                <a:lnTo>
                  <a:pt x="59810" y="69810"/>
                </a:lnTo>
                <a:lnTo>
                  <a:pt x="59750" y="69840"/>
                </a:lnTo>
                <a:lnTo>
                  <a:pt x="59650" y="69860"/>
                </a:lnTo>
                <a:lnTo>
                  <a:pt x="59570" y="69870"/>
                </a:lnTo>
                <a:lnTo>
                  <a:pt x="59520" y="69870"/>
                </a:lnTo>
                <a:lnTo>
                  <a:pt x="59500" y="69880"/>
                </a:lnTo>
                <a:lnTo>
                  <a:pt x="59460" y="69880"/>
                </a:lnTo>
                <a:lnTo>
                  <a:pt x="59380" y="69890"/>
                </a:lnTo>
                <a:lnTo>
                  <a:pt x="59340" y="69900"/>
                </a:lnTo>
                <a:lnTo>
                  <a:pt x="59310" y="69900"/>
                </a:lnTo>
                <a:lnTo>
                  <a:pt x="59250" y="69900"/>
                </a:lnTo>
                <a:lnTo>
                  <a:pt x="59180" y="69900"/>
                </a:lnTo>
                <a:lnTo>
                  <a:pt x="59130" y="69860"/>
                </a:lnTo>
                <a:lnTo>
                  <a:pt x="59090" y="69820"/>
                </a:lnTo>
                <a:lnTo>
                  <a:pt x="59040" y="69860"/>
                </a:lnTo>
                <a:lnTo>
                  <a:pt x="59010" y="69910"/>
                </a:lnTo>
                <a:lnTo>
                  <a:pt x="58950" y="69900"/>
                </a:lnTo>
                <a:lnTo>
                  <a:pt x="58890" y="69880"/>
                </a:lnTo>
                <a:lnTo>
                  <a:pt x="58840" y="69860"/>
                </a:lnTo>
                <a:lnTo>
                  <a:pt x="58790" y="69820"/>
                </a:lnTo>
                <a:lnTo>
                  <a:pt x="58790" y="69750"/>
                </a:lnTo>
                <a:lnTo>
                  <a:pt x="58750" y="69720"/>
                </a:lnTo>
                <a:lnTo>
                  <a:pt x="58710" y="69670"/>
                </a:lnTo>
                <a:lnTo>
                  <a:pt x="58640" y="69640"/>
                </a:lnTo>
                <a:lnTo>
                  <a:pt x="58560" y="69650"/>
                </a:lnTo>
                <a:lnTo>
                  <a:pt x="58470" y="69640"/>
                </a:lnTo>
                <a:lnTo>
                  <a:pt x="58420" y="69680"/>
                </a:lnTo>
                <a:lnTo>
                  <a:pt x="58350" y="69750"/>
                </a:lnTo>
                <a:lnTo>
                  <a:pt x="58280" y="69790"/>
                </a:lnTo>
                <a:lnTo>
                  <a:pt x="58200" y="69750"/>
                </a:lnTo>
                <a:lnTo>
                  <a:pt x="58120" y="69710"/>
                </a:lnTo>
                <a:lnTo>
                  <a:pt x="58070" y="69660"/>
                </a:lnTo>
                <a:lnTo>
                  <a:pt x="58060" y="69610"/>
                </a:lnTo>
                <a:lnTo>
                  <a:pt x="58010" y="69580"/>
                </a:lnTo>
                <a:lnTo>
                  <a:pt x="57960" y="69530"/>
                </a:lnTo>
                <a:lnTo>
                  <a:pt x="57930" y="69480"/>
                </a:lnTo>
                <a:lnTo>
                  <a:pt x="57850" y="69460"/>
                </a:lnTo>
                <a:lnTo>
                  <a:pt x="57810" y="69530"/>
                </a:lnTo>
                <a:lnTo>
                  <a:pt x="57780" y="69610"/>
                </a:lnTo>
                <a:lnTo>
                  <a:pt x="57730" y="69670"/>
                </a:lnTo>
                <a:lnTo>
                  <a:pt x="57710" y="69720"/>
                </a:lnTo>
                <a:lnTo>
                  <a:pt x="57700" y="69740"/>
                </a:lnTo>
                <a:lnTo>
                  <a:pt x="57670" y="69810"/>
                </a:lnTo>
                <a:lnTo>
                  <a:pt x="57640" y="69870"/>
                </a:lnTo>
                <a:lnTo>
                  <a:pt x="57600" y="69930"/>
                </a:lnTo>
                <a:lnTo>
                  <a:pt x="57560" y="70000"/>
                </a:lnTo>
                <a:lnTo>
                  <a:pt x="57550" y="70070"/>
                </a:lnTo>
                <a:lnTo>
                  <a:pt x="57520" y="70110"/>
                </a:lnTo>
                <a:lnTo>
                  <a:pt x="57480" y="70160"/>
                </a:lnTo>
                <a:lnTo>
                  <a:pt x="57490" y="70220"/>
                </a:lnTo>
                <a:lnTo>
                  <a:pt x="57430" y="70250"/>
                </a:lnTo>
                <a:lnTo>
                  <a:pt x="57320" y="70260"/>
                </a:lnTo>
                <a:lnTo>
                  <a:pt x="57310" y="70330"/>
                </a:lnTo>
                <a:lnTo>
                  <a:pt x="57260" y="70340"/>
                </a:lnTo>
                <a:lnTo>
                  <a:pt x="57220" y="70390"/>
                </a:lnTo>
                <a:lnTo>
                  <a:pt x="57160" y="70420"/>
                </a:lnTo>
                <a:lnTo>
                  <a:pt x="57100" y="70480"/>
                </a:lnTo>
                <a:lnTo>
                  <a:pt x="57080" y="70560"/>
                </a:lnTo>
                <a:lnTo>
                  <a:pt x="57040" y="70590"/>
                </a:lnTo>
                <a:lnTo>
                  <a:pt x="57020" y="70660"/>
                </a:lnTo>
                <a:lnTo>
                  <a:pt x="57010" y="70720"/>
                </a:lnTo>
                <a:lnTo>
                  <a:pt x="56940" y="70700"/>
                </a:lnTo>
                <a:lnTo>
                  <a:pt x="56880" y="70750"/>
                </a:lnTo>
                <a:lnTo>
                  <a:pt x="56850" y="70810"/>
                </a:lnTo>
                <a:lnTo>
                  <a:pt x="56840" y="70860"/>
                </a:lnTo>
                <a:lnTo>
                  <a:pt x="56830" y="70920"/>
                </a:lnTo>
                <a:lnTo>
                  <a:pt x="56810" y="70980"/>
                </a:lnTo>
                <a:lnTo>
                  <a:pt x="56760" y="70990"/>
                </a:lnTo>
                <a:lnTo>
                  <a:pt x="56690" y="70990"/>
                </a:lnTo>
                <a:lnTo>
                  <a:pt x="56680" y="71060"/>
                </a:lnTo>
                <a:lnTo>
                  <a:pt x="56650" y="71120"/>
                </a:lnTo>
                <a:lnTo>
                  <a:pt x="56580" y="71120"/>
                </a:lnTo>
                <a:lnTo>
                  <a:pt x="56530" y="71180"/>
                </a:lnTo>
                <a:lnTo>
                  <a:pt x="56500" y="71230"/>
                </a:lnTo>
                <a:lnTo>
                  <a:pt x="56470" y="71280"/>
                </a:lnTo>
                <a:lnTo>
                  <a:pt x="56420" y="71330"/>
                </a:lnTo>
                <a:lnTo>
                  <a:pt x="56330" y="71340"/>
                </a:lnTo>
                <a:lnTo>
                  <a:pt x="56290" y="71400"/>
                </a:lnTo>
                <a:lnTo>
                  <a:pt x="56280" y="71450"/>
                </a:lnTo>
                <a:lnTo>
                  <a:pt x="56230" y="71440"/>
                </a:lnTo>
                <a:lnTo>
                  <a:pt x="56210" y="71430"/>
                </a:lnTo>
                <a:lnTo>
                  <a:pt x="56160" y="71400"/>
                </a:lnTo>
                <a:lnTo>
                  <a:pt x="56110" y="71370"/>
                </a:lnTo>
                <a:lnTo>
                  <a:pt x="56060" y="71350"/>
                </a:lnTo>
                <a:lnTo>
                  <a:pt x="56000" y="71310"/>
                </a:lnTo>
                <a:lnTo>
                  <a:pt x="55940" y="71290"/>
                </a:lnTo>
                <a:lnTo>
                  <a:pt x="55900" y="71260"/>
                </a:lnTo>
                <a:lnTo>
                  <a:pt x="55840" y="71230"/>
                </a:lnTo>
                <a:lnTo>
                  <a:pt x="55770" y="71200"/>
                </a:lnTo>
                <a:lnTo>
                  <a:pt x="55690" y="71170"/>
                </a:lnTo>
                <a:lnTo>
                  <a:pt x="55640" y="71140"/>
                </a:lnTo>
                <a:lnTo>
                  <a:pt x="55590" y="71110"/>
                </a:lnTo>
                <a:lnTo>
                  <a:pt x="55530" y="71080"/>
                </a:lnTo>
                <a:lnTo>
                  <a:pt x="55460" y="71040"/>
                </a:lnTo>
                <a:lnTo>
                  <a:pt x="55390" y="70990"/>
                </a:lnTo>
                <a:lnTo>
                  <a:pt x="55300" y="70970"/>
                </a:lnTo>
                <a:lnTo>
                  <a:pt x="55220" y="70970"/>
                </a:lnTo>
                <a:lnTo>
                  <a:pt x="55160" y="70940"/>
                </a:lnTo>
                <a:lnTo>
                  <a:pt x="55100" y="70880"/>
                </a:lnTo>
                <a:lnTo>
                  <a:pt x="55050" y="70840"/>
                </a:lnTo>
                <a:lnTo>
                  <a:pt x="54920" y="70840"/>
                </a:lnTo>
                <a:lnTo>
                  <a:pt x="54850" y="70850"/>
                </a:lnTo>
                <a:lnTo>
                  <a:pt x="54790" y="70860"/>
                </a:lnTo>
                <a:lnTo>
                  <a:pt x="54730" y="70870"/>
                </a:lnTo>
                <a:lnTo>
                  <a:pt x="54660" y="70880"/>
                </a:lnTo>
                <a:lnTo>
                  <a:pt x="54580" y="70880"/>
                </a:lnTo>
                <a:lnTo>
                  <a:pt x="54510" y="70860"/>
                </a:lnTo>
                <a:lnTo>
                  <a:pt x="54440" y="70830"/>
                </a:lnTo>
                <a:lnTo>
                  <a:pt x="54360" y="70810"/>
                </a:lnTo>
                <a:lnTo>
                  <a:pt x="54300" y="70790"/>
                </a:lnTo>
                <a:lnTo>
                  <a:pt x="54220" y="70760"/>
                </a:lnTo>
                <a:lnTo>
                  <a:pt x="54160" y="70730"/>
                </a:lnTo>
                <a:lnTo>
                  <a:pt x="54110" y="70700"/>
                </a:lnTo>
                <a:lnTo>
                  <a:pt x="54060" y="70670"/>
                </a:lnTo>
                <a:lnTo>
                  <a:pt x="54000" y="70640"/>
                </a:lnTo>
                <a:lnTo>
                  <a:pt x="53940" y="70600"/>
                </a:lnTo>
                <a:lnTo>
                  <a:pt x="53870" y="70570"/>
                </a:lnTo>
                <a:lnTo>
                  <a:pt x="53790" y="70560"/>
                </a:lnTo>
                <a:lnTo>
                  <a:pt x="53740" y="70530"/>
                </a:lnTo>
                <a:lnTo>
                  <a:pt x="53720" y="70440"/>
                </a:lnTo>
                <a:lnTo>
                  <a:pt x="53710" y="70350"/>
                </a:lnTo>
                <a:lnTo>
                  <a:pt x="53700" y="70300"/>
                </a:lnTo>
                <a:lnTo>
                  <a:pt x="53690" y="70240"/>
                </a:lnTo>
                <a:lnTo>
                  <a:pt x="53690" y="70180"/>
                </a:lnTo>
                <a:lnTo>
                  <a:pt x="53680" y="70120"/>
                </a:lnTo>
                <a:lnTo>
                  <a:pt x="53670" y="70060"/>
                </a:lnTo>
                <a:lnTo>
                  <a:pt x="53660" y="70000"/>
                </a:lnTo>
                <a:lnTo>
                  <a:pt x="53650" y="69930"/>
                </a:lnTo>
                <a:lnTo>
                  <a:pt x="53640" y="69850"/>
                </a:lnTo>
                <a:lnTo>
                  <a:pt x="53640" y="69770"/>
                </a:lnTo>
                <a:lnTo>
                  <a:pt x="53640" y="69690"/>
                </a:lnTo>
                <a:lnTo>
                  <a:pt x="53650" y="69630"/>
                </a:lnTo>
                <a:lnTo>
                  <a:pt x="53650" y="69570"/>
                </a:lnTo>
                <a:lnTo>
                  <a:pt x="53670" y="69510"/>
                </a:lnTo>
                <a:lnTo>
                  <a:pt x="53690" y="69430"/>
                </a:lnTo>
                <a:lnTo>
                  <a:pt x="53700" y="69380"/>
                </a:lnTo>
                <a:lnTo>
                  <a:pt x="53740" y="69320"/>
                </a:lnTo>
                <a:lnTo>
                  <a:pt x="53740" y="69250"/>
                </a:lnTo>
                <a:lnTo>
                  <a:pt x="53750" y="69180"/>
                </a:lnTo>
                <a:lnTo>
                  <a:pt x="53750" y="69110"/>
                </a:lnTo>
                <a:lnTo>
                  <a:pt x="53760" y="69040"/>
                </a:lnTo>
                <a:lnTo>
                  <a:pt x="53770" y="68980"/>
                </a:lnTo>
                <a:lnTo>
                  <a:pt x="53790" y="68910"/>
                </a:lnTo>
                <a:lnTo>
                  <a:pt x="53810" y="68820"/>
                </a:lnTo>
                <a:lnTo>
                  <a:pt x="53820" y="68770"/>
                </a:lnTo>
                <a:lnTo>
                  <a:pt x="53830" y="68710"/>
                </a:lnTo>
                <a:lnTo>
                  <a:pt x="53850" y="68620"/>
                </a:lnTo>
                <a:lnTo>
                  <a:pt x="53860" y="68530"/>
                </a:lnTo>
                <a:lnTo>
                  <a:pt x="53860" y="68440"/>
                </a:lnTo>
                <a:lnTo>
                  <a:pt x="53860" y="68370"/>
                </a:lnTo>
                <a:lnTo>
                  <a:pt x="53860" y="68310"/>
                </a:lnTo>
                <a:lnTo>
                  <a:pt x="53860" y="68230"/>
                </a:lnTo>
                <a:lnTo>
                  <a:pt x="53860" y="68150"/>
                </a:lnTo>
                <a:lnTo>
                  <a:pt x="53850" y="68060"/>
                </a:lnTo>
                <a:lnTo>
                  <a:pt x="53850" y="67980"/>
                </a:lnTo>
                <a:lnTo>
                  <a:pt x="53850" y="67920"/>
                </a:lnTo>
                <a:lnTo>
                  <a:pt x="53840" y="67860"/>
                </a:lnTo>
                <a:lnTo>
                  <a:pt x="53830" y="67760"/>
                </a:lnTo>
                <a:lnTo>
                  <a:pt x="53820" y="67690"/>
                </a:lnTo>
                <a:lnTo>
                  <a:pt x="53820" y="67630"/>
                </a:lnTo>
                <a:lnTo>
                  <a:pt x="53820" y="67570"/>
                </a:lnTo>
                <a:lnTo>
                  <a:pt x="53820" y="67490"/>
                </a:lnTo>
                <a:lnTo>
                  <a:pt x="53840" y="67440"/>
                </a:lnTo>
                <a:lnTo>
                  <a:pt x="53890" y="67370"/>
                </a:lnTo>
                <a:lnTo>
                  <a:pt x="53960" y="67300"/>
                </a:lnTo>
                <a:lnTo>
                  <a:pt x="54020" y="67240"/>
                </a:lnTo>
                <a:lnTo>
                  <a:pt x="54070" y="67200"/>
                </a:lnTo>
                <a:lnTo>
                  <a:pt x="54130" y="67150"/>
                </a:lnTo>
                <a:lnTo>
                  <a:pt x="54180" y="67100"/>
                </a:lnTo>
                <a:lnTo>
                  <a:pt x="54220" y="67070"/>
                </a:lnTo>
                <a:lnTo>
                  <a:pt x="54270" y="67030"/>
                </a:lnTo>
                <a:lnTo>
                  <a:pt x="54320" y="66970"/>
                </a:lnTo>
                <a:lnTo>
                  <a:pt x="54360" y="66930"/>
                </a:lnTo>
                <a:lnTo>
                  <a:pt x="54390" y="66890"/>
                </a:lnTo>
                <a:lnTo>
                  <a:pt x="54440" y="66820"/>
                </a:lnTo>
                <a:lnTo>
                  <a:pt x="54470" y="66780"/>
                </a:lnTo>
                <a:lnTo>
                  <a:pt x="54500" y="66730"/>
                </a:lnTo>
                <a:lnTo>
                  <a:pt x="54520" y="66680"/>
                </a:lnTo>
                <a:lnTo>
                  <a:pt x="54550" y="66620"/>
                </a:lnTo>
                <a:lnTo>
                  <a:pt x="54580" y="66540"/>
                </a:lnTo>
                <a:lnTo>
                  <a:pt x="54610" y="66460"/>
                </a:lnTo>
                <a:lnTo>
                  <a:pt x="54640" y="66390"/>
                </a:lnTo>
                <a:lnTo>
                  <a:pt x="54650" y="66330"/>
                </a:lnTo>
                <a:lnTo>
                  <a:pt x="54680" y="66230"/>
                </a:lnTo>
                <a:lnTo>
                  <a:pt x="54700" y="66160"/>
                </a:lnTo>
                <a:lnTo>
                  <a:pt x="54710" y="66090"/>
                </a:lnTo>
                <a:lnTo>
                  <a:pt x="54700" y="66030"/>
                </a:lnTo>
                <a:lnTo>
                  <a:pt x="54700" y="65960"/>
                </a:lnTo>
                <a:lnTo>
                  <a:pt x="54690" y="65870"/>
                </a:lnTo>
                <a:lnTo>
                  <a:pt x="54700" y="65790"/>
                </a:lnTo>
                <a:lnTo>
                  <a:pt x="54710" y="65710"/>
                </a:lnTo>
                <a:lnTo>
                  <a:pt x="54760" y="65640"/>
                </a:lnTo>
                <a:lnTo>
                  <a:pt x="54810" y="65590"/>
                </a:lnTo>
                <a:lnTo>
                  <a:pt x="54870" y="65550"/>
                </a:lnTo>
                <a:lnTo>
                  <a:pt x="54930" y="65510"/>
                </a:lnTo>
                <a:lnTo>
                  <a:pt x="54970" y="65470"/>
                </a:lnTo>
                <a:lnTo>
                  <a:pt x="55000" y="65430"/>
                </a:lnTo>
                <a:lnTo>
                  <a:pt x="55020" y="65360"/>
                </a:lnTo>
                <a:lnTo>
                  <a:pt x="55050" y="65300"/>
                </a:lnTo>
                <a:lnTo>
                  <a:pt x="55090" y="65210"/>
                </a:lnTo>
                <a:lnTo>
                  <a:pt x="55110" y="65140"/>
                </a:lnTo>
                <a:lnTo>
                  <a:pt x="55130" y="65090"/>
                </a:lnTo>
                <a:lnTo>
                  <a:pt x="55170" y="65020"/>
                </a:lnTo>
                <a:lnTo>
                  <a:pt x="55190" y="64940"/>
                </a:lnTo>
                <a:lnTo>
                  <a:pt x="55220" y="64860"/>
                </a:lnTo>
                <a:lnTo>
                  <a:pt x="55230" y="64800"/>
                </a:lnTo>
                <a:lnTo>
                  <a:pt x="55270" y="64730"/>
                </a:lnTo>
                <a:lnTo>
                  <a:pt x="55290" y="64650"/>
                </a:lnTo>
                <a:lnTo>
                  <a:pt x="55310" y="64550"/>
                </a:lnTo>
                <a:lnTo>
                  <a:pt x="55310" y="64490"/>
                </a:lnTo>
                <a:lnTo>
                  <a:pt x="55300" y="64420"/>
                </a:lnTo>
                <a:lnTo>
                  <a:pt x="55310" y="64290"/>
                </a:lnTo>
                <a:lnTo>
                  <a:pt x="55290" y="64190"/>
                </a:lnTo>
                <a:lnTo>
                  <a:pt x="55280" y="64110"/>
                </a:lnTo>
                <a:lnTo>
                  <a:pt x="55280" y="64050"/>
                </a:lnTo>
                <a:lnTo>
                  <a:pt x="55260" y="63990"/>
                </a:lnTo>
                <a:lnTo>
                  <a:pt x="55250" y="63930"/>
                </a:lnTo>
                <a:lnTo>
                  <a:pt x="55240" y="63870"/>
                </a:lnTo>
                <a:lnTo>
                  <a:pt x="55230" y="63810"/>
                </a:lnTo>
                <a:lnTo>
                  <a:pt x="55230" y="63730"/>
                </a:lnTo>
                <a:lnTo>
                  <a:pt x="55220" y="63640"/>
                </a:lnTo>
                <a:lnTo>
                  <a:pt x="55210" y="63550"/>
                </a:lnTo>
                <a:lnTo>
                  <a:pt x="55210" y="63470"/>
                </a:lnTo>
                <a:lnTo>
                  <a:pt x="55200" y="63420"/>
                </a:lnTo>
                <a:lnTo>
                  <a:pt x="55190" y="63370"/>
                </a:lnTo>
                <a:lnTo>
                  <a:pt x="55180" y="63300"/>
                </a:lnTo>
                <a:lnTo>
                  <a:pt x="55170" y="63250"/>
                </a:lnTo>
                <a:lnTo>
                  <a:pt x="55150" y="63200"/>
                </a:lnTo>
                <a:lnTo>
                  <a:pt x="55130" y="63130"/>
                </a:lnTo>
                <a:lnTo>
                  <a:pt x="55100" y="63080"/>
                </a:lnTo>
                <a:lnTo>
                  <a:pt x="55080" y="63030"/>
                </a:lnTo>
                <a:lnTo>
                  <a:pt x="55050" y="62970"/>
                </a:lnTo>
                <a:lnTo>
                  <a:pt x="55020" y="62900"/>
                </a:lnTo>
                <a:lnTo>
                  <a:pt x="55000" y="62850"/>
                </a:lnTo>
                <a:lnTo>
                  <a:pt x="54950" y="62780"/>
                </a:lnTo>
                <a:lnTo>
                  <a:pt x="54950" y="62730"/>
                </a:lnTo>
                <a:lnTo>
                  <a:pt x="54940" y="62650"/>
                </a:lnTo>
                <a:lnTo>
                  <a:pt x="54940" y="62600"/>
                </a:lnTo>
                <a:lnTo>
                  <a:pt x="54930" y="62510"/>
                </a:lnTo>
                <a:lnTo>
                  <a:pt x="54910" y="62420"/>
                </a:lnTo>
                <a:lnTo>
                  <a:pt x="54900" y="62320"/>
                </a:lnTo>
                <a:lnTo>
                  <a:pt x="54900" y="62250"/>
                </a:lnTo>
                <a:lnTo>
                  <a:pt x="54880" y="62130"/>
                </a:lnTo>
                <a:lnTo>
                  <a:pt x="54970" y="62100"/>
                </a:lnTo>
                <a:lnTo>
                  <a:pt x="55030" y="62060"/>
                </a:lnTo>
                <a:lnTo>
                  <a:pt x="55090" y="62030"/>
                </a:lnTo>
                <a:lnTo>
                  <a:pt x="55150" y="61990"/>
                </a:lnTo>
                <a:lnTo>
                  <a:pt x="55200" y="61950"/>
                </a:lnTo>
                <a:lnTo>
                  <a:pt x="55250" y="61910"/>
                </a:lnTo>
                <a:lnTo>
                  <a:pt x="55310" y="61870"/>
                </a:lnTo>
                <a:lnTo>
                  <a:pt x="55350" y="61830"/>
                </a:lnTo>
                <a:lnTo>
                  <a:pt x="55390" y="61790"/>
                </a:lnTo>
                <a:lnTo>
                  <a:pt x="55460" y="61720"/>
                </a:lnTo>
                <a:lnTo>
                  <a:pt x="55510" y="61640"/>
                </a:lnTo>
                <a:lnTo>
                  <a:pt x="55560" y="61580"/>
                </a:lnTo>
                <a:lnTo>
                  <a:pt x="55580" y="61540"/>
                </a:lnTo>
                <a:lnTo>
                  <a:pt x="55510" y="61480"/>
                </a:lnTo>
                <a:lnTo>
                  <a:pt x="55490" y="61420"/>
                </a:lnTo>
                <a:lnTo>
                  <a:pt x="55470" y="61350"/>
                </a:lnTo>
                <a:lnTo>
                  <a:pt x="55400" y="61320"/>
                </a:lnTo>
                <a:lnTo>
                  <a:pt x="55370" y="61270"/>
                </a:lnTo>
                <a:lnTo>
                  <a:pt x="55340" y="61220"/>
                </a:lnTo>
                <a:lnTo>
                  <a:pt x="55370" y="61170"/>
                </a:lnTo>
                <a:lnTo>
                  <a:pt x="55410" y="61120"/>
                </a:lnTo>
                <a:lnTo>
                  <a:pt x="55370" y="61050"/>
                </a:lnTo>
                <a:lnTo>
                  <a:pt x="55310" y="61000"/>
                </a:lnTo>
                <a:lnTo>
                  <a:pt x="55260" y="60960"/>
                </a:lnTo>
                <a:lnTo>
                  <a:pt x="55200" y="61000"/>
                </a:lnTo>
                <a:lnTo>
                  <a:pt x="55160" y="61050"/>
                </a:lnTo>
                <a:lnTo>
                  <a:pt x="55120" y="61100"/>
                </a:lnTo>
                <a:lnTo>
                  <a:pt x="55070" y="61060"/>
                </a:lnTo>
                <a:lnTo>
                  <a:pt x="55020" y="61010"/>
                </a:lnTo>
                <a:lnTo>
                  <a:pt x="54990" y="60960"/>
                </a:lnTo>
                <a:lnTo>
                  <a:pt x="54930" y="61000"/>
                </a:lnTo>
                <a:lnTo>
                  <a:pt x="54880" y="61060"/>
                </a:lnTo>
                <a:lnTo>
                  <a:pt x="54810" y="61040"/>
                </a:lnTo>
                <a:lnTo>
                  <a:pt x="54770" y="60990"/>
                </a:lnTo>
                <a:lnTo>
                  <a:pt x="54700" y="60980"/>
                </a:lnTo>
                <a:lnTo>
                  <a:pt x="54670" y="60900"/>
                </a:lnTo>
                <a:lnTo>
                  <a:pt x="54610" y="60870"/>
                </a:lnTo>
                <a:lnTo>
                  <a:pt x="54550" y="60870"/>
                </a:lnTo>
                <a:lnTo>
                  <a:pt x="54520" y="60810"/>
                </a:lnTo>
                <a:lnTo>
                  <a:pt x="54480" y="60750"/>
                </a:lnTo>
                <a:lnTo>
                  <a:pt x="54410" y="60710"/>
                </a:lnTo>
                <a:lnTo>
                  <a:pt x="54380" y="60670"/>
                </a:lnTo>
                <a:lnTo>
                  <a:pt x="54400" y="60620"/>
                </a:lnTo>
                <a:lnTo>
                  <a:pt x="54390" y="60560"/>
                </a:lnTo>
                <a:lnTo>
                  <a:pt x="54390" y="60480"/>
                </a:lnTo>
                <a:lnTo>
                  <a:pt x="54350" y="60440"/>
                </a:lnTo>
                <a:lnTo>
                  <a:pt x="54280" y="60410"/>
                </a:lnTo>
                <a:lnTo>
                  <a:pt x="54210" y="60410"/>
                </a:lnTo>
                <a:lnTo>
                  <a:pt x="54150" y="60440"/>
                </a:lnTo>
                <a:lnTo>
                  <a:pt x="54150" y="60380"/>
                </a:lnTo>
                <a:lnTo>
                  <a:pt x="54120" y="60320"/>
                </a:lnTo>
                <a:lnTo>
                  <a:pt x="54100" y="60250"/>
                </a:lnTo>
                <a:lnTo>
                  <a:pt x="54110" y="60170"/>
                </a:lnTo>
                <a:lnTo>
                  <a:pt x="54060" y="60100"/>
                </a:lnTo>
                <a:lnTo>
                  <a:pt x="54010" y="60070"/>
                </a:lnTo>
                <a:lnTo>
                  <a:pt x="53980" y="60020"/>
                </a:lnTo>
                <a:lnTo>
                  <a:pt x="53950" y="59940"/>
                </a:lnTo>
                <a:lnTo>
                  <a:pt x="53890" y="59850"/>
                </a:lnTo>
                <a:lnTo>
                  <a:pt x="53790" y="59880"/>
                </a:lnTo>
                <a:lnTo>
                  <a:pt x="53720" y="59880"/>
                </a:lnTo>
                <a:lnTo>
                  <a:pt x="53650" y="59910"/>
                </a:lnTo>
                <a:lnTo>
                  <a:pt x="53580" y="59900"/>
                </a:lnTo>
                <a:lnTo>
                  <a:pt x="53520" y="59890"/>
                </a:lnTo>
                <a:lnTo>
                  <a:pt x="53460" y="59840"/>
                </a:lnTo>
                <a:lnTo>
                  <a:pt x="53410" y="59780"/>
                </a:lnTo>
                <a:lnTo>
                  <a:pt x="53340" y="59720"/>
                </a:lnTo>
                <a:lnTo>
                  <a:pt x="53290" y="59700"/>
                </a:lnTo>
                <a:lnTo>
                  <a:pt x="53230" y="59670"/>
                </a:lnTo>
                <a:lnTo>
                  <a:pt x="53160" y="59660"/>
                </a:lnTo>
                <a:lnTo>
                  <a:pt x="53100" y="59680"/>
                </a:lnTo>
                <a:lnTo>
                  <a:pt x="53050" y="59710"/>
                </a:lnTo>
                <a:lnTo>
                  <a:pt x="53000" y="59740"/>
                </a:lnTo>
                <a:lnTo>
                  <a:pt x="52940" y="59730"/>
                </a:lnTo>
                <a:lnTo>
                  <a:pt x="52850" y="59700"/>
                </a:lnTo>
                <a:lnTo>
                  <a:pt x="52790" y="59650"/>
                </a:lnTo>
                <a:lnTo>
                  <a:pt x="52730" y="59620"/>
                </a:lnTo>
                <a:lnTo>
                  <a:pt x="52680" y="59580"/>
                </a:lnTo>
                <a:lnTo>
                  <a:pt x="52690" y="59510"/>
                </a:lnTo>
                <a:lnTo>
                  <a:pt x="52710" y="59460"/>
                </a:lnTo>
                <a:lnTo>
                  <a:pt x="52710" y="59400"/>
                </a:lnTo>
                <a:lnTo>
                  <a:pt x="52780" y="59350"/>
                </a:lnTo>
                <a:lnTo>
                  <a:pt x="52740" y="59310"/>
                </a:lnTo>
                <a:lnTo>
                  <a:pt x="52690" y="59290"/>
                </a:lnTo>
                <a:lnTo>
                  <a:pt x="52620" y="59300"/>
                </a:lnTo>
                <a:lnTo>
                  <a:pt x="52560" y="59250"/>
                </a:lnTo>
                <a:lnTo>
                  <a:pt x="52540" y="59190"/>
                </a:lnTo>
                <a:lnTo>
                  <a:pt x="52490" y="59150"/>
                </a:lnTo>
                <a:lnTo>
                  <a:pt x="52480" y="59090"/>
                </a:lnTo>
                <a:lnTo>
                  <a:pt x="52450" y="59030"/>
                </a:lnTo>
                <a:lnTo>
                  <a:pt x="52420" y="58960"/>
                </a:lnTo>
                <a:lnTo>
                  <a:pt x="52460" y="58910"/>
                </a:lnTo>
                <a:lnTo>
                  <a:pt x="52490" y="58870"/>
                </a:lnTo>
                <a:lnTo>
                  <a:pt x="52460" y="58820"/>
                </a:lnTo>
                <a:lnTo>
                  <a:pt x="52480" y="58740"/>
                </a:lnTo>
                <a:lnTo>
                  <a:pt x="52450" y="58670"/>
                </a:lnTo>
                <a:lnTo>
                  <a:pt x="52420" y="58620"/>
                </a:lnTo>
                <a:lnTo>
                  <a:pt x="52410" y="58560"/>
                </a:lnTo>
                <a:lnTo>
                  <a:pt x="52400" y="58460"/>
                </a:lnTo>
                <a:lnTo>
                  <a:pt x="52390" y="58370"/>
                </a:lnTo>
                <a:lnTo>
                  <a:pt x="52370" y="58300"/>
                </a:lnTo>
                <a:lnTo>
                  <a:pt x="52400" y="58240"/>
                </a:lnTo>
                <a:lnTo>
                  <a:pt x="52360" y="58200"/>
                </a:lnTo>
                <a:lnTo>
                  <a:pt x="52320" y="58160"/>
                </a:lnTo>
                <a:lnTo>
                  <a:pt x="52270" y="58110"/>
                </a:lnTo>
                <a:lnTo>
                  <a:pt x="52250" y="58030"/>
                </a:lnTo>
                <a:lnTo>
                  <a:pt x="52310" y="57950"/>
                </a:lnTo>
                <a:lnTo>
                  <a:pt x="52360" y="57910"/>
                </a:lnTo>
                <a:lnTo>
                  <a:pt x="52430" y="57870"/>
                </a:lnTo>
                <a:lnTo>
                  <a:pt x="52400" y="57810"/>
                </a:lnTo>
                <a:lnTo>
                  <a:pt x="52400" y="57740"/>
                </a:lnTo>
                <a:lnTo>
                  <a:pt x="52450" y="57710"/>
                </a:lnTo>
                <a:lnTo>
                  <a:pt x="52520" y="57680"/>
                </a:lnTo>
                <a:lnTo>
                  <a:pt x="52570" y="57650"/>
                </a:lnTo>
                <a:lnTo>
                  <a:pt x="52650" y="57620"/>
                </a:lnTo>
                <a:lnTo>
                  <a:pt x="52720" y="57590"/>
                </a:lnTo>
                <a:lnTo>
                  <a:pt x="52750" y="57530"/>
                </a:lnTo>
                <a:lnTo>
                  <a:pt x="52740" y="57460"/>
                </a:lnTo>
                <a:lnTo>
                  <a:pt x="52710" y="57410"/>
                </a:lnTo>
                <a:lnTo>
                  <a:pt x="52670" y="57390"/>
                </a:lnTo>
                <a:lnTo>
                  <a:pt x="52620" y="57370"/>
                </a:lnTo>
                <a:lnTo>
                  <a:pt x="52580" y="57330"/>
                </a:lnTo>
                <a:lnTo>
                  <a:pt x="52560" y="57280"/>
                </a:lnTo>
                <a:lnTo>
                  <a:pt x="52570" y="57200"/>
                </a:lnTo>
                <a:lnTo>
                  <a:pt x="52620" y="57170"/>
                </a:lnTo>
                <a:lnTo>
                  <a:pt x="52680" y="57130"/>
                </a:lnTo>
                <a:lnTo>
                  <a:pt x="52690" y="57060"/>
                </a:lnTo>
                <a:lnTo>
                  <a:pt x="52690" y="56970"/>
                </a:lnTo>
                <a:lnTo>
                  <a:pt x="52680" y="56900"/>
                </a:lnTo>
                <a:lnTo>
                  <a:pt x="52690" y="56830"/>
                </a:lnTo>
                <a:lnTo>
                  <a:pt x="52740" y="56780"/>
                </a:lnTo>
                <a:lnTo>
                  <a:pt x="52780" y="56720"/>
                </a:lnTo>
                <a:lnTo>
                  <a:pt x="52830" y="56690"/>
                </a:lnTo>
                <a:lnTo>
                  <a:pt x="52910" y="56730"/>
                </a:lnTo>
                <a:lnTo>
                  <a:pt x="52970" y="56720"/>
                </a:lnTo>
                <a:lnTo>
                  <a:pt x="53020" y="56690"/>
                </a:lnTo>
                <a:lnTo>
                  <a:pt x="53030" y="56610"/>
                </a:lnTo>
                <a:lnTo>
                  <a:pt x="53080" y="56580"/>
                </a:lnTo>
                <a:lnTo>
                  <a:pt x="53140" y="56590"/>
                </a:lnTo>
                <a:lnTo>
                  <a:pt x="53170" y="56550"/>
                </a:lnTo>
                <a:lnTo>
                  <a:pt x="53190" y="56480"/>
                </a:lnTo>
                <a:lnTo>
                  <a:pt x="53190" y="56400"/>
                </a:lnTo>
                <a:lnTo>
                  <a:pt x="53170" y="56340"/>
                </a:lnTo>
                <a:lnTo>
                  <a:pt x="53140" y="56280"/>
                </a:lnTo>
                <a:lnTo>
                  <a:pt x="53160" y="56210"/>
                </a:lnTo>
                <a:lnTo>
                  <a:pt x="53220" y="56150"/>
                </a:lnTo>
                <a:lnTo>
                  <a:pt x="53220" y="56080"/>
                </a:lnTo>
                <a:lnTo>
                  <a:pt x="53240" y="56010"/>
                </a:lnTo>
                <a:lnTo>
                  <a:pt x="53290" y="55960"/>
                </a:lnTo>
                <a:lnTo>
                  <a:pt x="53300" y="55880"/>
                </a:lnTo>
                <a:lnTo>
                  <a:pt x="53270" y="55790"/>
                </a:lnTo>
                <a:lnTo>
                  <a:pt x="53210" y="55730"/>
                </a:lnTo>
                <a:lnTo>
                  <a:pt x="53180" y="55660"/>
                </a:lnTo>
                <a:lnTo>
                  <a:pt x="53240" y="55610"/>
                </a:lnTo>
                <a:lnTo>
                  <a:pt x="53310" y="55620"/>
                </a:lnTo>
                <a:lnTo>
                  <a:pt x="53360" y="55610"/>
                </a:lnTo>
                <a:lnTo>
                  <a:pt x="53420" y="55570"/>
                </a:lnTo>
                <a:lnTo>
                  <a:pt x="53470" y="55510"/>
                </a:lnTo>
                <a:lnTo>
                  <a:pt x="53540" y="55500"/>
                </a:lnTo>
                <a:lnTo>
                  <a:pt x="53610" y="55500"/>
                </a:lnTo>
                <a:lnTo>
                  <a:pt x="53670" y="55460"/>
                </a:lnTo>
                <a:lnTo>
                  <a:pt x="53730" y="55410"/>
                </a:lnTo>
                <a:lnTo>
                  <a:pt x="53770" y="55350"/>
                </a:lnTo>
                <a:lnTo>
                  <a:pt x="53800" y="55290"/>
                </a:lnTo>
                <a:lnTo>
                  <a:pt x="53860" y="55240"/>
                </a:lnTo>
                <a:lnTo>
                  <a:pt x="53930" y="55230"/>
                </a:lnTo>
                <a:lnTo>
                  <a:pt x="53990" y="55220"/>
                </a:lnTo>
                <a:lnTo>
                  <a:pt x="54070" y="55180"/>
                </a:lnTo>
                <a:lnTo>
                  <a:pt x="54130" y="55110"/>
                </a:lnTo>
                <a:lnTo>
                  <a:pt x="54210" y="55100"/>
                </a:lnTo>
                <a:lnTo>
                  <a:pt x="54260" y="55030"/>
                </a:lnTo>
                <a:lnTo>
                  <a:pt x="54320" y="54970"/>
                </a:lnTo>
                <a:lnTo>
                  <a:pt x="54410" y="54980"/>
                </a:lnTo>
                <a:lnTo>
                  <a:pt x="54490" y="54950"/>
                </a:lnTo>
                <a:lnTo>
                  <a:pt x="54530" y="54920"/>
                </a:lnTo>
                <a:lnTo>
                  <a:pt x="54590" y="54900"/>
                </a:lnTo>
                <a:lnTo>
                  <a:pt x="54640" y="54860"/>
                </a:lnTo>
                <a:lnTo>
                  <a:pt x="54680" y="54820"/>
                </a:lnTo>
                <a:lnTo>
                  <a:pt x="54690" y="54770"/>
                </a:lnTo>
                <a:lnTo>
                  <a:pt x="54730" y="54700"/>
                </a:lnTo>
                <a:lnTo>
                  <a:pt x="54790" y="54730"/>
                </a:lnTo>
                <a:lnTo>
                  <a:pt x="54840" y="54720"/>
                </a:lnTo>
                <a:lnTo>
                  <a:pt x="54860" y="54670"/>
                </a:lnTo>
                <a:lnTo>
                  <a:pt x="54890" y="54610"/>
                </a:lnTo>
                <a:lnTo>
                  <a:pt x="54920" y="54550"/>
                </a:lnTo>
                <a:lnTo>
                  <a:pt x="54950" y="54510"/>
                </a:lnTo>
                <a:lnTo>
                  <a:pt x="54980" y="54440"/>
                </a:lnTo>
                <a:lnTo>
                  <a:pt x="55000" y="54370"/>
                </a:lnTo>
                <a:lnTo>
                  <a:pt x="55060" y="54310"/>
                </a:lnTo>
                <a:lnTo>
                  <a:pt x="55080" y="54250"/>
                </a:lnTo>
                <a:lnTo>
                  <a:pt x="55090" y="54200"/>
                </a:lnTo>
                <a:lnTo>
                  <a:pt x="55150" y="54230"/>
                </a:lnTo>
                <a:lnTo>
                  <a:pt x="55220" y="54220"/>
                </a:lnTo>
                <a:lnTo>
                  <a:pt x="55250" y="54170"/>
                </a:lnTo>
                <a:lnTo>
                  <a:pt x="55280" y="54110"/>
                </a:lnTo>
                <a:lnTo>
                  <a:pt x="55360" y="54130"/>
                </a:lnTo>
                <a:lnTo>
                  <a:pt x="55420" y="54130"/>
                </a:lnTo>
                <a:lnTo>
                  <a:pt x="55440" y="54050"/>
                </a:lnTo>
                <a:lnTo>
                  <a:pt x="55390" y="54000"/>
                </a:lnTo>
                <a:lnTo>
                  <a:pt x="55370" y="53940"/>
                </a:lnTo>
                <a:lnTo>
                  <a:pt x="55440" y="53960"/>
                </a:lnTo>
                <a:lnTo>
                  <a:pt x="55500" y="53950"/>
                </a:lnTo>
                <a:lnTo>
                  <a:pt x="55560" y="53910"/>
                </a:lnTo>
                <a:lnTo>
                  <a:pt x="55630" y="53910"/>
                </a:lnTo>
                <a:lnTo>
                  <a:pt x="55690" y="53890"/>
                </a:lnTo>
                <a:lnTo>
                  <a:pt x="55750" y="53880"/>
                </a:lnTo>
                <a:lnTo>
                  <a:pt x="55830" y="53860"/>
                </a:lnTo>
                <a:lnTo>
                  <a:pt x="55890" y="53810"/>
                </a:lnTo>
                <a:lnTo>
                  <a:pt x="55960" y="53810"/>
                </a:lnTo>
                <a:lnTo>
                  <a:pt x="56020" y="53820"/>
                </a:lnTo>
                <a:lnTo>
                  <a:pt x="56060" y="53770"/>
                </a:lnTo>
                <a:lnTo>
                  <a:pt x="56100" y="53710"/>
                </a:lnTo>
                <a:lnTo>
                  <a:pt x="56150" y="53750"/>
                </a:lnTo>
                <a:lnTo>
                  <a:pt x="56180" y="53810"/>
                </a:lnTo>
                <a:lnTo>
                  <a:pt x="56240" y="53840"/>
                </a:lnTo>
                <a:lnTo>
                  <a:pt x="56290" y="53900"/>
                </a:lnTo>
                <a:lnTo>
                  <a:pt x="56320" y="53960"/>
                </a:lnTo>
                <a:lnTo>
                  <a:pt x="56390" y="54000"/>
                </a:lnTo>
                <a:lnTo>
                  <a:pt x="56450" y="53990"/>
                </a:lnTo>
                <a:lnTo>
                  <a:pt x="56510" y="54030"/>
                </a:lnTo>
                <a:lnTo>
                  <a:pt x="56580" y="54010"/>
                </a:lnTo>
                <a:lnTo>
                  <a:pt x="56640" y="53980"/>
                </a:lnTo>
                <a:lnTo>
                  <a:pt x="56710" y="53950"/>
                </a:lnTo>
                <a:lnTo>
                  <a:pt x="56770" y="53980"/>
                </a:lnTo>
                <a:lnTo>
                  <a:pt x="56800" y="54030"/>
                </a:lnTo>
                <a:lnTo>
                  <a:pt x="56840" y="54050"/>
                </a:lnTo>
                <a:lnTo>
                  <a:pt x="56900" y="54080"/>
                </a:lnTo>
                <a:lnTo>
                  <a:pt x="56910" y="54170"/>
                </a:lnTo>
                <a:lnTo>
                  <a:pt x="56970" y="54160"/>
                </a:lnTo>
                <a:lnTo>
                  <a:pt x="57040" y="54160"/>
                </a:lnTo>
                <a:lnTo>
                  <a:pt x="57110" y="54190"/>
                </a:lnTo>
                <a:lnTo>
                  <a:pt x="57180" y="54220"/>
                </a:lnTo>
                <a:lnTo>
                  <a:pt x="57210" y="54270"/>
                </a:lnTo>
                <a:lnTo>
                  <a:pt x="57260" y="54240"/>
                </a:lnTo>
                <a:lnTo>
                  <a:pt x="57300" y="54210"/>
                </a:lnTo>
                <a:lnTo>
                  <a:pt x="57340" y="54180"/>
                </a:lnTo>
                <a:lnTo>
                  <a:pt x="57390" y="54130"/>
                </a:lnTo>
                <a:lnTo>
                  <a:pt x="57450" y="54160"/>
                </a:lnTo>
                <a:lnTo>
                  <a:pt x="57450" y="54210"/>
                </a:lnTo>
                <a:lnTo>
                  <a:pt x="57520" y="54240"/>
                </a:lnTo>
                <a:lnTo>
                  <a:pt x="57530" y="54320"/>
                </a:lnTo>
                <a:lnTo>
                  <a:pt x="57560" y="54360"/>
                </a:lnTo>
                <a:lnTo>
                  <a:pt x="57630" y="54400"/>
                </a:lnTo>
                <a:lnTo>
                  <a:pt x="57640" y="54440"/>
                </a:lnTo>
                <a:lnTo>
                  <a:pt x="57690" y="54460"/>
                </a:lnTo>
                <a:lnTo>
                  <a:pt x="57690" y="54530"/>
                </a:lnTo>
                <a:lnTo>
                  <a:pt x="57640" y="54570"/>
                </a:lnTo>
                <a:lnTo>
                  <a:pt x="57580" y="54630"/>
                </a:lnTo>
                <a:lnTo>
                  <a:pt x="57600" y="54710"/>
                </a:lnTo>
                <a:lnTo>
                  <a:pt x="57610" y="54780"/>
                </a:lnTo>
                <a:lnTo>
                  <a:pt x="57630" y="54850"/>
                </a:lnTo>
                <a:lnTo>
                  <a:pt x="57630" y="54910"/>
                </a:lnTo>
                <a:lnTo>
                  <a:pt x="57590" y="54940"/>
                </a:lnTo>
                <a:lnTo>
                  <a:pt x="57540" y="55000"/>
                </a:lnTo>
                <a:lnTo>
                  <a:pt x="57490" y="55050"/>
                </a:lnTo>
                <a:lnTo>
                  <a:pt x="57580" y="55070"/>
                </a:lnTo>
                <a:lnTo>
                  <a:pt x="57610" y="55150"/>
                </a:lnTo>
                <a:lnTo>
                  <a:pt x="57620" y="55230"/>
                </a:lnTo>
                <a:lnTo>
                  <a:pt x="57650" y="55310"/>
                </a:lnTo>
                <a:lnTo>
                  <a:pt x="57690" y="55350"/>
                </a:lnTo>
                <a:lnTo>
                  <a:pt x="57690" y="55430"/>
                </a:lnTo>
                <a:lnTo>
                  <a:pt x="57750" y="55470"/>
                </a:lnTo>
                <a:lnTo>
                  <a:pt x="57790" y="55510"/>
                </a:lnTo>
                <a:lnTo>
                  <a:pt x="57830" y="55550"/>
                </a:lnTo>
                <a:lnTo>
                  <a:pt x="57900" y="55590"/>
                </a:lnTo>
                <a:lnTo>
                  <a:pt x="57950" y="55610"/>
                </a:lnTo>
                <a:lnTo>
                  <a:pt x="58020" y="55670"/>
                </a:lnTo>
                <a:lnTo>
                  <a:pt x="58090" y="55730"/>
                </a:lnTo>
                <a:lnTo>
                  <a:pt x="58180" y="55740"/>
                </a:lnTo>
                <a:lnTo>
                  <a:pt x="58240" y="55700"/>
                </a:lnTo>
                <a:lnTo>
                  <a:pt x="58300" y="55660"/>
                </a:lnTo>
                <a:lnTo>
                  <a:pt x="58350" y="55610"/>
                </a:lnTo>
                <a:lnTo>
                  <a:pt x="58410" y="55560"/>
                </a:lnTo>
                <a:lnTo>
                  <a:pt x="58460" y="55550"/>
                </a:lnTo>
                <a:lnTo>
                  <a:pt x="58520" y="55560"/>
                </a:lnTo>
                <a:lnTo>
                  <a:pt x="58580" y="55570"/>
                </a:lnTo>
                <a:lnTo>
                  <a:pt x="58660" y="55570"/>
                </a:lnTo>
                <a:lnTo>
                  <a:pt x="58710" y="55580"/>
                </a:lnTo>
                <a:lnTo>
                  <a:pt x="58760" y="55580"/>
                </a:lnTo>
                <a:lnTo>
                  <a:pt x="58840" y="55590"/>
                </a:lnTo>
                <a:lnTo>
                  <a:pt x="58930" y="55590"/>
                </a:lnTo>
                <a:lnTo>
                  <a:pt x="59000" y="55590"/>
                </a:lnTo>
                <a:lnTo>
                  <a:pt x="59060" y="55590"/>
                </a:lnTo>
                <a:lnTo>
                  <a:pt x="59120" y="55610"/>
                </a:lnTo>
                <a:lnTo>
                  <a:pt x="59190" y="55650"/>
                </a:lnTo>
                <a:lnTo>
                  <a:pt x="59270" y="55690"/>
                </a:lnTo>
                <a:lnTo>
                  <a:pt x="59330" y="55720"/>
                </a:lnTo>
                <a:lnTo>
                  <a:pt x="59410" y="55730"/>
                </a:lnTo>
                <a:lnTo>
                  <a:pt x="59490" y="55720"/>
                </a:lnTo>
                <a:lnTo>
                  <a:pt x="59570" y="55720"/>
                </a:lnTo>
                <a:lnTo>
                  <a:pt x="59620" y="55750"/>
                </a:lnTo>
                <a:lnTo>
                  <a:pt x="59690" y="55790"/>
                </a:lnTo>
                <a:lnTo>
                  <a:pt x="59770" y="55800"/>
                </a:lnTo>
                <a:lnTo>
                  <a:pt x="59830" y="55800"/>
                </a:lnTo>
                <a:lnTo>
                  <a:pt x="59880" y="55800"/>
                </a:lnTo>
                <a:lnTo>
                  <a:pt x="59930" y="55820"/>
                </a:lnTo>
                <a:lnTo>
                  <a:pt x="59990" y="55820"/>
                </a:lnTo>
                <a:lnTo>
                  <a:pt x="60070" y="55830"/>
                </a:lnTo>
                <a:lnTo>
                  <a:pt x="60160" y="55840"/>
                </a:lnTo>
                <a:lnTo>
                  <a:pt x="60270" y="55840"/>
                </a:lnTo>
                <a:lnTo>
                  <a:pt x="60380" y="55810"/>
                </a:lnTo>
                <a:lnTo>
                  <a:pt x="60430" y="55840"/>
                </a:lnTo>
                <a:lnTo>
                  <a:pt x="60480" y="55860"/>
                </a:lnTo>
                <a:lnTo>
                  <a:pt x="60550" y="55880"/>
                </a:lnTo>
                <a:lnTo>
                  <a:pt x="60620" y="55890"/>
                </a:lnTo>
                <a:lnTo>
                  <a:pt x="60720" y="55910"/>
                </a:lnTo>
                <a:lnTo>
                  <a:pt x="60790" y="55910"/>
                </a:lnTo>
                <a:lnTo>
                  <a:pt x="60860" y="55910"/>
                </a:lnTo>
                <a:lnTo>
                  <a:pt x="60950" y="55920"/>
                </a:lnTo>
                <a:lnTo>
                  <a:pt x="61000" y="55930"/>
                </a:lnTo>
                <a:lnTo>
                  <a:pt x="61070" y="55940"/>
                </a:lnTo>
                <a:lnTo>
                  <a:pt x="61150" y="55960"/>
                </a:lnTo>
                <a:lnTo>
                  <a:pt x="61220" y="55950"/>
                </a:lnTo>
                <a:lnTo>
                  <a:pt x="61300" y="55950"/>
                </a:lnTo>
                <a:lnTo>
                  <a:pt x="61360" y="55950"/>
                </a:lnTo>
                <a:lnTo>
                  <a:pt x="61430" y="55940"/>
                </a:lnTo>
                <a:lnTo>
                  <a:pt x="61490" y="55940"/>
                </a:lnTo>
                <a:lnTo>
                  <a:pt x="61570" y="55940"/>
                </a:lnTo>
                <a:lnTo>
                  <a:pt x="61660" y="55940"/>
                </a:lnTo>
                <a:lnTo>
                  <a:pt x="61720" y="55950"/>
                </a:lnTo>
                <a:lnTo>
                  <a:pt x="61780" y="55960"/>
                </a:lnTo>
                <a:lnTo>
                  <a:pt x="61850" y="55990"/>
                </a:lnTo>
                <a:lnTo>
                  <a:pt x="61920" y="56010"/>
                </a:lnTo>
                <a:lnTo>
                  <a:pt x="61990" y="56020"/>
                </a:lnTo>
                <a:lnTo>
                  <a:pt x="62040" y="56010"/>
                </a:lnTo>
                <a:lnTo>
                  <a:pt x="62110" y="55990"/>
                </a:lnTo>
                <a:lnTo>
                  <a:pt x="62200" y="55990"/>
                </a:lnTo>
                <a:lnTo>
                  <a:pt x="62260" y="55990"/>
                </a:lnTo>
                <a:lnTo>
                  <a:pt x="62320" y="55980"/>
                </a:lnTo>
                <a:lnTo>
                  <a:pt x="62440" y="55960"/>
                </a:lnTo>
                <a:lnTo>
                  <a:pt x="62500" y="55950"/>
                </a:lnTo>
                <a:lnTo>
                  <a:pt x="62550" y="55960"/>
                </a:lnTo>
                <a:lnTo>
                  <a:pt x="62610" y="56010"/>
                </a:lnTo>
                <a:lnTo>
                  <a:pt x="62650" y="56050"/>
                </a:lnTo>
                <a:lnTo>
                  <a:pt x="62710" y="56110"/>
                </a:lnTo>
                <a:lnTo>
                  <a:pt x="62770" y="56160"/>
                </a:lnTo>
                <a:lnTo>
                  <a:pt x="62820" y="56210"/>
                </a:lnTo>
                <a:lnTo>
                  <a:pt x="62880" y="56260"/>
                </a:lnTo>
                <a:lnTo>
                  <a:pt x="62910" y="56330"/>
                </a:lnTo>
                <a:lnTo>
                  <a:pt x="62940" y="56400"/>
                </a:lnTo>
                <a:lnTo>
                  <a:pt x="62970" y="56470"/>
                </a:lnTo>
                <a:lnTo>
                  <a:pt x="63000" y="56520"/>
                </a:lnTo>
                <a:lnTo>
                  <a:pt x="63030" y="56570"/>
                </a:lnTo>
                <a:lnTo>
                  <a:pt x="63050" y="56620"/>
                </a:lnTo>
                <a:lnTo>
                  <a:pt x="63070" y="56670"/>
                </a:lnTo>
                <a:lnTo>
                  <a:pt x="63080" y="56720"/>
                </a:lnTo>
                <a:lnTo>
                  <a:pt x="63100" y="56830"/>
                </a:lnTo>
                <a:lnTo>
                  <a:pt x="63160" y="56860"/>
                </a:lnTo>
                <a:lnTo>
                  <a:pt x="63220" y="56910"/>
                </a:lnTo>
                <a:lnTo>
                  <a:pt x="63260" y="56950"/>
                </a:lnTo>
                <a:lnTo>
                  <a:pt x="63320" y="57010"/>
                </a:lnTo>
                <a:lnTo>
                  <a:pt x="63380" y="57030"/>
                </a:lnTo>
                <a:lnTo>
                  <a:pt x="63430" y="57060"/>
                </a:lnTo>
                <a:lnTo>
                  <a:pt x="63500" y="57090"/>
                </a:lnTo>
                <a:lnTo>
                  <a:pt x="63520" y="57170"/>
                </a:lnTo>
                <a:lnTo>
                  <a:pt x="63540" y="57240"/>
                </a:lnTo>
                <a:lnTo>
                  <a:pt x="63610" y="57270"/>
                </a:lnTo>
                <a:lnTo>
                  <a:pt x="63650" y="57340"/>
                </a:lnTo>
                <a:lnTo>
                  <a:pt x="63650" y="57420"/>
                </a:lnTo>
                <a:lnTo>
                  <a:pt x="63690" y="57500"/>
                </a:lnTo>
                <a:lnTo>
                  <a:pt x="63650" y="57540"/>
                </a:lnTo>
                <a:lnTo>
                  <a:pt x="63690" y="57570"/>
                </a:lnTo>
                <a:lnTo>
                  <a:pt x="63700" y="57650"/>
                </a:lnTo>
                <a:lnTo>
                  <a:pt x="63740" y="57740"/>
                </a:lnTo>
                <a:lnTo>
                  <a:pt x="63820" y="57800"/>
                </a:lnTo>
                <a:lnTo>
                  <a:pt x="63830" y="57870"/>
                </a:lnTo>
                <a:lnTo>
                  <a:pt x="63890" y="57920"/>
                </a:lnTo>
                <a:lnTo>
                  <a:pt x="63920" y="57970"/>
                </a:lnTo>
                <a:lnTo>
                  <a:pt x="63960" y="58000"/>
                </a:lnTo>
                <a:lnTo>
                  <a:pt x="64010" y="58050"/>
                </a:lnTo>
                <a:lnTo>
                  <a:pt x="64080" y="58100"/>
                </a:lnTo>
                <a:lnTo>
                  <a:pt x="64080" y="58170"/>
                </a:lnTo>
                <a:lnTo>
                  <a:pt x="64140" y="58220"/>
                </a:lnTo>
                <a:lnTo>
                  <a:pt x="64150" y="58280"/>
                </a:lnTo>
                <a:lnTo>
                  <a:pt x="64170" y="58300"/>
                </a:lnTo>
                <a:lnTo>
                  <a:pt x="64180" y="58330"/>
                </a:lnTo>
                <a:lnTo>
                  <a:pt x="64230" y="58350"/>
                </a:lnTo>
                <a:lnTo>
                  <a:pt x="64280" y="58360"/>
                </a:lnTo>
                <a:lnTo>
                  <a:pt x="64330" y="58370"/>
                </a:lnTo>
                <a:lnTo>
                  <a:pt x="64370" y="58410"/>
                </a:lnTo>
                <a:lnTo>
                  <a:pt x="64420" y="5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