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Preah Vihear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reah Vihear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9730" y="25840"/>
                </a:moveTo>
                <a:lnTo>
                  <a:pt x="59670" y="25880"/>
                </a:lnTo>
                <a:lnTo>
                  <a:pt x="59630" y="25950"/>
                </a:lnTo>
                <a:lnTo>
                  <a:pt x="59590" y="26010"/>
                </a:lnTo>
                <a:lnTo>
                  <a:pt x="59550" y="26050"/>
                </a:lnTo>
                <a:lnTo>
                  <a:pt x="59500" y="26090"/>
                </a:lnTo>
                <a:lnTo>
                  <a:pt x="59440" y="26110"/>
                </a:lnTo>
                <a:lnTo>
                  <a:pt x="59380" y="26130"/>
                </a:lnTo>
                <a:lnTo>
                  <a:pt x="59310" y="26150"/>
                </a:lnTo>
                <a:lnTo>
                  <a:pt x="59240" y="26170"/>
                </a:lnTo>
                <a:lnTo>
                  <a:pt x="59190" y="26180"/>
                </a:lnTo>
                <a:lnTo>
                  <a:pt x="59120" y="26200"/>
                </a:lnTo>
                <a:lnTo>
                  <a:pt x="59050" y="26220"/>
                </a:lnTo>
                <a:lnTo>
                  <a:pt x="58980" y="26230"/>
                </a:lnTo>
                <a:lnTo>
                  <a:pt x="58910" y="26260"/>
                </a:lnTo>
                <a:lnTo>
                  <a:pt x="58810" y="26290"/>
                </a:lnTo>
                <a:lnTo>
                  <a:pt x="58740" y="26320"/>
                </a:lnTo>
                <a:lnTo>
                  <a:pt x="58650" y="26370"/>
                </a:lnTo>
                <a:lnTo>
                  <a:pt x="58590" y="26410"/>
                </a:lnTo>
                <a:lnTo>
                  <a:pt x="58550" y="26440"/>
                </a:lnTo>
                <a:lnTo>
                  <a:pt x="58470" y="26500"/>
                </a:lnTo>
                <a:lnTo>
                  <a:pt x="58410" y="26540"/>
                </a:lnTo>
                <a:lnTo>
                  <a:pt x="58360" y="26570"/>
                </a:lnTo>
                <a:lnTo>
                  <a:pt x="58300" y="26600"/>
                </a:lnTo>
                <a:lnTo>
                  <a:pt x="58240" y="26640"/>
                </a:lnTo>
                <a:lnTo>
                  <a:pt x="58180" y="26670"/>
                </a:lnTo>
                <a:lnTo>
                  <a:pt x="58120" y="26700"/>
                </a:lnTo>
                <a:lnTo>
                  <a:pt x="58050" y="26720"/>
                </a:lnTo>
                <a:lnTo>
                  <a:pt x="57980" y="26760"/>
                </a:lnTo>
                <a:lnTo>
                  <a:pt x="57920" y="26780"/>
                </a:lnTo>
                <a:lnTo>
                  <a:pt x="57860" y="26800"/>
                </a:lnTo>
                <a:lnTo>
                  <a:pt x="57800" y="26820"/>
                </a:lnTo>
                <a:lnTo>
                  <a:pt x="57740" y="26830"/>
                </a:lnTo>
                <a:lnTo>
                  <a:pt x="57670" y="26860"/>
                </a:lnTo>
                <a:lnTo>
                  <a:pt x="57620" y="26890"/>
                </a:lnTo>
                <a:lnTo>
                  <a:pt x="57550" y="26910"/>
                </a:lnTo>
                <a:lnTo>
                  <a:pt x="57470" y="26930"/>
                </a:lnTo>
                <a:lnTo>
                  <a:pt x="57410" y="26950"/>
                </a:lnTo>
                <a:lnTo>
                  <a:pt x="57340" y="26970"/>
                </a:lnTo>
                <a:lnTo>
                  <a:pt x="57280" y="27010"/>
                </a:lnTo>
                <a:lnTo>
                  <a:pt x="57220" y="27040"/>
                </a:lnTo>
                <a:lnTo>
                  <a:pt x="57150" y="27080"/>
                </a:lnTo>
                <a:lnTo>
                  <a:pt x="57090" y="27110"/>
                </a:lnTo>
                <a:lnTo>
                  <a:pt x="57020" y="27140"/>
                </a:lnTo>
                <a:lnTo>
                  <a:pt x="56960" y="27170"/>
                </a:lnTo>
                <a:lnTo>
                  <a:pt x="56890" y="27210"/>
                </a:lnTo>
                <a:lnTo>
                  <a:pt x="56820" y="27250"/>
                </a:lnTo>
                <a:lnTo>
                  <a:pt x="56770" y="27280"/>
                </a:lnTo>
                <a:lnTo>
                  <a:pt x="56700" y="27310"/>
                </a:lnTo>
                <a:lnTo>
                  <a:pt x="56650" y="27340"/>
                </a:lnTo>
                <a:lnTo>
                  <a:pt x="56600" y="27380"/>
                </a:lnTo>
                <a:lnTo>
                  <a:pt x="56550" y="27430"/>
                </a:lnTo>
                <a:lnTo>
                  <a:pt x="56520" y="27490"/>
                </a:lnTo>
                <a:lnTo>
                  <a:pt x="56500" y="27540"/>
                </a:lnTo>
                <a:lnTo>
                  <a:pt x="56470" y="27610"/>
                </a:lnTo>
                <a:lnTo>
                  <a:pt x="56400" y="27690"/>
                </a:lnTo>
                <a:lnTo>
                  <a:pt x="56340" y="27740"/>
                </a:lnTo>
                <a:lnTo>
                  <a:pt x="56300" y="27780"/>
                </a:lnTo>
                <a:lnTo>
                  <a:pt x="56270" y="27820"/>
                </a:lnTo>
                <a:lnTo>
                  <a:pt x="56230" y="27870"/>
                </a:lnTo>
                <a:lnTo>
                  <a:pt x="56170" y="27930"/>
                </a:lnTo>
                <a:lnTo>
                  <a:pt x="56110" y="28000"/>
                </a:lnTo>
                <a:lnTo>
                  <a:pt x="56040" y="28060"/>
                </a:lnTo>
                <a:lnTo>
                  <a:pt x="55980" y="28120"/>
                </a:lnTo>
                <a:lnTo>
                  <a:pt x="55940" y="28180"/>
                </a:lnTo>
                <a:lnTo>
                  <a:pt x="55890" y="28250"/>
                </a:lnTo>
                <a:lnTo>
                  <a:pt x="55840" y="28300"/>
                </a:lnTo>
                <a:lnTo>
                  <a:pt x="55800" y="28340"/>
                </a:lnTo>
                <a:lnTo>
                  <a:pt x="55760" y="28390"/>
                </a:lnTo>
                <a:lnTo>
                  <a:pt x="55700" y="28440"/>
                </a:lnTo>
                <a:lnTo>
                  <a:pt x="55640" y="28500"/>
                </a:lnTo>
                <a:lnTo>
                  <a:pt x="55590" y="28550"/>
                </a:lnTo>
                <a:lnTo>
                  <a:pt x="55540" y="28620"/>
                </a:lnTo>
                <a:lnTo>
                  <a:pt x="55500" y="28660"/>
                </a:lnTo>
                <a:lnTo>
                  <a:pt x="55460" y="28710"/>
                </a:lnTo>
                <a:lnTo>
                  <a:pt x="55420" y="28760"/>
                </a:lnTo>
                <a:lnTo>
                  <a:pt x="55380" y="28800"/>
                </a:lnTo>
                <a:lnTo>
                  <a:pt x="55340" y="28850"/>
                </a:lnTo>
                <a:lnTo>
                  <a:pt x="55300" y="28890"/>
                </a:lnTo>
                <a:lnTo>
                  <a:pt x="55250" y="28930"/>
                </a:lnTo>
                <a:lnTo>
                  <a:pt x="55180" y="28990"/>
                </a:lnTo>
                <a:lnTo>
                  <a:pt x="55120" y="29010"/>
                </a:lnTo>
                <a:lnTo>
                  <a:pt x="55070" y="29040"/>
                </a:lnTo>
                <a:lnTo>
                  <a:pt x="54990" y="29070"/>
                </a:lnTo>
                <a:lnTo>
                  <a:pt x="54930" y="29090"/>
                </a:lnTo>
                <a:lnTo>
                  <a:pt x="54860" y="29110"/>
                </a:lnTo>
                <a:lnTo>
                  <a:pt x="54810" y="29140"/>
                </a:lnTo>
                <a:lnTo>
                  <a:pt x="54740" y="29160"/>
                </a:lnTo>
                <a:lnTo>
                  <a:pt x="54680" y="29170"/>
                </a:lnTo>
                <a:lnTo>
                  <a:pt x="54600" y="29200"/>
                </a:lnTo>
                <a:lnTo>
                  <a:pt x="54540" y="29230"/>
                </a:lnTo>
                <a:lnTo>
                  <a:pt x="54480" y="29270"/>
                </a:lnTo>
                <a:lnTo>
                  <a:pt x="54440" y="29300"/>
                </a:lnTo>
                <a:lnTo>
                  <a:pt x="54380" y="29320"/>
                </a:lnTo>
                <a:lnTo>
                  <a:pt x="54330" y="29360"/>
                </a:lnTo>
                <a:lnTo>
                  <a:pt x="54280" y="29390"/>
                </a:lnTo>
                <a:lnTo>
                  <a:pt x="54220" y="29430"/>
                </a:lnTo>
                <a:lnTo>
                  <a:pt x="54150" y="29460"/>
                </a:lnTo>
                <a:lnTo>
                  <a:pt x="54080" y="29500"/>
                </a:lnTo>
                <a:lnTo>
                  <a:pt x="54040" y="29530"/>
                </a:lnTo>
                <a:lnTo>
                  <a:pt x="53980" y="29570"/>
                </a:lnTo>
                <a:lnTo>
                  <a:pt x="53930" y="29610"/>
                </a:lnTo>
                <a:lnTo>
                  <a:pt x="53880" y="29640"/>
                </a:lnTo>
                <a:lnTo>
                  <a:pt x="53840" y="29670"/>
                </a:lnTo>
                <a:lnTo>
                  <a:pt x="53780" y="29710"/>
                </a:lnTo>
                <a:lnTo>
                  <a:pt x="53730" y="29760"/>
                </a:lnTo>
                <a:lnTo>
                  <a:pt x="53710" y="29820"/>
                </a:lnTo>
                <a:lnTo>
                  <a:pt x="53650" y="29850"/>
                </a:lnTo>
                <a:lnTo>
                  <a:pt x="53610" y="29900"/>
                </a:lnTo>
                <a:lnTo>
                  <a:pt x="53580" y="29960"/>
                </a:lnTo>
                <a:lnTo>
                  <a:pt x="53540" y="30030"/>
                </a:lnTo>
                <a:lnTo>
                  <a:pt x="53500" y="30100"/>
                </a:lnTo>
                <a:lnTo>
                  <a:pt x="53480" y="30150"/>
                </a:lnTo>
                <a:lnTo>
                  <a:pt x="53450" y="30230"/>
                </a:lnTo>
                <a:lnTo>
                  <a:pt x="53430" y="30290"/>
                </a:lnTo>
                <a:lnTo>
                  <a:pt x="53400" y="30350"/>
                </a:lnTo>
                <a:lnTo>
                  <a:pt x="53360" y="30430"/>
                </a:lnTo>
                <a:lnTo>
                  <a:pt x="53300" y="30510"/>
                </a:lnTo>
                <a:lnTo>
                  <a:pt x="53250" y="30580"/>
                </a:lnTo>
                <a:lnTo>
                  <a:pt x="53200" y="30620"/>
                </a:lnTo>
                <a:lnTo>
                  <a:pt x="53160" y="30680"/>
                </a:lnTo>
                <a:lnTo>
                  <a:pt x="53100" y="30730"/>
                </a:lnTo>
                <a:lnTo>
                  <a:pt x="53060" y="30760"/>
                </a:lnTo>
                <a:lnTo>
                  <a:pt x="53020" y="30800"/>
                </a:lnTo>
                <a:lnTo>
                  <a:pt x="52980" y="30830"/>
                </a:lnTo>
                <a:lnTo>
                  <a:pt x="52940" y="30870"/>
                </a:lnTo>
                <a:lnTo>
                  <a:pt x="52880" y="30910"/>
                </a:lnTo>
                <a:lnTo>
                  <a:pt x="52840" y="30950"/>
                </a:lnTo>
                <a:lnTo>
                  <a:pt x="52790" y="30980"/>
                </a:lnTo>
                <a:lnTo>
                  <a:pt x="52720" y="31040"/>
                </a:lnTo>
                <a:lnTo>
                  <a:pt x="52650" y="31090"/>
                </a:lnTo>
                <a:lnTo>
                  <a:pt x="52590" y="31130"/>
                </a:lnTo>
                <a:lnTo>
                  <a:pt x="52520" y="31180"/>
                </a:lnTo>
                <a:lnTo>
                  <a:pt x="52450" y="31220"/>
                </a:lnTo>
                <a:lnTo>
                  <a:pt x="52410" y="31250"/>
                </a:lnTo>
                <a:lnTo>
                  <a:pt x="52360" y="31270"/>
                </a:lnTo>
                <a:lnTo>
                  <a:pt x="52280" y="31320"/>
                </a:lnTo>
                <a:lnTo>
                  <a:pt x="52230" y="31350"/>
                </a:lnTo>
                <a:lnTo>
                  <a:pt x="52160" y="31380"/>
                </a:lnTo>
                <a:lnTo>
                  <a:pt x="52100" y="31420"/>
                </a:lnTo>
                <a:lnTo>
                  <a:pt x="52050" y="31440"/>
                </a:lnTo>
                <a:lnTo>
                  <a:pt x="51980" y="31480"/>
                </a:lnTo>
                <a:lnTo>
                  <a:pt x="51930" y="31500"/>
                </a:lnTo>
                <a:lnTo>
                  <a:pt x="51880" y="31530"/>
                </a:lnTo>
                <a:lnTo>
                  <a:pt x="51790" y="31570"/>
                </a:lnTo>
                <a:lnTo>
                  <a:pt x="51720" y="31610"/>
                </a:lnTo>
                <a:lnTo>
                  <a:pt x="51680" y="31640"/>
                </a:lnTo>
                <a:lnTo>
                  <a:pt x="51630" y="31660"/>
                </a:lnTo>
                <a:lnTo>
                  <a:pt x="51560" y="31710"/>
                </a:lnTo>
                <a:lnTo>
                  <a:pt x="51500" y="31740"/>
                </a:lnTo>
                <a:lnTo>
                  <a:pt x="51440" y="31790"/>
                </a:lnTo>
                <a:lnTo>
                  <a:pt x="51400" y="31820"/>
                </a:lnTo>
                <a:lnTo>
                  <a:pt x="51330" y="31880"/>
                </a:lnTo>
                <a:lnTo>
                  <a:pt x="51260" y="31930"/>
                </a:lnTo>
                <a:lnTo>
                  <a:pt x="51180" y="31990"/>
                </a:lnTo>
                <a:lnTo>
                  <a:pt x="51100" y="32040"/>
                </a:lnTo>
                <a:lnTo>
                  <a:pt x="51050" y="32080"/>
                </a:lnTo>
                <a:lnTo>
                  <a:pt x="51010" y="32130"/>
                </a:lnTo>
                <a:lnTo>
                  <a:pt x="50950" y="32170"/>
                </a:lnTo>
                <a:lnTo>
                  <a:pt x="50900" y="32200"/>
                </a:lnTo>
                <a:lnTo>
                  <a:pt x="50850" y="32250"/>
                </a:lnTo>
                <a:lnTo>
                  <a:pt x="50780" y="32300"/>
                </a:lnTo>
                <a:lnTo>
                  <a:pt x="50720" y="32340"/>
                </a:lnTo>
                <a:lnTo>
                  <a:pt x="50670" y="32380"/>
                </a:lnTo>
                <a:lnTo>
                  <a:pt x="50610" y="32430"/>
                </a:lnTo>
                <a:lnTo>
                  <a:pt x="50560" y="32470"/>
                </a:lnTo>
                <a:lnTo>
                  <a:pt x="50500" y="32510"/>
                </a:lnTo>
                <a:lnTo>
                  <a:pt x="50440" y="32540"/>
                </a:lnTo>
                <a:lnTo>
                  <a:pt x="50390" y="32570"/>
                </a:lnTo>
                <a:lnTo>
                  <a:pt x="50330" y="32620"/>
                </a:lnTo>
                <a:lnTo>
                  <a:pt x="50280" y="32650"/>
                </a:lnTo>
                <a:lnTo>
                  <a:pt x="50220" y="32700"/>
                </a:lnTo>
                <a:lnTo>
                  <a:pt x="50080" y="32780"/>
                </a:lnTo>
                <a:lnTo>
                  <a:pt x="50030" y="32790"/>
                </a:lnTo>
                <a:lnTo>
                  <a:pt x="49890" y="32790"/>
                </a:lnTo>
                <a:lnTo>
                  <a:pt x="49800" y="32770"/>
                </a:lnTo>
                <a:lnTo>
                  <a:pt x="49680" y="32750"/>
                </a:lnTo>
                <a:lnTo>
                  <a:pt x="49600" y="32690"/>
                </a:lnTo>
                <a:lnTo>
                  <a:pt x="49530" y="32640"/>
                </a:lnTo>
                <a:lnTo>
                  <a:pt x="49440" y="32550"/>
                </a:lnTo>
                <a:lnTo>
                  <a:pt x="49330" y="32420"/>
                </a:lnTo>
                <a:lnTo>
                  <a:pt x="49220" y="32270"/>
                </a:lnTo>
                <a:lnTo>
                  <a:pt x="49110" y="32140"/>
                </a:lnTo>
                <a:lnTo>
                  <a:pt x="49080" y="32060"/>
                </a:lnTo>
                <a:lnTo>
                  <a:pt x="49020" y="32010"/>
                </a:lnTo>
                <a:lnTo>
                  <a:pt x="48960" y="31940"/>
                </a:lnTo>
                <a:lnTo>
                  <a:pt x="48920" y="31880"/>
                </a:lnTo>
                <a:lnTo>
                  <a:pt x="48880" y="31850"/>
                </a:lnTo>
                <a:lnTo>
                  <a:pt x="48870" y="31770"/>
                </a:lnTo>
                <a:lnTo>
                  <a:pt x="48830" y="31700"/>
                </a:lnTo>
                <a:lnTo>
                  <a:pt x="48820" y="31610"/>
                </a:lnTo>
                <a:lnTo>
                  <a:pt x="48770" y="31550"/>
                </a:lnTo>
                <a:lnTo>
                  <a:pt x="48730" y="31510"/>
                </a:lnTo>
                <a:lnTo>
                  <a:pt x="48690" y="31470"/>
                </a:lnTo>
                <a:lnTo>
                  <a:pt x="48660" y="31420"/>
                </a:lnTo>
                <a:lnTo>
                  <a:pt x="48620" y="31370"/>
                </a:lnTo>
                <a:lnTo>
                  <a:pt x="48590" y="31330"/>
                </a:lnTo>
                <a:lnTo>
                  <a:pt x="48540" y="31270"/>
                </a:lnTo>
                <a:lnTo>
                  <a:pt x="48530" y="31150"/>
                </a:lnTo>
                <a:lnTo>
                  <a:pt x="48550" y="31080"/>
                </a:lnTo>
                <a:lnTo>
                  <a:pt x="48550" y="30990"/>
                </a:lnTo>
                <a:lnTo>
                  <a:pt x="48510" y="30930"/>
                </a:lnTo>
                <a:lnTo>
                  <a:pt x="48450" y="30890"/>
                </a:lnTo>
                <a:lnTo>
                  <a:pt x="48410" y="30850"/>
                </a:lnTo>
                <a:lnTo>
                  <a:pt x="48360" y="30790"/>
                </a:lnTo>
                <a:lnTo>
                  <a:pt x="48350" y="30710"/>
                </a:lnTo>
                <a:lnTo>
                  <a:pt x="48330" y="30610"/>
                </a:lnTo>
                <a:lnTo>
                  <a:pt x="48340" y="30540"/>
                </a:lnTo>
                <a:lnTo>
                  <a:pt x="48340" y="30480"/>
                </a:lnTo>
                <a:lnTo>
                  <a:pt x="48320" y="30410"/>
                </a:lnTo>
                <a:lnTo>
                  <a:pt x="48290" y="30330"/>
                </a:lnTo>
                <a:lnTo>
                  <a:pt x="48310" y="30270"/>
                </a:lnTo>
                <a:lnTo>
                  <a:pt x="48320" y="30200"/>
                </a:lnTo>
                <a:lnTo>
                  <a:pt x="48320" y="30140"/>
                </a:lnTo>
                <a:lnTo>
                  <a:pt x="48340" y="30070"/>
                </a:lnTo>
                <a:lnTo>
                  <a:pt x="48320" y="30000"/>
                </a:lnTo>
                <a:lnTo>
                  <a:pt x="48320" y="29900"/>
                </a:lnTo>
                <a:lnTo>
                  <a:pt x="48350" y="29850"/>
                </a:lnTo>
                <a:lnTo>
                  <a:pt x="48390" y="29820"/>
                </a:lnTo>
                <a:lnTo>
                  <a:pt x="48430" y="29780"/>
                </a:lnTo>
                <a:lnTo>
                  <a:pt x="48460" y="29730"/>
                </a:lnTo>
                <a:lnTo>
                  <a:pt x="48440" y="29660"/>
                </a:lnTo>
                <a:lnTo>
                  <a:pt x="48430" y="29580"/>
                </a:lnTo>
                <a:lnTo>
                  <a:pt x="48460" y="29520"/>
                </a:lnTo>
                <a:lnTo>
                  <a:pt x="48520" y="29470"/>
                </a:lnTo>
                <a:lnTo>
                  <a:pt x="48580" y="29420"/>
                </a:lnTo>
                <a:lnTo>
                  <a:pt x="48610" y="29360"/>
                </a:lnTo>
                <a:lnTo>
                  <a:pt x="48640" y="29280"/>
                </a:lnTo>
                <a:lnTo>
                  <a:pt x="48660" y="29190"/>
                </a:lnTo>
                <a:lnTo>
                  <a:pt x="48680" y="29110"/>
                </a:lnTo>
                <a:lnTo>
                  <a:pt x="48700" y="29050"/>
                </a:lnTo>
                <a:lnTo>
                  <a:pt x="48720" y="29000"/>
                </a:lnTo>
                <a:lnTo>
                  <a:pt x="48740" y="28930"/>
                </a:lnTo>
                <a:lnTo>
                  <a:pt x="48770" y="28860"/>
                </a:lnTo>
                <a:lnTo>
                  <a:pt x="48780" y="28810"/>
                </a:lnTo>
                <a:lnTo>
                  <a:pt x="48820" y="28730"/>
                </a:lnTo>
                <a:lnTo>
                  <a:pt x="48780" y="28670"/>
                </a:lnTo>
                <a:lnTo>
                  <a:pt x="48770" y="28620"/>
                </a:lnTo>
                <a:lnTo>
                  <a:pt x="48750" y="28570"/>
                </a:lnTo>
                <a:lnTo>
                  <a:pt x="48720" y="28500"/>
                </a:lnTo>
                <a:lnTo>
                  <a:pt x="48690" y="28430"/>
                </a:lnTo>
                <a:lnTo>
                  <a:pt x="48660" y="28370"/>
                </a:lnTo>
                <a:lnTo>
                  <a:pt x="48620" y="28320"/>
                </a:lnTo>
                <a:lnTo>
                  <a:pt x="48570" y="28300"/>
                </a:lnTo>
                <a:lnTo>
                  <a:pt x="48510" y="28290"/>
                </a:lnTo>
                <a:lnTo>
                  <a:pt x="48420" y="28300"/>
                </a:lnTo>
                <a:lnTo>
                  <a:pt x="48340" y="28300"/>
                </a:lnTo>
                <a:lnTo>
                  <a:pt x="48260" y="28310"/>
                </a:lnTo>
                <a:lnTo>
                  <a:pt x="48180" y="28320"/>
                </a:lnTo>
                <a:lnTo>
                  <a:pt x="48100" y="28340"/>
                </a:lnTo>
                <a:lnTo>
                  <a:pt x="48040" y="28340"/>
                </a:lnTo>
                <a:lnTo>
                  <a:pt x="47970" y="28350"/>
                </a:lnTo>
                <a:lnTo>
                  <a:pt x="47920" y="28350"/>
                </a:lnTo>
                <a:lnTo>
                  <a:pt x="47850" y="28350"/>
                </a:lnTo>
                <a:lnTo>
                  <a:pt x="47700" y="28310"/>
                </a:lnTo>
                <a:lnTo>
                  <a:pt x="47630" y="28300"/>
                </a:lnTo>
                <a:lnTo>
                  <a:pt x="47540" y="28310"/>
                </a:lnTo>
                <a:lnTo>
                  <a:pt x="47480" y="28320"/>
                </a:lnTo>
                <a:lnTo>
                  <a:pt x="47420" y="28320"/>
                </a:lnTo>
                <a:lnTo>
                  <a:pt x="47370" y="28340"/>
                </a:lnTo>
                <a:lnTo>
                  <a:pt x="47290" y="28340"/>
                </a:lnTo>
                <a:lnTo>
                  <a:pt x="47190" y="28350"/>
                </a:lnTo>
                <a:lnTo>
                  <a:pt x="47090" y="28370"/>
                </a:lnTo>
                <a:lnTo>
                  <a:pt x="47010" y="28370"/>
                </a:lnTo>
                <a:lnTo>
                  <a:pt x="46930" y="28370"/>
                </a:lnTo>
                <a:lnTo>
                  <a:pt x="46840" y="28390"/>
                </a:lnTo>
                <a:lnTo>
                  <a:pt x="46780" y="28400"/>
                </a:lnTo>
                <a:lnTo>
                  <a:pt x="46720" y="28410"/>
                </a:lnTo>
                <a:lnTo>
                  <a:pt x="46620" y="28420"/>
                </a:lnTo>
                <a:lnTo>
                  <a:pt x="46550" y="28380"/>
                </a:lnTo>
                <a:lnTo>
                  <a:pt x="46490" y="28350"/>
                </a:lnTo>
                <a:lnTo>
                  <a:pt x="46460" y="28290"/>
                </a:lnTo>
                <a:lnTo>
                  <a:pt x="46400" y="28250"/>
                </a:lnTo>
                <a:lnTo>
                  <a:pt x="46330" y="28220"/>
                </a:lnTo>
                <a:lnTo>
                  <a:pt x="46250" y="28230"/>
                </a:lnTo>
                <a:lnTo>
                  <a:pt x="46190" y="28260"/>
                </a:lnTo>
                <a:lnTo>
                  <a:pt x="46140" y="28260"/>
                </a:lnTo>
                <a:lnTo>
                  <a:pt x="46090" y="28240"/>
                </a:lnTo>
                <a:lnTo>
                  <a:pt x="46040" y="28230"/>
                </a:lnTo>
                <a:lnTo>
                  <a:pt x="45980" y="28250"/>
                </a:lnTo>
                <a:lnTo>
                  <a:pt x="45900" y="28270"/>
                </a:lnTo>
                <a:lnTo>
                  <a:pt x="45840" y="28290"/>
                </a:lnTo>
                <a:lnTo>
                  <a:pt x="45790" y="28340"/>
                </a:lnTo>
                <a:lnTo>
                  <a:pt x="45740" y="28380"/>
                </a:lnTo>
                <a:lnTo>
                  <a:pt x="45670" y="28370"/>
                </a:lnTo>
                <a:lnTo>
                  <a:pt x="45620" y="28360"/>
                </a:lnTo>
                <a:lnTo>
                  <a:pt x="45570" y="28340"/>
                </a:lnTo>
                <a:lnTo>
                  <a:pt x="45510" y="28350"/>
                </a:lnTo>
                <a:lnTo>
                  <a:pt x="45450" y="28360"/>
                </a:lnTo>
                <a:lnTo>
                  <a:pt x="45390" y="28410"/>
                </a:lnTo>
                <a:lnTo>
                  <a:pt x="45350" y="28480"/>
                </a:lnTo>
                <a:lnTo>
                  <a:pt x="45310" y="28510"/>
                </a:lnTo>
                <a:lnTo>
                  <a:pt x="45270" y="28540"/>
                </a:lnTo>
                <a:lnTo>
                  <a:pt x="45170" y="28610"/>
                </a:lnTo>
                <a:lnTo>
                  <a:pt x="45100" y="28620"/>
                </a:lnTo>
                <a:lnTo>
                  <a:pt x="45050" y="28640"/>
                </a:lnTo>
                <a:lnTo>
                  <a:pt x="44970" y="28680"/>
                </a:lnTo>
                <a:lnTo>
                  <a:pt x="44910" y="28720"/>
                </a:lnTo>
                <a:lnTo>
                  <a:pt x="44840" y="28780"/>
                </a:lnTo>
                <a:lnTo>
                  <a:pt x="44780" y="28810"/>
                </a:lnTo>
                <a:lnTo>
                  <a:pt x="44700" y="28850"/>
                </a:lnTo>
                <a:lnTo>
                  <a:pt x="44650" y="28870"/>
                </a:lnTo>
                <a:lnTo>
                  <a:pt x="44600" y="28880"/>
                </a:lnTo>
                <a:lnTo>
                  <a:pt x="44510" y="28920"/>
                </a:lnTo>
                <a:lnTo>
                  <a:pt x="44440" y="28950"/>
                </a:lnTo>
                <a:lnTo>
                  <a:pt x="44370" y="28980"/>
                </a:lnTo>
                <a:lnTo>
                  <a:pt x="44270" y="29010"/>
                </a:lnTo>
                <a:lnTo>
                  <a:pt x="44200" y="29030"/>
                </a:lnTo>
                <a:lnTo>
                  <a:pt x="44140" y="29050"/>
                </a:lnTo>
                <a:lnTo>
                  <a:pt x="44030" y="29090"/>
                </a:lnTo>
                <a:lnTo>
                  <a:pt x="43930" y="29130"/>
                </a:lnTo>
                <a:lnTo>
                  <a:pt x="43840" y="29160"/>
                </a:lnTo>
                <a:lnTo>
                  <a:pt x="43740" y="29190"/>
                </a:lnTo>
                <a:lnTo>
                  <a:pt x="43650" y="29200"/>
                </a:lnTo>
                <a:lnTo>
                  <a:pt x="43580" y="29220"/>
                </a:lnTo>
                <a:lnTo>
                  <a:pt x="43490" y="29250"/>
                </a:lnTo>
                <a:lnTo>
                  <a:pt x="43390" y="29270"/>
                </a:lnTo>
                <a:lnTo>
                  <a:pt x="43270" y="29290"/>
                </a:lnTo>
                <a:lnTo>
                  <a:pt x="43120" y="29310"/>
                </a:lnTo>
                <a:lnTo>
                  <a:pt x="43040" y="29320"/>
                </a:lnTo>
                <a:lnTo>
                  <a:pt x="42980" y="29290"/>
                </a:lnTo>
                <a:lnTo>
                  <a:pt x="42990" y="29220"/>
                </a:lnTo>
                <a:lnTo>
                  <a:pt x="43020" y="29130"/>
                </a:lnTo>
                <a:lnTo>
                  <a:pt x="43050" y="29060"/>
                </a:lnTo>
                <a:lnTo>
                  <a:pt x="43080" y="28990"/>
                </a:lnTo>
                <a:lnTo>
                  <a:pt x="43090" y="28930"/>
                </a:lnTo>
                <a:lnTo>
                  <a:pt x="43070" y="28840"/>
                </a:lnTo>
                <a:lnTo>
                  <a:pt x="43040" y="28760"/>
                </a:lnTo>
                <a:lnTo>
                  <a:pt x="43020" y="28710"/>
                </a:lnTo>
                <a:lnTo>
                  <a:pt x="43000" y="28650"/>
                </a:lnTo>
                <a:lnTo>
                  <a:pt x="42990" y="28590"/>
                </a:lnTo>
                <a:lnTo>
                  <a:pt x="42970" y="28520"/>
                </a:lnTo>
                <a:lnTo>
                  <a:pt x="42980" y="28460"/>
                </a:lnTo>
                <a:lnTo>
                  <a:pt x="42990" y="28380"/>
                </a:lnTo>
                <a:lnTo>
                  <a:pt x="43010" y="28320"/>
                </a:lnTo>
                <a:lnTo>
                  <a:pt x="43040" y="28250"/>
                </a:lnTo>
                <a:lnTo>
                  <a:pt x="43090" y="28170"/>
                </a:lnTo>
                <a:lnTo>
                  <a:pt x="43100" y="28110"/>
                </a:lnTo>
                <a:lnTo>
                  <a:pt x="43090" y="28050"/>
                </a:lnTo>
                <a:lnTo>
                  <a:pt x="43050" y="27990"/>
                </a:lnTo>
                <a:lnTo>
                  <a:pt x="43020" y="27940"/>
                </a:lnTo>
                <a:lnTo>
                  <a:pt x="43020" y="27860"/>
                </a:lnTo>
                <a:lnTo>
                  <a:pt x="43020" y="27800"/>
                </a:lnTo>
                <a:lnTo>
                  <a:pt x="43030" y="27740"/>
                </a:lnTo>
                <a:lnTo>
                  <a:pt x="43020" y="27680"/>
                </a:lnTo>
                <a:lnTo>
                  <a:pt x="43010" y="27620"/>
                </a:lnTo>
                <a:lnTo>
                  <a:pt x="43010" y="27540"/>
                </a:lnTo>
                <a:lnTo>
                  <a:pt x="43010" y="27440"/>
                </a:lnTo>
                <a:lnTo>
                  <a:pt x="43010" y="27370"/>
                </a:lnTo>
                <a:lnTo>
                  <a:pt x="43030" y="27310"/>
                </a:lnTo>
                <a:lnTo>
                  <a:pt x="43050" y="27230"/>
                </a:lnTo>
                <a:lnTo>
                  <a:pt x="43070" y="27170"/>
                </a:lnTo>
                <a:lnTo>
                  <a:pt x="43090" y="27100"/>
                </a:lnTo>
                <a:lnTo>
                  <a:pt x="43110" y="27040"/>
                </a:lnTo>
                <a:lnTo>
                  <a:pt x="43140" y="26960"/>
                </a:lnTo>
                <a:lnTo>
                  <a:pt x="43180" y="26910"/>
                </a:lnTo>
                <a:lnTo>
                  <a:pt x="43220" y="26880"/>
                </a:lnTo>
                <a:lnTo>
                  <a:pt x="43270" y="26830"/>
                </a:lnTo>
                <a:lnTo>
                  <a:pt x="43310" y="26790"/>
                </a:lnTo>
                <a:lnTo>
                  <a:pt x="43350" y="26740"/>
                </a:lnTo>
                <a:lnTo>
                  <a:pt x="43380" y="26690"/>
                </a:lnTo>
                <a:lnTo>
                  <a:pt x="43400" y="26640"/>
                </a:lnTo>
                <a:lnTo>
                  <a:pt x="43430" y="26560"/>
                </a:lnTo>
                <a:lnTo>
                  <a:pt x="43450" y="26500"/>
                </a:lnTo>
                <a:lnTo>
                  <a:pt x="43490" y="26440"/>
                </a:lnTo>
                <a:lnTo>
                  <a:pt x="43540" y="26390"/>
                </a:lnTo>
                <a:lnTo>
                  <a:pt x="43590" y="26340"/>
                </a:lnTo>
                <a:lnTo>
                  <a:pt x="43640" y="26310"/>
                </a:lnTo>
                <a:lnTo>
                  <a:pt x="43700" y="26270"/>
                </a:lnTo>
                <a:lnTo>
                  <a:pt x="43780" y="26220"/>
                </a:lnTo>
                <a:lnTo>
                  <a:pt x="43850" y="26160"/>
                </a:lnTo>
                <a:lnTo>
                  <a:pt x="43910" y="26110"/>
                </a:lnTo>
                <a:lnTo>
                  <a:pt x="43960" y="26080"/>
                </a:lnTo>
                <a:lnTo>
                  <a:pt x="44010" y="26040"/>
                </a:lnTo>
                <a:lnTo>
                  <a:pt x="44060" y="26000"/>
                </a:lnTo>
                <a:lnTo>
                  <a:pt x="44120" y="25970"/>
                </a:lnTo>
                <a:lnTo>
                  <a:pt x="44170" y="25920"/>
                </a:lnTo>
                <a:lnTo>
                  <a:pt x="44180" y="25870"/>
                </a:lnTo>
                <a:lnTo>
                  <a:pt x="44200" y="25820"/>
                </a:lnTo>
                <a:lnTo>
                  <a:pt x="44220" y="25770"/>
                </a:lnTo>
                <a:lnTo>
                  <a:pt x="44250" y="25720"/>
                </a:lnTo>
                <a:lnTo>
                  <a:pt x="44280" y="25680"/>
                </a:lnTo>
                <a:lnTo>
                  <a:pt x="44310" y="25640"/>
                </a:lnTo>
                <a:lnTo>
                  <a:pt x="44360" y="25600"/>
                </a:lnTo>
                <a:lnTo>
                  <a:pt x="44400" y="25550"/>
                </a:lnTo>
                <a:lnTo>
                  <a:pt x="44430" y="25500"/>
                </a:lnTo>
                <a:lnTo>
                  <a:pt x="44440" y="25450"/>
                </a:lnTo>
                <a:lnTo>
                  <a:pt x="44430" y="25390"/>
                </a:lnTo>
                <a:lnTo>
                  <a:pt x="44450" y="25300"/>
                </a:lnTo>
                <a:lnTo>
                  <a:pt x="44450" y="25230"/>
                </a:lnTo>
                <a:lnTo>
                  <a:pt x="44440" y="25170"/>
                </a:lnTo>
                <a:lnTo>
                  <a:pt x="44430" y="25130"/>
                </a:lnTo>
                <a:lnTo>
                  <a:pt x="44420" y="25070"/>
                </a:lnTo>
                <a:lnTo>
                  <a:pt x="44440" y="25010"/>
                </a:lnTo>
                <a:lnTo>
                  <a:pt x="44470" y="24960"/>
                </a:lnTo>
                <a:lnTo>
                  <a:pt x="44510" y="24910"/>
                </a:lnTo>
                <a:lnTo>
                  <a:pt x="44580" y="24850"/>
                </a:lnTo>
                <a:lnTo>
                  <a:pt x="44640" y="24810"/>
                </a:lnTo>
                <a:lnTo>
                  <a:pt x="44690" y="24760"/>
                </a:lnTo>
                <a:lnTo>
                  <a:pt x="44740" y="24690"/>
                </a:lnTo>
                <a:lnTo>
                  <a:pt x="44810" y="24650"/>
                </a:lnTo>
                <a:lnTo>
                  <a:pt x="44850" y="24600"/>
                </a:lnTo>
                <a:lnTo>
                  <a:pt x="44910" y="24560"/>
                </a:lnTo>
                <a:lnTo>
                  <a:pt x="44930" y="24510"/>
                </a:lnTo>
                <a:lnTo>
                  <a:pt x="44970" y="24460"/>
                </a:lnTo>
                <a:lnTo>
                  <a:pt x="45010" y="24420"/>
                </a:lnTo>
                <a:lnTo>
                  <a:pt x="44960" y="24370"/>
                </a:lnTo>
                <a:lnTo>
                  <a:pt x="44920" y="24340"/>
                </a:lnTo>
                <a:lnTo>
                  <a:pt x="44870" y="24310"/>
                </a:lnTo>
                <a:lnTo>
                  <a:pt x="44820" y="24360"/>
                </a:lnTo>
                <a:lnTo>
                  <a:pt x="44750" y="24390"/>
                </a:lnTo>
                <a:lnTo>
                  <a:pt x="44700" y="24430"/>
                </a:lnTo>
                <a:lnTo>
                  <a:pt x="44640" y="24460"/>
                </a:lnTo>
                <a:lnTo>
                  <a:pt x="44590" y="24500"/>
                </a:lnTo>
                <a:lnTo>
                  <a:pt x="44520" y="24540"/>
                </a:lnTo>
                <a:lnTo>
                  <a:pt x="44480" y="24590"/>
                </a:lnTo>
                <a:lnTo>
                  <a:pt x="44440" y="24630"/>
                </a:lnTo>
                <a:lnTo>
                  <a:pt x="44350" y="24640"/>
                </a:lnTo>
                <a:lnTo>
                  <a:pt x="44260" y="24680"/>
                </a:lnTo>
                <a:lnTo>
                  <a:pt x="44200" y="24700"/>
                </a:lnTo>
                <a:lnTo>
                  <a:pt x="44130" y="24720"/>
                </a:lnTo>
                <a:lnTo>
                  <a:pt x="44080" y="24740"/>
                </a:lnTo>
                <a:lnTo>
                  <a:pt x="44030" y="24770"/>
                </a:lnTo>
                <a:lnTo>
                  <a:pt x="43970" y="24810"/>
                </a:lnTo>
                <a:lnTo>
                  <a:pt x="43900" y="24820"/>
                </a:lnTo>
                <a:lnTo>
                  <a:pt x="43850" y="24810"/>
                </a:lnTo>
                <a:lnTo>
                  <a:pt x="43820" y="24740"/>
                </a:lnTo>
                <a:lnTo>
                  <a:pt x="43780" y="24700"/>
                </a:lnTo>
                <a:lnTo>
                  <a:pt x="43710" y="24660"/>
                </a:lnTo>
                <a:lnTo>
                  <a:pt x="43640" y="24620"/>
                </a:lnTo>
                <a:lnTo>
                  <a:pt x="43590" y="24560"/>
                </a:lnTo>
                <a:lnTo>
                  <a:pt x="43550" y="24510"/>
                </a:lnTo>
                <a:lnTo>
                  <a:pt x="43490" y="24490"/>
                </a:lnTo>
                <a:lnTo>
                  <a:pt x="43420" y="24490"/>
                </a:lnTo>
                <a:lnTo>
                  <a:pt x="43360" y="24500"/>
                </a:lnTo>
                <a:lnTo>
                  <a:pt x="43310" y="24510"/>
                </a:lnTo>
                <a:lnTo>
                  <a:pt x="43240" y="24520"/>
                </a:lnTo>
                <a:lnTo>
                  <a:pt x="43170" y="24530"/>
                </a:lnTo>
                <a:lnTo>
                  <a:pt x="43110" y="24530"/>
                </a:lnTo>
                <a:lnTo>
                  <a:pt x="43050" y="24530"/>
                </a:lnTo>
                <a:lnTo>
                  <a:pt x="42980" y="24520"/>
                </a:lnTo>
                <a:lnTo>
                  <a:pt x="42920" y="24480"/>
                </a:lnTo>
                <a:lnTo>
                  <a:pt x="42850" y="24460"/>
                </a:lnTo>
                <a:lnTo>
                  <a:pt x="42760" y="24460"/>
                </a:lnTo>
                <a:lnTo>
                  <a:pt x="42710" y="24430"/>
                </a:lnTo>
                <a:lnTo>
                  <a:pt x="42660" y="24390"/>
                </a:lnTo>
                <a:lnTo>
                  <a:pt x="42600" y="24340"/>
                </a:lnTo>
                <a:lnTo>
                  <a:pt x="42550" y="24290"/>
                </a:lnTo>
                <a:lnTo>
                  <a:pt x="42500" y="24240"/>
                </a:lnTo>
                <a:lnTo>
                  <a:pt x="42450" y="24160"/>
                </a:lnTo>
                <a:lnTo>
                  <a:pt x="42400" y="24130"/>
                </a:lnTo>
                <a:lnTo>
                  <a:pt x="42320" y="24120"/>
                </a:lnTo>
                <a:lnTo>
                  <a:pt x="42250" y="24110"/>
                </a:lnTo>
                <a:lnTo>
                  <a:pt x="42170" y="24100"/>
                </a:lnTo>
                <a:lnTo>
                  <a:pt x="42110" y="24120"/>
                </a:lnTo>
                <a:lnTo>
                  <a:pt x="42010" y="24110"/>
                </a:lnTo>
                <a:lnTo>
                  <a:pt x="41910" y="24070"/>
                </a:lnTo>
                <a:lnTo>
                  <a:pt x="41850" y="24050"/>
                </a:lnTo>
                <a:lnTo>
                  <a:pt x="41800" y="24060"/>
                </a:lnTo>
                <a:lnTo>
                  <a:pt x="41700" y="24020"/>
                </a:lnTo>
                <a:lnTo>
                  <a:pt x="41640" y="24020"/>
                </a:lnTo>
                <a:lnTo>
                  <a:pt x="41570" y="24010"/>
                </a:lnTo>
                <a:lnTo>
                  <a:pt x="41510" y="24000"/>
                </a:lnTo>
                <a:lnTo>
                  <a:pt x="41430" y="23990"/>
                </a:lnTo>
                <a:lnTo>
                  <a:pt x="41370" y="23980"/>
                </a:lnTo>
                <a:lnTo>
                  <a:pt x="41290" y="23980"/>
                </a:lnTo>
                <a:lnTo>
                  <a:pt x="41190" y="23980"/>
                </a:lnTo>
                <a:lnTo>
                  <a:pt x="41110" y="23990"/>
                </a:lnTo>
                <a:lnTo>
                  <a:pt x="41050" y="23970"/>
                </a:lnTo>
                <a:lnTo>
                  <a:pt x="40950" y="23970"/>
                </a:lnTo>
                <a:lnTo>
                  <a:pt x="40840" y="23970"/>
                </a:lnTo>
                <a:lnTo>
                  <a:pt x="40750" y="23970"/>
                </a:lnTo>
                <a:lnTo>
                  <a:pt x="40630" y="23960"/>
                </a:lnTo>
                <a:lnTo>
                  <a:pt x="40530" y="23950"/>
                </a:lnTo>
                <a:lnTo>
                  <a:pt x="40440" y="23940"/>
                </a:lnTo>
                <a:lnTo>
                  <a:pt x="40290" y="23900"/>
                </a:lnTo>
                <a:lnTo>
                  <a:pt x="40260" y="23840"/>
                </a:lnTo>
                <a:lnTo>
                  <a:pt x="40270" y="23780"/>
                </a:lnTo>
                <a:lnTo>
                  <a:pt x="40320" y="23710"/>
                </a:lnTo>
                <a:lnTo>
                  <a:pt x="40290" y="23640"/>
                </a:lnTo>
                <a:lnTo>
                  <a:pt x="40240" y="23570"/>
                </a:lnTo>
                <a:lnTo>
                  <a:pt x="40240" y="23500"/>
                </a:lnTo>
                <a:lnTo>
                  <a:pt x="40220" y="23430"/>
                </a:lnTo>
                <a:lnTo>
                  <a:pt x="40190" y="23350"/>
                </a:lnTo>
                <a:lnTo>
                  <a:pt x="40170" y="23280"/>
                </a:lnTo>
                <a:lnTo>
                  <a:pt x="40170" y="23230"/>
                </a:lnTo>
                <a:lnTo>
                  <a:pt x="40190" y="23170"/>
                </a:lnTo>
                <a:lnTo>
                  <a:pt x="40220" y="23120"/>
                </a:lnTo>
                <a:lnTo>
                  <a:pt x="40250" y="23070"/>
                </a:lnTo>
                <a:lnTo>
                  <a:pt x="40290" y="23030"/>
                </a:lnTo>
                <a:lnTo>
                  <a:pt x="40340" y="23010"/>
                </a:lnTo>
                <a:lnTo>
                  <a:pt x="40410" y="22990"/>
                </a:lnTo>
                <a:lnTo>
                  <a:pt x="40470" y="22960"/>
                </a:lnTo>
                <a:lnTo>
                  <a:pt x="40530" y="22920"/>
                </a:lnTo>
                <a:lnTo>
                  <a:pt x="40560" y="22860"/>
                </a:lnTo>
                <a:lnTo>
                  <a:pt x="40550" y="22800"/>
                </a:lnTo>
                <a:lnTo>
                  <a:pt x="40570" y="22750"/>
                </a:lnTo>
                <a:lnTo>
                  <a:pt x="40580" y="22680"/>
                </a:lnTo>
                <a:lnTo>
                  <a:pt x="40570" y="22630"/>
                </a:lnTo>
                <a:lnTo>
                  <a:pt x="40580" y="22580"/>
                </a:lnTo>
                <a:lnTo>
                  <a:pt x="40630" y="22500"/>
                </a:lnTo>
                <a:lnTo>
                  <a:pt x="40660" y="22430"/>
                </a:lnTo>
                <a:lnTo>
                  <a:pt x="40690" y="22360"/>
                </a:lnTo>
                <a:lnTo>
                  <a:pt x="40730" y="22290"/>
                </a:lnTo>
                <a:lnTo>
                  <a:pt x="40770" y="22240"/>
                </a:lnTo>
                <a:lnTo>
                  <a:pt x="40830" y="22190"/>
                </a:lnTo>
                <a:lnTo>
                  <a:pt x="40820" y="21910"/>
                </a:lnTo>
                <a:lnTo>
                  <a:pt x="40690" y="21830"/>
                </a:lnTo>
                <a:lnTo>
                  <a:pt x="40660" y="21790"/>
                </a:lnTo>
                <a:lnTo>
                  <a:pt x="40630" y="21750"/>
                </a:lnTo>
                <a:lnTo>
                  <a:pt x="40610" y="21670"/>
                </a:lnTo>
                <a:lnTo>
                  <a:pt x="40620" y="21590"/>
                </a:lnTo>
                <a:lnTo>
                  <a:pt x="40640" y="21530"/>
                </a:lnTo>
                <a:lnTo>
                  <a:pt x="40670" y="21460"/>
                </a:lnTo>
                <a:lnTo>
                  <a:pt x="40680" y="21370"/>
                </a:lnTo>
                <a:lnTo>
                  <a:pt x="40650" y="21320"/>
                </a:lnTo>
                <a:lnTo>
                  <a:pt x="40640" y="21260"/>
                </a:lnTo>
                <a:lnTo>
                  <a:pt x="40620" y="21180"/>
                </a:lnTo>
                <a:lnTo>
                  <a:pt x="40620" y="21080"/>
                </a:lnTo>
                <a:lnTo>
                  <a:pt x="40620" y="21010"/>
                </a:lnTo>
                <a:lnTo>
                  <a:pt x="40580" y="20930"/>
                </a:lnTo>
                <a:lnTo>
                  <a:pt x="40540" y="20870"/>
                </a:lnTo>
                <a:lnTo>
                  <a:pt x="40530" y="20810"/>
                </a:lnTo>
                <a:lnTo>
                  <a:pt x="40480" y="20750"/>
                </a:lnTo>
                <a:lnTo>
                  <a:pt x="40420" y="20700"/>
                </a:lnTo>
                <a:lnTo>
                  <a:pt x="40350" y="20660"/>
                </a:lnTo>
                <a:lnTo>
                  <a:pt x="40320" y="20590"/>
                </a:lnTo>
                <a:lnTo>
                  <a:pt x="40290" y="20520"/>
                </a:lnTo>
                <a:lnTo>
                  <a:pt x="40270" y="20470"/>
                </a:lnTo>
                <a:lnTo>
                  <a:pt x="40300" y="20420"/>
                </a:lnTo>
                <a:lnTo>
                  <a:pt x="40350" y="20360"/>
                </a:lnTo>
                <a:lnTo>
                  <a:pt x="40380" y="20290"/>
                </a:lnTo>
                <a:lnTo>
                  <a:pt x="40390" y="20210"/>
                </a:lnTo>
                <a:lnTo>
                  <a:pt x="40350" y="20150"/>
                </a:lnTo>
                <a:lnTo>
                  <a:pt x="40290" y="20120"/>
                </a:lnTo>
                <a:lnTo>
                  <a:pt x="40230" y="20100"/>
                </a:lnTo>
                <a:lnTo>
                  <a:pt x="40170" y="20080"/>
                </a:lnTo>
                <a:lnTo>
                  <a:pt x="40130" y="20040"/>
                </a:lnTo>
                <a:lnTo>
                  <a:pt x="40090" y="20020"/>
                </a:lnTo>
                <a:lnTo>
                  <a:pt x="40060" y="19970"/>
                </a:lnTo>
                <a:lnTo>
                  <a:pt x="40030" y="19930"/>
                </a:lnTo>
                <a:lnTo>
                  <a:pt x="40010" y="19870"/>
                </a:lnTo>
                <a:lnTo>
                  <a:pt x="39990" y="19790"/>
                </a:lnTo>
                <a:lnTo>
                  <a:pt x="39980" y="19690"/>
                </a:lnTo>
                <a:lnTo>
                  <a:pt x="39940" y="19610"/>
                </a:lnTo>
                <a:lnTo>
                  <a:pt x="39920" y="19540"/>
                </a:lnTo>
                <a:lnTo>
                  <a:pt x="39890" y="19480"/>
                </a:lnTo>
                <a:lnTo>
                  <a:pt x="39820" y="19430"/>
                </a:lnTo>
                <a:lnTo>
                  <a:pt x="39750" y="19440"/>
                </a:lnTo>
                <a:lnTo>
                  <a:pt x="39670" y="19450"/>
                </a:lnTo>
                <a:lnTo>
                  <a:pt x="39590" y="19460"/>
                </a:lnTo>
                <a:lnTo>
                  <a:pt x="39520" y="19480"/>
                </a:lnTo>
                <a:lnTo>
                  <a:pt x="39460" y="19460"/>
                </a:lnTo>
                <a:lnTo>
                  <a:pt x="39430" y="19420"/>
                </a:lnTo>
                <a:lnTo>
                  <a:pt x="39410" y="19360"/>
                </a:lnTo>
                <a:lnTo>
                  <a:pt x="39430" y="19300"/>
                </a:lnTo>
                <a:lnTo>
                  <a:pt x="39480" y="19250"/>
                </a:lnTo>
                <a:lnTo>
                  <a:pt x="39540" y="19200"/>
                </a:lnTo>
                <a:lnTo>
                  <a:pt x="39570" y="19150"/>
                </a:lnTo>
                <a:lnTo>
                  <a:pt x="39590" y="19090"/>
                </a:lnTo>
                <a:lnTo>
                  <a:pt x="39590" y="19020"/>
                </a:lnTo>
                <a:lnTo>
                  <a:pt x="39580" y="18980"/>
                </a:lnTo>
                <a:lnTo>
                  <a:pt x="39600" y="18920"/>
                </a:lnTo>
                <a:lnTo>
                  <a:pt x="39700" y="18930"/>
                </a:lnTo>
                <a:lnTo>
                  <a:pt x="39760" y="18930"/>
                </a:lnTo>
                <a:lnTo>
                  <a:pt x="39790" y="18890"/>
                </a:lnTo>
                <a:lnTo>
                  <a:pt x="39810" y="18840"/>
                </a:lnTo>
                <a:lnTo>
                  <a:pt x="39820" y="18770"/>
                </a:lnTo>
                <a:lnTo>
                  <a:pt x="39830" y="18690"/>
                </a:lnTo>
                <a:lnTo>
                  <a:pt x="39880" y="18660"/>
                </a:lnTo>
                <a:lnTo>
                  <a:pt x="39950" y="18620"/>
                </a:lnTo>
                <a:lnTo>
                  <a:pt x="39960" y="18550"/>
                </a:lnTo>
                <a:lnTo>
                  <a:pt x="40010" y="18510"/>
                </a:lnTo>
                <a:lnTo>
                  <a:pt x="40060" y="18460"/>
                </a:lnTo>
                <a:lnTo>
                  <a:pt x="40020" y="18410"/>
                </a:lnTo>
                <a:lnTo>
                  <a:pt x="39960" y="18390"/>
                </a:lnTo>
                <a:lnTo>
                  <a:pt x="39970" y="18320"/>
                </a:lnTo>
                <a:lnTo>
                  <a:pt x="39990" y="18250"/>
                </a:lnTo>
                <a:lnTo>
                  <a:pt x="40020" y="18190"/>
                </a:lnTo>
                <a:lnTo>
                  <a:pt x="40040" y="18140"/>
                </a:lnTo>
                <a:lnTo>
                  <a:pt x="40060" y="18060"/>
                </a:lnTo>
                <a:lnTo>
                  <a:pt x="40120" y="17970"/>
                </a:lnTo>
                <a:lnTo>
                  <a:pt x="40180" y="17960"/>
                </a:lnTo>
                <a:lnTo>
                  <a:pt x="40290" y="17980"/>
                </a:lnTo>
                <a:lnTo>
                  <a:pt x="40350" y="18000"/>
                </a:lnTo>
                <a:lnTo>
                  <a:pt x="40430" y="17970"/>
                </a:lnTo>
                <a:lnTo>
                  <a:pt x="40430" y="17900"/>
                </a:lnTo>
                <a:lnTo>
                  <a:pt x="40380" y="17860"/>
                </a:lnTo>
                <a:lnTo>
                  <a:pt x="40320" y="17810"/>
                </a:lnTo>
                <a:lnTo>
                  <a:pt x="40260" y="17740"/>
                </a:lnTo>
                <a:lnTo>
                  <a:pt x="40270" y="17670"/>
                </a:lnTo>
                <a:lnTo>
                  <a:pt x="40330" y="17590"/>
                </a:lnTo>
                <a:lnTo>
                  <a:pt x="40380" y="17560"/>
                </a:lnTo>
                <a:lnTo>
                  <a:pt x="40430" y="17530"/>
                </a:lnTo>
                <a:lnTo>
                  <a:pt x="40490" y="17490"/>
                </a:lnTo>
                <a:lnTo>
                  <a:pt x="40520" y="17440"/>
                </a:lnTo>
                <a:lnTo>
                  <a:pt x="40530" y="17380"/>
                </a:lnTo>
                <a:lnTo>
                  <a:pt x="40540" y="17330"/>
                </a:lnTo>
                <a:lnTo>
                  <a:pt x="40560" y="17260"/>
                </a:lnTo>
                <a:lnTo>
                  <a:pt x="40580" y="17200"/>
                </a:lnTo>
                <a:lnTo>
                  <a:pt x="40570" y="17140"/>
                </a:lnTo>
                <a:lnTo>
                  <a:pt x="40510" y="17140"/>
                </a:lnTo>
                <a:lnTo>
                  <a:pt x="40500" y="17070"/>
                </a:lnTo>
                <a:lnTo>
                  <a:pt x="40520" y="17020"/>
                </a:lnTo>
                <a:lnTo>
                  <a:pt x="40530" y="16960"/>
                </a:lnTo>
                <a:lnTo>
                  <a:pt x="40490" y="16890"/>
                </a:lnTo>
                <a:lnTo>
                  <a:pt x="40480" y="16810"/>
                </a:lnTo>
                <a:lnTo>
                  <a:pt x="40540" y="16780"/>
                </a:lnTo>
                <a:lnTo>
                  <a:pt x="40570" y="16710"/>
                </a:lnTo>
                <a:lnTo>
                  <a:pt x="40580" y="16630"/>
                </a:lnTo>
                <a:lnTo>
                  <a:pt x="40600" y="16580"/>
                </a:lnTo>
                <a:lnTo>
                  <a:pt x="40610" y="16530"/>
                </a:lnTo>
                <a:lnTo>
                  <a:pt x="40590" y="16450"/>
                </a:lnTo>
                <a:lnTo>
                  <a:pt x="40550" y="16390"/>
                </a:lnTo>
                <a:lnTo>
                  <a:pt x="40530" y="16310"/>
                </a:lnTo>
                <a:lnTo>
                  <a:pt x="40500" y="16260"/>
                </a:lnTo>
                <a:lnTo>
                  <a:pt x="40460" y="16210"/>
                </a:lnTo>
                <a:lnTo>
                  <a:pt x="40440" y="16150"/>
                </a:lnTo>
                <a:lnTo>
                  <a:pt x="40440" y="16090"/>
                </a:lnTo>
                <a:lnTo>
                  <a:pt x="40450" y="16020"/>
                </a:lnTo>
                <a:lnTo>
                  <a:pt x="40460" y="15950"/>
                </a:lnTo>
                <a:lnTo>
                  <a:pt x="40490" y="15900"/>
                </a:lnTo>
                <a:lnTo>
                  <a:pt x="40540" y="15860"/>
                </a:lnTo>
                <a:lnTo>
                  <a:pt x="40560" y="15810"/>
                </a:lnTo>
                <a:lnTo>
                  <a:pt x="40560" y="15750"/>
                </a:lnTo>
                <a:lnTo>
                  <a:pt x="40540" y="15690"/>
                </a:lnTo>
                <a:lnTo>
                  <a:pt x="40530" y="15630"/>
                </a:lnTo>
                <a:lnTo>
                  <a:pt x="40580" y="15620"/>
                </a:lnTo>
                <a:lnTo>
                  <a:pt x="40640" y="15580"/>
                </a:lnTo>
                <a:lnTo>
                  <a:pt x="40650" y="15500"/>
                </a:lnTo>
                <a:lnTo>
                  <a:pt x="40630" y="15430"/>
                </a:lnTo>
                <a:lnTo>
                  <a:pt x="40640" y="15380"/>
                </a:lnTo>
                <a:lnTo>
                  <a:pt x="40660" y="15330"/>
                </a:lnTo>
                <a:lnTo>
                  <a:pt x="40660" y="15270"/>
                </a:lnTo>
                <a:lnTo>
                  <a:pt x="40660" y="15220"/>
                </a:lnTo>
                <a:lnTo>
                  <a:pt x="40700" y="15170"/>
                </a:lnTo>
                <a:lnTo>
                  <a:pt x="40700" y="15120"/>
                </a:lnTo>
                <a:lnTo>
                  <a:pt x="40720" y="15040"/>
                </a:lnTo>
                <a:lnTo>
                  <a:pt x="40740" y="14990"/>
                </a:lnTo>
                <a:lnTo>
                  <a:pt x="40750" y="14930"/>
                </a:lnTo>
                <a:lnTo>
                  <a:pt x="40760" y="14870"/>
                </a:lnTo>
                <a:lnTo>
                  <a:pt x="40790" y="14820"/>
                </a:lnTo>
                <a:lnTo>
                  <a:pt x="40820" y="14750"/>
                </a:lnTo>
                <a:lnTo>
                  <a:pt x="40890" y="14730"/>
                </a:lnTo>
                <a:lnTo>
                  <a:pt x="40960" y="14700"/>
                </a:lnTo>
                <a:lnTo>
                  <a:pt x="41020" y="14650"/>
                </a:lnTo>
                <a:lnTo>
                  <a:pt x="41050" y="14570"/>
                </a:lnTo>
                <a:lnTo>
                  <a:pt x="41100" y="14490"/>
                </a:lnTo>
                <a:lnTo>
                  <a:pt x="41100" y="14430"/>
                </a:lnTo>
                <a:lnTo>
                  <a:pt x="41150" y="14370"/>
                </a:lnTo>
                <a:lnTo>
                  <a:pt x="41210" y="14310"/>
                </a:lnTo>
                <a:lnTo>
                  <a:pt x="41250" y="14260"/>
                </a:lnTo>
                <a:lnTo>
                  <a:pt x="41290" y="14210"/>
                </a:lnTo>
                <a:lnTo>
                  <a:pt x="41320" y="14170"/>
                </a:lnTo>
                <a:lnTo>
                  <a:pt x="41380" y="14160"/>
                </a:lnTo>
                <a:lnTo>
                  <a:pt x="41440" y="14090"/>
                </a:lnTo>
                <a:lnTo>
                  <a:pt x="41480" y="14010"/>
                </a:lnTo>
                <a:lnTo>
                  <a:pt x="41520" y="13960"/>
                </a:lnTo>
                <a:lnTo>
                  <a:pt x="41570" y="13930"/>
                </a:lnTo>
                <a:lnTo>
                  <a:pt x="41630" y="13910"/>
                </a:lnTo>
                <a:lnTo>
                  <a:pt x="41680" y="13860"/>
                </a:lnTo>
                <a:lnTo>
                  <a:pt x="41720" y="13790"/>
                </a:lnTo>
                <a:lnTo>
                  <a:pt x="41780" y="13740"/>
                </a:lnTo>
                <a:lnTo>
                  <a:pt x="41840" y="13710"/>
                </a:lnTo>
                <a:lnTo>
                  <a:pt x="41850" y="13650"/>
                </a:lnTo>
                <a:lnTo>
                  <a:pt x="41890" y="13600"/>
                </a:lnTo>
                <a:lnTo>
                  <a:pt x="41970" y="13560"/>
                </a:lnTo>
                <a:lnTo>
                  <a:pt x="41980" y="13470"/>
                </a:lnTo>
                <a:lnTo>
                  <a:pt x="41950" y="13420"/>
                </a:lnTo>
                <a:lnTo>
                  <a:pt x="41900" y="13360"/>
                </a:lnTo>
                <a:lnTo>
                  <a:pt x="41850" y="13330"/>
                </a:lnTo>
                <a:lnTo>
                  <a:pt x="41800" y="13290"/>
                </a:lnTo>
                <a:lnTo>
                  <a:pt x="41720" y="13270"/>
                </a:lnTo>
                <a:lnTo>
                  <a:pt x="41660" y="13240"/>
                </a:lnTo>
                <a:lnTo>
                  <a:pt x="41630" y="13190"/>
                </a:lnTo>
                <a:lnTo>
                  <a:pt x="41570" y="13180"/>
                </a:lnTo>
                <a:lnTo>
                  <a:pt x="41510" y="13130"/>
                </a:lnTo>
                <a:lnTo>
                  <a:pt x="41450" y="13100"/>
                </a:lnTo>
                <a:lnTo>
                  <a:pt x="41390" y="13050"/>
                </a:lnTo>
                <a:lnTo>
                  <a:pt x="41350" y="12950"/>
                </a:lnTo>
                <a:lnTo>
                  <a:pt x="41280" y="12900"/>
                </a:lnTo>
                <a:lnTo>
                  <a:pt x="41210" y="12890"/>
                </a:lnTo>
                <a:lnTo>
                  <a:pt x="41180" y="12850"/>
                </a:lnTo>
                <a:lnTo>
                  <a:pt x="41160" y="12760"/>
                </a:lnTo>
                <a:lnTo>
                  <a:pt x="41120" y="12700"/>
                </a:lnTo>
                <a:lnTo>
                  <a:pt x="41060" y="12660"/>
                </a:lnTo>
                <a:lnTo>
                  <a:pt x="41030" y="12600"/>
                </a:lnTo>
                <a:lnTo>
                  <a:pt x="41020" y="12540"/>
                </a:lnTo>
                <a:lnTo>
                  <a:pt x="40980" y="12510"/>
                </a:lnTo>
                <a:lnTo>
                  <a:pt x="40910" y="12480"/>
                </a:lnTo>
                <a:lnTo>
                  <a:pt x="40880" y="12410"/>
                </a:lnTo>
                <a:lnTo>
                  <a:pt x="40860" y="12340"/>
                </a:lnTo>
                <a:lnTo>
                  <a:pt x="40890" y="12300"/>
                </a:lnTo>
                <a:lnTo>
                  <a:pt x="40970" y="12300"/>
                </a:lnTo>
                <a:lnTo>
                  <a:pt x="41040" y="12300"/>
                </a:lnTo>
                <a:lnTo>
                  <a:pt x="41110" y="12270"/>
                </a:lnTo>
                <a:lnTo>
                  <a:pt x="41130" y="12220"/>
                </a:lnTo>
                <a:lnTo>
                  <a:pt x="41110" y="12150"/>
                </a:lnTo>
                <a:lnTo>
                  <a:pt x="41140" y="12070"/>
                </a:lnTo>
                <a:lnTo>
                  <a:pt x="41170" y="11980"/>
                </a:lnTo>
                <a:lnTo>
                  <a:pt x="41210" y="11900"/>
                </a:lnTo>
                <a:lnTo>
                  <a:pt x="41220" y="11820"/>
                </a:lnTo>
                <a:lnTo>
                  <a:pt x="41190" y="11770"/>
                </a:lnTo>
                <a:lnTo>
                  <a:pt x="41200" y="11710"/>
                </a:lnTo>
                <a:lnTo>
                  <a:pt x="41200" y="11650"/>
                </a:lnTo>
                <a:lnTo>
                  <a:pt x="41200" y="11590"/>
                </a:lnTo>
                <a:lnTo>
                  <a:pt x="41160" y="11490"/>
                </a:lnTo>
                <a:lnTo>
                  <a:pt x="41090" y="11440"/>
                </a:lnTo>
                <a:lnTo>
                  <a:pt x="41120" y="11370"/>
                </a:lnTo>
                <a:lnTo>
                  <a:pt x="41110" y="11290"/>
                </a:lnTo>
                <a:lnTo>
                  <a:pt x="41090" y="11200"/>
                </a:lnTo>
                <a:lnTo>
                  <a:pt x="41130" y="11110"/>
                </a:lnTo>
                <a:lnTo>
                  <a:pt x="41100" y="11040"/>
                </a:lnTo>
                <a:lnTo>
                  <a:pt x="41110" y="10980"/>
                </a:lnTo>
                <a:lnTo>
                  <a:pt x="41100" y="10900"/>
                </a:lnTo>
                <a:lnTo>
                  <a:pt x="41120" y="10820"/>
                </a:lnTo>
                <a:lnTo>
                  <a:pt x="41120" y="10760"/>
                </a:lnTo>
                <a:lnTo>
                  <a:pt x="41130" y="10700"/>
                </a:lnTo>
                <a:lnTo>
                  <a:pt x="41150" y="10650"/>
                </a:lnTo>
                <a:lnTo>
                  <a:pt x="41170" y="10600"/>
                </a:lnTo>
                <a:lnTo>
                  <a:pt x="41190" y="10530"/>
                </a:lnTo>
                <a:lnTo>
                  <a:pt x="41230" y="10450"/>
                </a:lnTo>
                <a:lnTo>
                  <a:pt x="41250" y="10350"/>
                </a:lnTo>
                <a:lnTo>
                  <a:pt x="41260" y="10250"/>
                </a:lnTo>
                <a:lnTo>
                  <a:pt x="41270" y="10120"/>
                </a:lnTo>
                <a:lnTo>
                  <a:pt x="41270" y="10070"/>
                </a:lnTo>
                <a:lnTo>
                  <a:pt x="41290" y="9970"/>
                </a:lnTo>
                <a:lnTo>
                  <a:pt x="41270" y="9920"/>
                </a:lnTo>
                <a:lnTo>
                  <a:pt x="41350" y="9890"/>
                </a:lnTo>
                <a:lnTo>
                  <a:pt x="41410" y="9840"/>
                </a:lnTo>
                <a:lnTo>
                  <a:pt x="41460" y="9810"/>
                </a:lnTo>
                <a:lnTo>
                  <a:pt x="41490" y="9760"/>
                </a:lnTo>
                <a:lnTo>
                  <a:pt x="41470" y="9710"/>
                </a:lnTo>
                <a:lnTo>
                  <a:pt x="41450" y="9660"/>
                </a:lnTo>
                <a:lnTo>
                  <a:pt x="41470" y="9600"/>
                </a:lnTo>
                <a:lnTo>
                  <a:pt x="41520" y="9560"/>
                </a:lnTo>
                <a:lnTo>
                  <a:pt x="41570" y="9520"/>
                </a:lnTo>
                <a:lnTo>
                  <a:pt x="41610" y="9490"/>
                </a:lnTo>
                <a:lnTo>
                  <a:pt x="41660" y="9470"/>
                </a:lnTo>
                <a:lnTo>
                  <a:pt x="41700" y="9440"/>
                </a:lnTo>
                <a:lnTo>
                  <a:pt x="41770" y="9420"/>
                </a:lnTo>
                <a:lnTo>
                  <a:pt x="41780" y="9410"/>
                </a:lnTo>
                <a:lnTo>
                  <a:pt x="41840" y="9370"/>
                </a:lnTo>
                <a:lnTo>
                  <a:pt x="41920" y="9390"/>
                </a:lnTo>
                <a:lnTo>
                  <a:pt x="41990" y="9410"/>
                </a:lnTo>
                <a:lnTo>
                  <a:pt x="42070" y="9430"/>
                </a:lnTo>
                <a:lnTo>
                  <a:pt x="42110" y="9460"/>
                </a:lnTo>
                <a:lnTo>
                  <a:pt x="42170" y="9510"/>
                </a:lnTo>
                <a:lnTo>
                  <a:pt x="42200" y="9540"/>
                </a:lnTo>
                <a:lnTo>
                  <a:pt x="42210" y="9560"/>
                </a:lnTo>
                <a:lnTo>
                  <a:pt x="42260" y="9600"/>
                </a:lnTo>
                <a:lnTo>
                  <a:pt x="42290" y="9640"/>
                </a:lnTo>
                <a:lnTo>
                  <a:pt x="42340" y="9650"/>
                </a:lnTo>
                <a:lnTo>
                  <a:pt x="42390" y="9670"/>
                </a:lnTo>
                <a:lnTo>
                  <a:pt x="42450" y="9720"/>
                </a:lnTo>
                <a:lnTo>
                  <a:pt x="42520" y="9730"/>
                </a:lnTo>
                <a:lnTo>
                  <a:pt x="42580" y="9720"/>
                </a:lnTo>
                <a:lnTo>
                  <a:pt x="42620" y="9710"/>
                </a:lnTo>
                <a:lnTo>
                  <a:pt x="42670" y="9720"/>
                </a:lnTo>
                <a:lnTo>
                  <a:pt x="42750" y="9750"/>
                </a:lnTo>
                <a:lnTo>
                  <a:pt x="42830" y="9770"/>
                </a:lnTo>
                <a:lnTo>
                  <a:pt x="42910" y="9760"/>
                </a:lnTo>
                <a:lnTo>
                  <a:pt x="42980" y="9740"/>
                </a:lnTo>
                <a:lnTo>
                  <a:pt x="43020" y="9680"/>
                </a:lnTo>
                <a:lnTo>
                  <a:pt x="43080" y="9640"/>
                </a:lnTo>
                <a:lnTo>
                  <a:pt x="43160" y="9680"/>
                </a:lnTo>
                <a:lnTo>
                  <a:pt x="43230" y="9670"/>
                </a:lnTo>
                <a:lnTo>
                  <a:pt x="43230" y="9620"/>
                </a:lnTo>
                <a:lnTo>
                  <a:pt x="43220" y="9560"/>
                </a:lnTo>
                <a:lnTo>
                  <a:pt x="43210" y="9480"/>
                </a:lnTo>
                <a:lnTo>
                  <a:pt x="43220" y="9390"/>
                </a:lnTo>
                <a:lnTo>
                  <a:pt x="43300" y="9340"/>
                </a:lnTo>
                <a:lnTo>
                  <a:pt x="43360" y="9300"/>
                </a:lnTo>
                <a:lnTo>
                  <a:pt x="43400" y="9270"/>
                </a:lnTo>
                <a:lnTo>
                  <a:pt x="43430" y="9220"/>
                </a:lnTo>
                <a:lnTo>
                  <a:pt x="43460" y="9170"/>
                </a:lnTo>
                <a:lnTo>
                  <a:pt x="43490" y="9130"/>
                </a:lnTo>
                <a:lnTo>
                  <a:pt x="43540" y="9080"/>
                </a:lnTo>
                <a:lnTo>
                  <a:pt x="43580" y="9040"/>
                </a:lnTo>
                <a:lnTo>
                  <a:pt x="43630" y="9000"/>
                </a:lnTo>
                <a:lnTo>
                  <a:pt x="43720" y="8990"/>
                </a:lnTo>
                <a:lnTo>
                  <a:pt x="43800" y="8980"/>
                </a:lnTo>
                <a:lnTo>
                  <a:pt x="43850" y="8940"/>
                </a:lnTo>
                <a:lnTo>
                  <a:pt x="43900" y="8900"/>
                </a:lnTo>
                <a:lnTo>
                  <a:pt x="43950" y="8870"/>
                </a:lnTo>
                <a:lnTo>
                  <a:pt x="44000" y="8840"/>
                </a:lnTo>
                <a:lnTo>
                  <a:pt x="44040" y="8800"/>
                </a:lnTo>
                <a:lnTo>
                  <a:pt x="44100" y="8740"/>
                </a:lnTo>
                <a:lnTo>
                  <a:pt x="44150" y="8670"/>
                </a:lnTo>
                <a:lnTo>
                  <a:pt x="44170" y="8660"/>
                </a:lnTo>
                <a:lnTo>
                  <a:pt x="44210" y="8610"/>
                </a:lnTo>
                <a:lnTo>
                  <a:pt x="44280" y="8540"/>
                </a:lnTo>
                <a:lnTo>
                  <a:pt x="44350" y="8520"/>
                </a:lnTo>
                <a:lnTo>
                  <a:pt x="44420" y="8520"/>
                </a:lnTo>
                <a:lnTo>
                  <a:pt x="44480" y="8560"/>
                </a:lnTo>
                <a:lnTo>
                  <a:pt x="44520" y="8630"/>
                </a:lnTo>
                <a:lnTo>
                  <a:pt x="44540" y="8700"/>
                </a:lnTo>
                <a:lnTo>
                  <a:pt x="44520" y="8760"/>
                </a:lnTo>
                <a:lnTo>
                  <a:pt x="44510" y="8780"/>
                </a:lnTo>
                <a:lnTo>
                  <a:pt x="44500" y="8810"/>
                </a:lnTo>
                <a:lnTo>
                  <a:pt x="44540" y="8860"/>
                </a:lnTo>
                <a:lnTo>
                  <a:pt x="44570" y="8900"/>
                </a:lnTo>
                <a:lnTo>
                  <a:pt x="44620" y="8930"/>
                </a:lnTo>
                <a:lnTo>
                  <a:pt x="44690" y="8950"/>
                </a:lnTo>
                <a:lnTo>
                  <a:pt x="44760" y="8950"/>
                </a:lnTo>
                <a:lnTo>
                  <a:pt x="44830" y="8960"/>
                </a:lnTo>
                <a:lnTo>
                  <a:pt x="44890" y="8970"/>
                </a:lnTo>
                <a:lnTo>
                  <a:pt x="44940" y="8980"/>
                </a:lnTo>
                <a:lnTo>
                  <a:pt x="45000" y="8970"/>
                </a:lnTo>
                <a:lnTo>
                  <a:pt x="45040" y="8940"/>
                </a:lnTo>
                <a:lnTo>
                  <a:pt x="45070" y="8870"/>
                </a:lnTo>
                <a:lnTo>
                  <a:pt x="45120" y="8800"/>
                </a:lnTo>
                <a:lnTo>
                  <a:pt x="45130" y="8730"/>
                </a:lnTo>
                <a:lnTo>
                  <a:pt x="45140" y="8660"/>
                </a:lnTo>
                <a:lnTo>
                  <a:pt x="45200" y="8590"/>
                </a:lnTo>
                <a:lnTo>
                  <a:pt x="45240" y="8550"/>
                </a:lnTo>
                <a:lnTo>
                  <a:pt x="45270" y="8490"/>
                </a:lnTo>
                <a:lnTo>
                  <a:pt x="45290" y="8440"/>
                </a:lnTo>
                <a:lnTo>
                  <a:pt x="45320" y="8420"/>
                </a:lnTo>
                <a:lnTo>
                  <a:pt x="45330" y="8410"/>
                </a:lnTo>
                <a:lnTo>
                  <a:pt x="45360" y="8370"/>
                </a:lnTo>
                <a:lnTo>
                  <a:pt x="45440" y="8340"/>
                </a:lnTo>
                <a:lnTo>
                  <a:pt x="45510" y="8330"/>
                </a:lnTo>
                <a:lnTo>
                  <a:pt x="45550" y="8380"/>
                </a:lnTo>
                <a:lnTo>
                  <a:pt x="45610" y="8460"/>
                </a:lnTo>
                <a:lnTo>
                  <a:pt x="45670" y="8500"/>
                </a:lnTo>
                <a:lnTo>
                  <a:pt x="45710" y="8550"/>
                </a:lnTo>
                <a:lnTo>
                  <a:pt x="45700" y="8630"/>
                </a:lnTo>
                <a:lnTo>
                  <a:pt x="45670" y="8700"/>
                </a:lnTo>
                <a:lnTo>
                  <a:pt x="45660" y="8760"/>
                </a:lnTo>
                <a:lnTo>
                  <a:pt x="45650" y="8790"/>
                </a:lnTo>
                <a:lnTo>
                  <a:pt x="45650" y="8820"/>
                </a:lnTo>
                <a:lnTo>
                  <a:pt x="45720" y="8870"/>
                </a:lnTo>
                <a:lnTo>
                  <a:pt x="45760" y="8830"/>
                </a:lnTo>
                <a:lnTo>
                  <a:pt x="45790" y="8790"/>
                </a:lnTo>
                <a:lnTo>
                  <a:pt x="45840" y="8720"/>
                </a:lnTo>
                <a:lnTo>
                  <a:pt x="45900" y="8700"/>
                </a:lnTo>
                <a:lnTo>
                  <a:pt x="45950" y="8690"/>
                </a:lnTo>
                <a:lnTo>
                  <a:pt x="46020" y="8700"/>
                </a:lnTo>
                <a:lnTo>
                  <a:pt x="46080" y="8750"/>
                </a:lnTo>
                <a:lnTo>
                  <a:pt x="46140" y="8780"/>
                </a:lnTo>
                <a:lnTo>
                  <a:pt x="46220" y="8840"/>
                </a:lnTo>
                <a:lnTo>
                  <a:pt x="46250" y="8790"/>
                </a:lnTo>
                <a:lnTo>
                  <a:pt x="46290" y="8740"/>
                </a:lnTo>
                <a:lnTo>
                  <a:pt x="46280" y="8690"/>
                </a:lnTo>
                <a:lnTo>
                  <a:pt x="46320" y="8650"/>
                </a:lnTo>
                <a:lnTo>
                  <a:pt x="46370" y="8610"/>
                </a:lnTo>
                <a:lnTo>
                  <a:pt x="46430" y="8550"/>
                </a:lnTo>
                <a:lnTo>
                  <a:pt x="46480" y="8520"/>
                </a:lnTo>
                <a:lnTo>
                  <a:pt x="46530" y="8520"/>
                </a:lnTo>
                <a:lnTo>
                  <a:pt x="46600" y="8510"/>
                </a:lnTo>
                <a:lnTo>
                  <a:pt x="46650" y="8480"/>
                </a:lnTo>
                <a:lnTo>
                  <a:pt x="46700" y="8440"/>
                </a:lnTo>
                <a:lnTo>
                  <a:pt x="46740" y="8410"/>
                </a:lnTo>
                <a:lnTo>
                  <a:pt x="46780" y="8370"/>
                </a:lnTo>
                <a:lnTo>
                  <a:pt x="46850" y="8330"/>
                </a:lnTo>
                <a:lnTo>
                  <a:pt x="46910" y="8310"/>
                </a:lnTo>
                <a:lnTo>
                  <a:pt x="46920" y="8310"/>
                </a:lnTo>
                <a:lnTo>
                  <a:pt x="46970" y="8310"/>
                </a:lnTo>
                <a:lnTo>
                  <a:pt x="47040" y="8300"/>
                </a:lnTo>
                <a:lnTo>
                  <a:pt x="47100" y="8280"/>
                </a:lnTo>
                <a:lnTo>
                  <a:pt x="47170" y="8290"/>
                </a:lnTo>
                <a:lnTo>
                  <a:pt x="47260" y="8360"/>
                </a:lnTo>
                <a:lnTo>
                  <a:pt x="47330" y="8440"/>
                </a:lnTo>
                <a:lnTo>
                  <a:pt x="47360" y="8520"/>
                </a:lnTo>
                <a:lnTo>
                  <a:pt x="47360" y="8600"/>
                </a:lnTo>
                <a:lnTo>
                  <a:pt x="47440" y="8610"/>
                </a:lnTo>
                <a:lnTo>
                  <a:pt x="47530" y="8610"/>
                </a:lnTo>
                <a:lnTo>
                  <a:pt x="47590" y="8650"/>
                </a:lnTo>
                <a:lnTo>
                  <a:pt x="47620" y="8690"/>
                </a:lnTo>
                <a:lnTo>
                  <a:pt x="47620" y="8730"/>
                </a:lnTo>
                <a:lnTo>
                  <a:pt x="47630" y="8770"/>
                </a:lnTo>
                <a:lnTo>
                  <a:pt x="47620" y="8850"/>
                </a:lnTo>
                <a:lnTo>
                  <a:pt x="47610" y="8920"/>
                </a:lnTo>
                <a:lnTo>
                  <a:pt x="47640" y="8960"/>
                </a:lnTo>
                <a:lnTo>
                  <a:pt x="47700" y="8960"/>
                </a:lnTo>
                <a:lnTo>
                  <a:pt x="47730" y="8900"/>
                </a:lnTo>
                <a:lnTo>
                  <a:pt x="47770" y="8870"/>
                </a:lnTo>
                <a:lnTo>
                  <a:pt x="47830" y="8860"/>
                </a:lnTo>
                <a:lnTo>
                  <a:pt x="47890" y="8840"/>
                </a:lnTo>
                <a:lnTo>
                  <a:pt x="47940" y="8820"/>
                </a:lnTo>
                <a:lnTo>
                  <a:pt x="47980" y="8790"/>
                </a:lnTo>
                <a:lnTo>
                  <a:pt x="48020" y="8740"/>
                </a:lnTo>
                <a:lnTo>
                  <a:pt x="48080" y="8770"/>
                </a:lnTo>
                <a:lnTo>
                  <a:pt x="48140" y="8730"/>
                </a:lnTo>
                <a:lnTo>
                  <a:pt x="48170" y="8700"/>
                </a:lnTo>
                <a:lnTo>
                  <a:pt x="48180" y="8670"/>
                </a:lnTo>
                <a:lnTo>
                  <a:pt x="48260" y="8620"/>
                </a:lnTo>
                <a:lnTo>
                  <a:pt x="48320" y="8660"/>
                </a:lnTo>
                <a:lnTo>
                  <a:pt x="48370" y="8710"/>
                </a:lnTo>
                <a:lnTo>
                  <a:pt x="48440" y="8740"/>
                </a:lnTo>
                <a:lnTo>
                  <a:pt x="48510" y="8760"/>
                </a:lnTo>
                <a:lnTo>
                  <a:pt x="48580" y="8790"/>
                </a:lnTo>
                <a:lnTo>
                  <a:pt x="48640" y="8830"/>
                </a:lnTo>
                <a:lnTo>
                  <a:pt x="48700" y="8830"/>
                </a:lnTo>
                <a:lnTo>
                  <a:pt x="48750" y="8870"/>
                </a:lnTo>
                <a:lnTo>
                  <a:pt x="48790" y="8920"/>
                </a:lnTo>
                <a:lnTo>
                  <a:pt x="48830" y="8940"/>
                </a:lnTo>
                <a:lnTo>
                  <a:pt x="48900" y="8950"/>
                </a:lnTo>
                <a:lnTo>
                  <a:pt x="48970" y="8950"/>
                </a:lnTo>
                <a:lnTo>
                  <a:pt x="49040" y="8960"/>
                </a:lnTo>
                <a:lnTo>
                  <a:pt x="49050" y="8950"/>
                </a:lnTo>
                <a:lnTo>
                  <a:pt x="49020" y="9060"/>
                </a:lnTo>
                <a:lnTo>
                  <a:pt x="49420" y="9140"/>
                </a:lnTo>
                <a:lnTo>
                  <a:pt x="49700" y="9190"/>
                </a:lnTo>
                <a:lnTo>
                  <a:pt x="49720" y="9190"/>
                </a:lnTo>
                <a:lnTo>
                  <a:pt x="50020" y="9290"/>
                </a:lnTo>
                <a:lnTo>
                  <a:pt x="50100" y="9500"/>
                </a:lnTo>
                <a:lnTo>
                  <a:pt x="50110" y="9740"/>
                </a:lnTo>
                <a:lnTo>
                  <a:pt x="50030" y="10550"/>
                </a:lnTo>
                <a:lnTo>
                  <a:pt x="50060" y="10700"/>
                </a:lnTo>
                <a:lnTo>
                  <a:pt x="50600" y="11720"/>
                </a:lnTo>
                <a:lnTo>
                  <a:pt x="50910" y="12060"/>
                </a:lnTo>
                <a:lnTo>
                  <a:pt x="51290" y="12250"/>
                </a:lnTo>
                <a:lnTo>
                  <a:pt x="51350" y="12230"/>
                </a:lnTo>
                <a:lnTo>
                  <a:pt x="51410" y="12240"/>
                </a:lnTo>
                <a:lnTo>
                  <a:pt x="51480" y="12250"/>
                </a:lnTo>
                <a:lnTo>
                  <a:pt x="51580" y="12260"/>
                </a:lnTo>
                <a:lnTo>
                  <a:pt x="51650" y="12270"/>
                </a:lnTo>
                <a:lnTo>
                  <a:pt x="51700" y="12270"/>
                </a:lnTo>
                <a:lnTo>
                  <a:pt x="51770" y="12270"/>
                </a:lnTo>
                <a:lnTo>
                  <a:pt x="51830" y="12280"/>
                </a:lnTo>
                <a:lnTo>
                  <a:pt x="51880" y="12320"/>
                </a:lnTo>
                <a:lnTo>
                  <a:pt x="51940" y="12320"/>
                </a:lnTo>
                <a:lnTo>
                  <a:pt x="51980" y="12290"/>
                </a:lnTo>
                <a:lnTo>
                  <a:pt x="52070" y="12230"/>
                </a:lnTo>
                <a:lnTo>
                  <a:pt x="52160" y="12230"/>
                </a:lnTo>
                <a:lnTo>
                  <a:pt x="52250" y="12260"/>
                </a:lnTo>
                <a:lnTo>
                  <a:pt x="52340" y="12250"/>
                </a:lnTo>
                <a:lnTo>
                  <a:pt x="52400" y="12200"/>
                </a:lnTo>
                <a:lnTo>
                  <a:pt x="52430" y="12150"/>
                </a:lnTo>
                <a:lnTo>
                  <a:pt x="52470" y="12110"/>
                </a:lnTo>
                <a:lnTo>
                  <a:pt x="52550" y="12080"/>
                </a:lnTo>
                <a:lnTo>
                  <a:pt x="52640" y="12060"/>
                </a:lnTo>
                <a:lnTo>
                  <a:pt x="52720" y="12000"/>
                </a:lnTo>
                <a:lnTo>
                  <a:pt x="52770" y="11940"/>
                </a:lnTo>
                <a:lnTo>
                  <a:pt x="52840" y="11880"/>
                </a:lnTo>
                <a:lnTo>
                  <a:pt x="52910" y="11840"/>
                </a:lnTo>
                <a:lnTo>
                  <a:pt x="52960" y="11780"/>
                </a:lnTo>
                <a:lnTo>
                  <a:pt x="53010" y="11720"/>
                </a:lnTo>
                <a:lnTo>
                  <a:pt x="53030" y="11660"/>
                </a:lnTo>
                <a:lnTo>
                  <a:pt x="53080" y="11610"/>
                </a:lnTo>
                <a:lnTo>
                  <a:pt x="53120" y="11540"/>
                </a:lnTo>
                <a:lnTo>
                  <a:pt x="53120" y="11470"/>
                </a:lnTo>
                <a:lnTo>
                  <a:pt x="53070" y="11430"/>
                </a:lnTo>
                <a:lnTo>
                  <a:pt x="53010" y="11440"/>
                </a:lnTo>
                <a:lnTo>
                  <a:pt x="52960" y="11420"/>
                </a:lnTo>
                <a:lnTo>
                  <a:pt x="53020" y="11350"/>
                </a:lnTo>
                <a:lnTo>
                  <a:pt x="53070" y="11320"/>
                </a:lnTo>
                <a:lnTo>
                  <a:pt x="53110" y="11280"/>
                </a:lnTo>
                <a:lnTo>
                  <a:pt x="53100" y="11220"/>
                </a:lnTo>
                <a:lnTo>
                  <a:pt x="53060" y="11140"/>
                </a:lnTo>
                <a:lnTo>
                  <a:pt x="53060" y="11070"/>
                </a:lnTo>
                <a:lnTo>
                  <a:pt x="53080" y="11000"/>
                </a:lnTo>
                <a:lnTo>
                  <a:pt x="53120" y="10950"/>
                </a:lnTo>
                <a:lnTo>
                  <a:pt x="53160" y="10930"/>
                </a:lnTo>
                <a:lnTo>
                  <a:pt x="53230" y="10920"/>
                </a:lnTo>
                <a:lnTo>
                  <a:pt x="53240" y="10860"/>
                </a:lnTo>
                <a:lnTo>
                  <a:pt x="53240" y="10780"/>
                </a:lnTo>
                <a:lnTo>
                  <a:pt x="53250" y="10700"/>
                </a:lnTo>
                <a:lnTo>
                  <a:pt x="53310" y="10670"/>
                </a:lnTo>
                <a:lnTo>
                  <a:pt x="53380" y="10650"/>
                </a:lnTo>
                <a:lnTo>
                  <a:pt x="53400" y="10600"/>
                </a:lnTo>
                <a:lnTo>
                  <a:pt x="53430" y="10550"/>
                </a:lnTo>
                <a:lnTo>
                  <a:pt x="53490" y="10510"/>
                </a:lnTo>
                <a:lnTo>
                  <a:pt x="53520" y="10440"/>
                </a:lnTo>
                <a:lnTo>
                  <a:pt x="53520" y="10380"/>
                </a:lnTo>
                <a:lnTo>
                  <a:pt x="53490" y="10330"/>
                </a:lnTo>
                <a:lnTo>
                  <a:pt x="53430" y="10290"/>
                </a:lnTo>
                <a:lnTo>
                  <a:pt x="53370" y="10250"/>
                </a:lnTo>
                <a:lnTo>
                  <a:pt x="53360" y="10200"/>
                </a:lnTo>
                <a:lnTo>
                  <a:pt x="53380" y="10150"/>
                </a:lnTo>
                <a:lnTo>
                  <a:pt x="53380" y="10100"/>
                </a:lnTo>
                <a:lnTo>
                  <a:pt x="53420" y="10050"/>
                </a:lnTo>
                <a:lnTo>
                  <a:pt x="53430" y="10020"/>
                </a:lnTo>
                <a:lnTo>
                  <a:pt x="53580" y="9940"/>
                </a:lnTo>
                <a:lnTo>
                  <a:pt x="53650" y="9910"/>
                </a:lnTo>
                <a:lnTo>
                  <a:pt x="53760" y="9910"/>
                </a:lnTo>
                <a:lnTo>
                  <a:pt x="53890" y="9920"/>
                </a:lnTo>
                <a:lnTo>
                  <a:pt x="53970" y="9900"/>
                </a:lnTo>
                <a:lnTo>
                  <a:pt x="53990" y="9910"/>
                </a:lnTo>
                <a:lnTo>
                  <a:pt x="54030" y="9970"/>
                </a:lnTo>
                <a:lnTo>
                  <a:pt x="54020" y="9980"/>
                </a:lnTo>
                <a:lnTo>
                  <a:pt x="54010" y="10030"/>
                </a:lnTo>
                <a:lnTo>
                  <a:pt x="54010" y="10060"/>
                </a:lnTo>
                <a:lnTo>
                  <a:pt x="54010" y="10070"/>
                </a:lnTo>
                <a:lnTo>
                  <a:pt x="54020" y="10090"/>
                </a:lnTo>
                <a:lnTo>
                  <a:pt x="54030" y="10120"/>
                </a:lnTo>
                <a:lnTo>
                  <a:pt x="54030" y="10180"/>
                </a:lnTo>
                <a:lnTo>
                  <a:pt x="54030" y="10210"/>
                </a:lnTo>
                <a:lnTo>
                  <a:pt x="54030" y="10220"/>
                </a:lnTo>
                <a:lnTo>
                  <a:pt x="54030" y="10260"/>
                </a:lnTo>
                <a:lnTo>
                  <a:pt x="54030" y="10290"/>
                </a:lnTo>
                <a:lnTo>
                  <a:pt x="54020" y="10300"/>
                </a:lnTo>
                <a:lnTo>
                  <a:pt x="54020" y="10330"/>
                </a:lnTo>
                <a:lnTo>
                  <a:pt x="54010" y="10360"/>
                </a:lnTo>
                <a:lnTo>
                  <a:pt x="54010" y="10400"/>
                </a:lnTo>
                <a:lnTo>
                  <a:pt x="54010" y="10430"/>
                </a:lnTo>
                <a:lnTo>
                  <a:pt x="54010" y="10450"/>
                </a:lnTo>
                <a:lnTo>
                  <a:pt x="54010" y="10500"/>
                </a:lnTo>
                <a:lnTo>
                  <a:pt x="54010" y="10520"/>
                </a:lnTo>
                <a:lnTo>
                  <a:pt x="54030" y="10570"/>
                </a:lnTo>
                <a:lnTo>
                  <a:pt x="54040" y="10600"/>
                </a:lnTo>
                <a:lnTo>
                  <a:pt x="54050" y="10640"/>
                </a:lnTo>
                <a:lnTo>
                  <a:pt x="54070" y="10690"/>
                </a:lnTo>
                <a:lnTo>
                  <a:pt x="54080" y="10720"/>
                </a:lnTo>
                <a:lnTo>
                  <a:pt x="54090" y="10750"/>
                </a:lnTo>
                <a:lnTo>
                  <a:pt x="54080" y="10770"/>
                </a:lnTo>
                <a:lnTo>
                  <a:pt x="54070" y="10800"/>
                </a:lnTo>
                <a:lnTo>
                  <a:pt x="54070" y="10820"/>
                </a:lnTo>
                <a:lnTo>
                  <a:pt x="54080" y="10850"/>
                </a:lnTo>
                <a:lnTo>
                  <a:pt x="54070" y="10870"/>
                </a:lnTo>
                <a:lnTo>
                  <a:pt x="54070" y="10910"/>
                </a:lnTo>
                <a:lnTo>
                  <a:pt x="54050" y="10930"/>
                </a:lnTo>
                <a:lnTo>
                  <a:pt x="54040" y="10950"/>
                </a:lnTo>
                <a:lnTo>
                  <a:pt x="54030" y="10970"/>
                </a:lnTo>
                <a:lnTo>
                  <a:pt x="54020" y="11000"/>
                </a:lnTo>
                <a:lnTo>
                  <a:pt x="54020" y="11040"/>
                </a:lnTo>
                <a:lnTo>
                  <a:pt x="54020" y="11060"/>
                </a:lnTo>
                <a:lnTo>
                  <a:pt x="54020" y="11090"/>
                </a:lnTo>
                <a:lnTo>
                  <a:pt x="54020" y="11110"/>
                </a:lnTo>
                <a:lnTo>
                  <a:pt x="54020" y="11120"/>
                </a:lnTo>
                <a:lnTo>
                  <a:pt x="54030" y="11140"/>
                </a:lnTo>
                <a:lnTo>
                  <a:pt x="54040" y="11160"/>
                </a:lnTo>
                <a:lnTo>
                  <a:pt x="54060" y="11180"/>
                </a:lnTo>
                <a:lnTo>
                  <a:pt x="54080" y="11200"/>
                </a:lnTo>
                <a:lnTo>
                  <a:pt x="54110" y="11230"/>
                </a:lnTo>
                <a:lnTo>
                  <a:pt x="54130" y="11250"/>
                </a:lnTo>
                <a:lnTo>
                  <a:pt x="54150" y="11280"/>
                </a:lnTo>
                <a:lnTo>
                  <a:pt x="54160" y="11300"/>
                </a:lnTo>
                <a:lnTo>
                  <a:pt x="54180" y="11330"/>
                </a:lnTo>
                <a:lnTo>
                  <a:pt x="54200" y="11330"/>
                </a:lnTo>
                <a:lnTo>
                  <a:pt x="54210" y="11330"/>
                </a:lnTo>
                <a:lnTo>
                  <a:pt x="54240" y="11340"/>
                </a:lnTo>
                <a:lnTo>
                  <a:pt x="54280" y="11350"/>
                </a:lnTo>
                <a:lnTo>
                  <a:pt x="54310" y="11360"/>
                </a:lnTo>
                <a:lnTo>
                  <a:pt x="54320" y="11380"/>
                </a:lnTo>
                <a:lnTo>
                  <a:pt x="54340" y="11390"/>
                </a:lnTo>
                <a:lnTo>
                  <a:pt x="54350" y="11400"/>
                </a:lnTo>
                <a:lnTo>
                  <a:pt x="54350" y="11410"/>
                </a:lnTo>
                <a:lnTo>
                  <a:pt x="54360" y="11420"/>
                </a:lnTo>
                <a:lnTo>
                  <a:pt x="54370" y="11430"/>
                </a:lnTo>
                <a:lnTo>
                  <a:pt x="54370" y="11440"/>
                </a:lnTo>
                <a:lnTo>
                  <a:pt x="54380" y="11450"/>
                </a:lnTo>
                <a:lnTo>
                  <a:pt x="54390" y="11460"/>
                </a:lnTo>
                <a:lnTo>
                  <a:pt x="54400" y="11470"/>
                </a:lnTo>
                <a:lnTo>
                  <a:pt x="54410" y="11470"/>
                </a:lnTo>
                <a:lnTo>
                  <a:pt x="54420" y="11480"/>
                </a:lnTo>
                <a:lnTo>
                  <a:pt x="54420" y="11490"/>
                </a:lnTo>
                <a:lnTo>
                  <a:pt x="54430" y="11510"/>
                </a:lnTo>
                <a:lnTo>
                  <a:pt x="54440" y="11520"/>
                </a:lnTo>
                <a:lnTo>
                  <a:pt x="54450" y="11530"/>
                </a:lnTo>
                <a:lnTo>
                  <a:pt x="54470" y="11540"/>
                </a:lnTo>
                <a:lnTo>
                  <a:pt x="54480" y="11550"/>
                </a:lnTo>
                <a:lnTo>
                  <a:pt x="54490" y="11560"/>
                </a:lnTo>
                <a:lnTo>
                  <a:pt x="54500" y="11560"/>
                </a:lnTo>
                <a:lnTo>
                  <a:pt x="54510" y="11580"/>
                </a:lnTo>
                <a:lnTo>
                  <a:pt x="54530" y="11590"/>
                </a:lnTo>
                <a:lnTo>
                  <a:pt x="54540" y="11600"/>
                </a:lnTo>
                <a:lnTo>
                  <a:pt x="54550" y="11600"/>
                </a:lnTo>
                <a:lnTo>
                  <a:pt x="54560" y="11610"/>
                </a:lnTo>
                <a:lnTo>
                  <a:pt x="54560" y="11620"/>
                </a:lnTo>
                <a:lnTo>
                  <a:pt x="54570" y="11630"/>
                </a:lnTo>
                <a:lnTo>
                  <a:pt x="54580" y="11650"/>
                </a:lnTo>
                <a:lnTo>
                  <a:pt x="54590" y="11670"/>
                </a:lnTo>
                <a:lnTo>
                  <a:pt x="54600" y="11680"/>
                </a:lnTo>
                <a:lnTo>
                  <a:pt x="54610" y="11690"/>
                </a:lnTo>
                <a:lnTo>
                  <a:pt x="54620" y="11700"/>
                </a:lnTo>
                <a:lnTo>
                  <a:pt x="54630" y="11720"/>
                </a:lnTo>
                <a:lnTo>
                  <a:pt x="54640" y="11730"/>
                </a:lnTo>
                <a:lnTo>
                  <a:pt x="54650" y="11730"/>
                </a:lnTo>
                <a:lnTo>
                  <a:pt x="54660" y="11740"/>
                </a:lnTo>
                <a:lnTo>
                  <a:pt x="54660" y="11750"/>
                </a:lnTo>
                <a:lnTo>
                  <a:pt x="54670" y="11750"/>
                </a:lnTo>
                <a:lnTo>
                  <a:pt x="54680" y="11760"/>
                </a:lnTo>
                <a:lnTo>
                  <a:pt x="54690" y="11770"/>
                </a:lnTo>
                <a:lnTo>
                  <a:pt x="54690" y="11780"/>
                </a:lnTo>
                <a:lnTo>
                  <a:pt x="54700" y="11780"/>
                </a:lnTo>
                <a:lnTo>
                  <a:pt x="54710" y="11780"/>
                </a:lnTo>
                <a:lnTo>
                  <a:pt x="54720" y="11790"/>
                </a:lnTo>
                <a:lnTo>
                  <a:pt x="54730" y="11800"/>
                </a:lnTo>
                <a:lnTo>
                  <a:pt x="54730" y="11810"/>
                </a:lnTo>
                <a:lnTo>
                  <a:pt x="54740" y="11830"/>
                </a:lnTo>
                <a:lnTo>
                  <a:pt x="54750" y="11840"/>
                </a:lnTo>
                <a:lnTo>
                  <a:pt x="54750" y="11850"/>
                </a:lnTo>
                <a:lnTo>
                  <a:pt x="54750" y="11870"/>
                </a:lnTo>
                <a:lnTo>
                  <a:pt x="54740" y="11880"/>
                </a:lnTo>
                <a:lnTo>
                  <a:pt x="54740" y="11890"/>
                </a:lnTo>
                <a:lnTo>
                  <a:pt x="54740" y="11900"/>
                </a:lnTo>
                <a:lnTo>
                  <a:pt x="54740" y="11910"/>
                </a:lnTo>
                <a:lnTo>
                  <a:pt x="54740" y="11920"/>
                </a:lnTo>
                <a:lnTo>
                  <a:pt x="54750" y="11930"/>
                </a:lnTo>
                <a:lnTo>
                  <a:pt x="54750" y="11940"/>
                </a:lnTo>
                <a:lnTo>
                  <a:pt x="54770" y="11960"/>
                </a:lnTo>
                <a:lnTo>
                  <a:pt x="54790" y="11970"/>
                </a:lnTo>
                <a:lnTo>
                  <a:pt x="54810" y="11970"/>
                </a:lnTo>
                <a:lnTo>
                  <a:pt x="54830" y="11980"/>
                </a:lnTo>
                <a:lnTo>
                  <a:pt x="54840" y="11990"/>
                </a:lnTo>
                <a:lnTo>
                  <a:pt x="54850" y="12000"/>
                </a:lnTo>
                <a:lnTo>
                  <a:pt x="54860" y="12010"/>
                </a:lnTo>
                <a:lnTo>
                  <a:pt x="54880" y="12030"/>
                </a:lnTo>
                <a:lnTo>
                  <a:pt x="54880" y="12040"/>
                </a:lnTo>
                <a:lnTo>
                  <a:pt x="54890" y="12040"/>
                </a:lnTo>
                <a:lnTo>
                  <a:pt x="54880" y="12090"/>
                </a:lnTo>
                <a:lnTo>
                  <a:pt x="54900" y="12130"/>
                </a:lnTo>
                <a:lnTo>
                  <a:pt x="54890" y="12130"/>
                </a:lnTo>
                <a:lnTo>
                  <a:pt x="54890" y="12140"/>
                </a:lnTo>
                <a:lnTo>
                  <a:pt x="54890" y="12150"/>
                </a:lnTo>
                <a:lnTo>
                  <a:pt x="54890" y="12160"/>
                </a:lnTo>
                <a:lnTo>
                  <a:pt x="54890" y="12170"/>
                </a:lnTo>
                <a:lnTo>
                  <a:pt x="54900" y="12190"/>
                </a:lnTo>
                <a:lnTo>
                  <a:pt x="54900" y="12210"/>
                </a:lnTo>
                <a:lnTo>
                  <a:pt x="54900" y="12220"/>
                </a:lnTo>
                <a:lnTo>
                  <a:pt x="54900" y="12230"/>
                </a:lnTo>
                <a:lnTo>
                  <a:pt x="54900" y="12250"/>
                </a:lnTo>
                <a:lnTo>
                  <a:pt x="54890" y="12270"/>
                </a:lnTo>
                <a:lnTo>
                  <a:pt x="54890" y="12280"/>
                </a:lnTo>
                <a:lnTo>
                  <a:pt x="54890" y="12290"/>
                </a:lnTo>
                <a:lnTo>
                  <a:pt x="54890" y="12300"/>
                </a:lnTo>
                <a:lnTo>
                  <a:pt x="54900" y="12320"/>
                </a:lnTo>
                <a:lnTo>
                  <a:pt x="54900" y="12330"/>
                </a:lnTo>
                <a:lnTo>
                  <a:pt x="54910" y="12340"/>
                </a:lnTo>
                <a:lnTo>
                  <a:pt x="54920" y="12360"/>
                </a:lnTo>
                <a:lnTo>
                  <a:pt x="54930" y="12380"/>
                </a:lnTo>
                <a:lnTo>
                  <a:pt x="54940" y="12390"/>
                </a:lnTo>
                <a:lnTo>
                  <a:pt x="54950" y="12390"/>
                </a:lnTo>
                <a:lnTo>
                  <a:pt x="54960" y="12390"/>
                </a:lnTo>
                <a:lnTo>
                  <a:pt x="54970" y="12390"/>
                </a:lnTo>
                <a:lnTo>
                  <a:pt x="54980" y="12400"/>
                </a:lnTo>
                <a:lnTo>
                  <a:pt x="54990" y="12410"/>
                </a:lnTo>
                <a:lnTo>
                  <a:pt x="55000" y="12410"/>
                </a:lnTo>
                <a:lnTo>
                  <a:pt x="55010" y="12410"/>
                </a:lnTo>
                <a:lnTo>
                  <a:pt x="55020" y="12420"/>
                </a:lnTo>
                <a:lnTo>
                  <a:pt x="55030" y="12430"/>
                </a:lnTo>
                <a:lnTo>
                  <a:pt x="55030" y="12440"/>
                </a:lnTo>
                <a:lnTo>
                  <a:pt x="55030" y="12450"/>
                </a:lnTo>
                <a:lnTo>
                  <a:pt x="55040" y="12470"/>
                </a:lnTo>
                <a:lnTo>
                  <a:pt x="55050" y="12470"/>
                </a:lnTo>
                <a:lnTo>
                  <a:pt x="55050" y="12480"/>
                </a:lnTo>
                <a:lnTo>
                  <a:pt x="55060" y="12490"/>
                </a:lnTo>
                <a:lnTo>
                  <a:pt x="55060" y="12500"/>
                </a:lnTo>
                <a:lnTo>
                  <a:pt x="55060" y="12520"/>
                </a:lnTo>
                <a:lnTo>
                  <a:pt x="55060" y="12530"/>
                </a:lnTo>
                <a:lnTo>
                  <a:pt x="55070" y="12530"/>
                </a:lnTo>
                <a:lnTo>
                  <a:pt x="55070" y="12570"/>
                </a:lnTo>
                <a:lnTo>
                  <a:pt x="55060" y="12580"/>
                </a:lnTo>
                <a:lnTo>
                  <a:pt x="55070" y="12590"/>
                </a:lnTo>
                <a:lnTo>
                  <a:pt x="55080" y="12590"/>
                </a:lnTo>
                <a:lnTo>
                  <a:pt x="55090" y="12590"/>
                </a:lnTo>
                <a:lnTo>
                  <a:pt x="55110" y="12600"/>
                </a:lnTo>
                <a:lnTo>
                  <a:pt x="55130" y="12610"/>
                </a:lnTo>
                <a:lnTo>
                  <a:pt x="55130" y="12620"/>
                </a:lnTo>
                <a:lnTo>
                  <a:pt x="55140" y="12630"/>
                </a:lnTo>
                <a:lnTo>
                  <a:pt x="55140" y="12640"/>
                </a:lnTo>
                <a:lnTo>
                  <a:pt x="55150" y="12650"/>
                </a:lnTo>
                <a:lnTo>
                  <a:pt x="55150" y="12660"/>
                </a:lnTo>
                <a:lnTo>
                  <a:pt x="55160" y="12670"/>
                </a:lnTo>
                <a:lnTo>
                  <a:pt x="55190" y="12740"/>
                </a:lnTo>
                <a:lnTo>
                  <a:pt x="55190" y="12750"/>
                </a:lnTo>
                <a:lnTo>
                  <a:pt x="55200" y="12770"/>
                </a:lnTo>
                <a:lnTo>
                  <a:pt x="55210" y="12790"/>
                </a:lnTo>
                <a:lnTo>
                  <a:pt x="55210" y="12800"/>
                </a:lnTo>
                <a:lnTo>
                  <a:pt x="55200" y="12800"/>
                </a:lnTo>
                <a:lnTo>
                  <a:pt x="55190" y="12810"/>
                </a:lnTo>
                <a:lnTo>
                  <a:pt x="55180" y="12810"/>
                </a:lnTo>
                <a:lnTo>
                  <a:pt x="55170" y="12820"/>
                </a:lnTo>
                <a:lnTo>
                  <a:pt x="55170" y="12830"/>
                </a:lnTo>
                <a:lnTo>
                  <a:pt x="55180" y="12840"/>
                </a:lnTo>
                <a:lnTo>
                  <a:pt x="55180" y="12850"/>
                </a:lnTo>
                <a:lnTo>
                  <a:pt x="55180" y="12860"/>
                </a:lnTo>
                <a:lnTo>
                  <a:pt x="55180" y="12870"/>
                </a:lnTo>
                <a:lnTo>
                  <a:pt x="55180" y="12880"/>
                </a:lnTo>
                <a:lnTo>
                  <a:pt x="55170" y="12890"/>
                </a:lnTo>
                <a:lnTo>
                  <a:pt x="55170" y="12900"/>
                </a:lnTo>
                <a:lnTo>
                  <a:pt x="55170" y="12910"/>
                </a:lnTo>
                <a:lnTo>
                  <a:pt x="55170" y="12920"/>
                </a:lnTo>
                <a:lnTo>
                  <a:pt x="55180" y="12920"/>
                </a:lnTo>
                <a:lnTo>
                  <a:pt x="55200" y="12920"/>
                </a:lnTo>
                <a:lnTo>
                  <a:pt x="55210" y="12920"/>
                </a:lnTo>
                <a:lnTo>
                  <a:pt x="55220" y="12930"/>
                </a:lnTo>
                <a:lnTo>
                  <a:pt x="55230" y="12940"/>
                </a:lnTo>
                <a:lnTo>
                  <a:pt x="55240" y="12940"/>
                </a:lnTo>
                <a:lnTo>
                  <a:pt x="55250" y="12960"/>
                </a:lnTo>
                <a:lnTo>
                  <a:pt x="55250" y="12970"/>
                </a:lnTo>
                <a:lnTo>
                  <a:pt x="55260" y="12970"/>
                </a:lnTo>
                <a:lnTo>
                  <a:pt x="55270" y="12970"/>
                </a:lnTo>
                <a:lnTo>
                  <a:pt x="55280" y="12980"/>
                </a:lnTo>
                <a:lnTo>
                  <a:pt x="55290" y="12990"/>
                </a:lnTo>
                <a:lnTo>
                  <a:pt x="55310" y="13010"/>
                </a:lnTo>
                <a:lnTo>
                  <a:pt x="55320" y="13030"/>
                </a:lnTo>
                <a:lnTo>
                  <a:pt x="55330" y="13040"/>
                </a:lnTo>
                <a:lnTo>
                  <a:pt x="55340" y="13050"/>
                </a:lnTo>
                <a:lnTo>
                  <a:pt x="55350" y="13060"/>
                </a:lnTo>
                <a:lnTo>
                  <a:pt x="55370" y="13060"/>
                </a:lnTo>
                <a:lnTo>
                  <a:pt x="55380" y="13050"/>
                </a:lnTo>
                <a:lnTo>
                  <a:pt x="55400" y="13050"/>
                </a:lnTo>
                <a:lnTo>
                  <a:pt x="55400" y="13040"/>
                </a:lnTo>
                <a:lnTo>
                  <a:pt x="55410" y="13040"/>
                </a:lnTo>
                <a:lnTo>
                  <a:pt x="55450" y="13030"/>
                </a:lnTo>
                <a:lnTo>
                  <a:pt x="55460" y="13030"/>
                </a:lnTo>
                <a:lnTo>
                  <a:pt x="55470" y="13030"/>
                </a:lnTo>
                <a:lnTo>
                  <a:pt x="55470" y="13020"/>
                </a:lnTo>
                <a:lnTo>
                  <a:pt x="55480" y="13020"/>
                </a:lnTo>
                <a:lnTo>
                  <a:pt x="55500" y="13000"/>
                </a:lnTo>
                <a:lnTo>
                  <a:pt x="55520" y="13000"/>
                </a:lnTo>
                <a:lnTo>
                  <a:pt x="55530" y="13000"/>
                </a:lnTo>
                <a:lnTo>
                  <a:pt x="55540" y="13010"/>
                </a:lnTo>
                <a:lnTo>
                  <a:pt x="55540" y="13020"/>
                </a:lnTo>
                <a:lnTo>
                  <a:pt x="55550" y="13020"/>
                </a:lnTo>
                <a:lnTo>
                  <a:pt x="55560" y="13020"/>
                </a:lnTo>
                <a:lnTo>
                  <a:pt x="55570" y="13030"/>
                </a:lnTo>
                <a:lnTo>
                  <a:pt x="55580" y="13030"/>
                </a:lnTo>
                <a:lnTo>
                  <a:pt x="55590" y="13040"/>
                </a:lnTo>
                <a:lnTo>
                  <a:pt x="55580" y="13060"/>
                </a:lnTo>
                <a:lnTo>
                  <a:pt x="55580" y="13070"/>
                </a:lnTo>
                <a:lnTo>
                  <a:pt x="55590" y="13070"/>
                </a:lnTo>
                <a:lnTo>
                  <a:pt x="55600" y="13070"/>
                </a:lnTo>
                <a:lnTo>
                  <a:pt x="55610" y="13070"/>
                </a:lnTo>
                <a:lnTo>
                  <a:pt x="55610" y="13090"/>
                </a:lnTo>
                <a:lnTo>
                  <a:pt x="55610" y="13100"/>
                </a:lnTo>
                <a:lnTo>
                  <a:pt x="55620" y="13110"/>
                </a:lnTo>
                <a:lnTo>
                  <a:pt x="55620" y="13120"/>
                </a:lnTo>
                <a:lnTo>
                  <a:pt x="55620" y="13130"/>
                </a:lnTo>
                <a:lnTo>
                  <a:pt x="55630" y="13140"/>
                </a:lnTo>
                <a:lnTo>
                  <a:pt x="55640" y="13140"/>
                </a:lnTo>
                <a:lnTo>
                  <a:pt x="55650" y="13140"/>
                </a:lnTo>
                <a:lnTo>
                  <a:pt x="55660" y="13140"/>
                </a:lnTo>
                <a:lnTo>
                  <a:pt x="55660" y="13130"/>
                </a:lnTo>
                <a:lnTo>
                  <a:pt x="55670" y="13120"/>
                </a:lnTo>
                <a:lnTo>
                  <a:pt x="55680" y="13120"/>
                </a:lnTo>
                <a:lnTo>
                  <a:pt x="55690" y="13120"/>
                </a:lnTo>
                <a:lnTo>
                  <a:pt x="55730" y="13140"/>
                </a:lnTo>
                <a:lnTo>
                  <a:pt x="55730" y="13150"/>
                </a:lnTo>
                <a:lnTo>
                  <a:pt x="55740" y="13150"/>
                </a:lnTo>
                <a:lnTo>
                  <a:pt x="55750" y="13150"/>
                </a:lnTo>
                <a:lnTo>
                  <a:pt x="55760" y="13160"/>
                </a:lnTo>
                <a:lnTo>
                  <a:pt x="55770" y="13160"/>
                </a:lnTo>
                <a:lnTo>
                  <a:pt x="55780" y="13160"/>
                </a:lnTo>
                <a:lnTo>
                  <a:pt x="55790" y="13160"/>
                </a:lnTo>
                <a:lnTo>
                  <a:pt x="55800" y="13160"/>
                </a:lnTo>
                <a:lnTo>
                  <a:pt x="55810" y="13160"/>
                </a:lnTo>
                <a:lnTo>
                  <a:pt x="55820" y="13170"/>
                </a:lnTo>
                <a:lnTo>
                  <a:pt x="55830" y="13170"/>
                </a:lnTo>
                <a:lnTo>
                  <a:pt x="55840" y="13170"/>
                </a:lnTo>
                <a:lnTo>
                  <a:pt x="55850" y="13170"/>
                </a:lnTo>
                <a:lnTo>
                  <a:pt x="55850" y="13160"/>
                </a:lnTo>
                <a:lnTo>
                  <a:pt x="55860" y="13160"/>
                </a:lnTo>
                <a:lnTo>
                  <a:pt x="55870" y="13160"/>
                </a:lnTo>
                <a:lnTo>
                  <a:pt x="55880" y="13150"/>
                </a:lnTo>
                <a:lnTo>
                  <a:pt x="55930" y="13170"/>
                </a:lnTo>
                <a:lnTo>
                  <a:pt x="55990" y="13150"/>
                </a:lnTo>
                <a:lnTo>
                  <a:pt x="56010" y="13200"/>
                </a:lnTo>
                <a:lnTo>
                  <a:pt x="56060" y="13250"/>
                </a:lnTo>
                <a:lnTo>
                  <a:pt x="56060" y="13260"/>
                </a:lnTo>
                <a:lnTo>
                  <a:pt x="56050" y="13260"/>
                </a:lnTo>
                <a:lnTo>
                  <a:pt x="56040" y="13260"/>
                </a:lnTo>
                <a:lnTo>
                  <a:pt x="56030" y="13260"/>
                </a:lnTo>
                <a:lnTo>
                  <a:pt x="56020" y="13270"/>
                </a:lnTo>
                <a:lnTo>
                  <a:pt x="56010" y="13280"/>
                </a:lnTo>
                <a:lnTo>
                  <a:pt x="56000" y="13280"/>
                </a:lnTo>
                <a:lnTo>
                  <a:pt x="55990" y="13290"/>
                </a:lnTo>
                <a:lnTo>
                  <a:pt x="55990" y="13300"/>
                </a:lnTo>
                <a:lnTo>
                  <a:pt x="56000" y="13310"/>
                </a:lnTo>
                <a:lnTo>
                  <a:pt x="56030" y="13310"/>
                </a:lnTo>
                <a:lnTo>
                  <a:pt x="56040" y="13320"/>
                </a:lnTo>
                <a:lnTo>
                  <a:pt x="56040" y="13330"/>
                </a:lnTo>
                <a:lnTo>
                  <a:pt x="56050" y="13330"/>
                </a:lnTo>
                <a:lnTo>
                  <a:pt x="56060" y="13340"/>
                </a:lnTo>
                <a:lnTo>
                  <a:pt x="56100" y="13370"/>
                </a:lnTo>
                <a:lnTo>
                  <a:pt x="56090" y="13370"/>
                </a:lnTo>
                <a:lnTo>
                  <a:pt x="56090" y="13380"/>
                </a:lnTo>
                <a:lnTo>
                  <a:pt x="56090" y="13390"/>
                </a:lnTo>
                <a:lnTo>
                  <a:pt x="56090" y="13400"/>
                </a:lnTo>
                <a:lnTo>
                  <a:pt x="56090" y="13410"/>
                </a:lnTo>
                <a:lnTo>
                  <a:pt x="56080" y="13420"/>
                </a:lnTo>
                <a:lnTo>
                  <a:pt x="56080" y="13430"/>
                </a:lnTo>
                <a:lnTo>
                  <a:pt x="56060" y="13430"/>
                </a:lnTo>
                <a:lnTo>
                  <a:pt x="56050" y="13430"/>
                </a:lnTo>
                <a:lnTo>
                  <a:pt x="56040" y="13440"/>
                </a:lnTo>
                <a:lnTo>
                  <a:pt x="56030" y="13450"/>
                </a:lnTo>
                <a:lnTo>
                  <a:pt x="56030" y="13470"/>
                </a:lnTo>
                <a:lnTo>
                  <a:pt x="56040" y="13470"/>
                </a:lnTo>
                <a:lnTo>
                  <a:pt x="56050" y="13480"/>
                </a:lnTo>
                <a:lnTo>
                  <a:pt x="56060" y="13480"/>
                </a:lnTo>
                <a:lnTo>
                  <a:pt x="56070" y="13480"/>
                </a:lnTo>
                <a:lnTo>
                  <a:pt x="56080" y="13480"/>
                </a:lnTo>
                <a:lnTo>
                  <a:pt x="56080" y="13490"/>
                </a:lnTo>
                <a:lnTo>
                  <a:pt x="56090" y="13490"/>
                </a:lnTo>
                <a:lnTo>
                  <a:pt x="56090" y="13510"/>
                </a:lnTo>
                <a:lnTo>
                  <a:pt x="56100" y="13510"/>
                </a:lnTo>
                <a:lnTo>
                  <a:pt x="56110" y="13510"/>
                </a:lnTo>
                <a:lnTo>
                  <a:pt x="56120" y="13520"/>
                </a:lnTo>
                <a:lnTo>
                  <a:pt x="56130" y="13520"/>
                </a:lnTo>
                <a:lnTo>
                  <a:pt x="56140" y="13530"/>
                </a:lnTo>
                <a:lnTo>
                  <a:pt x="56140" y="13540"/>
                </a:lnTo>
                <a:lnTo>
                  <a:pt x="56140" y="13550"/>
                </a:lnTo>
                <a:lnTo>
                  <a:pt x="56140" y="13560"/>
                </a:lnTo>
                <a:lnTo>
                  <a:pt x="56140" y="13570"/>
                </a:lnTo>
                <a:lnTo>
                  <a:pt x="56150" y="13570"/>
                </a:lnTo>
                <a:lnTo>
                  <a:pt x="56160" y="13570"/>
                </a:lnTo>
                <a:lnTo>
                  <a:pt x="56170" y="13570"/>
                </a:lnTo>
                <a:lnTo>
                  <a:pt x="56170" y="13550"/>
                </a:lnTo>
                <a:lnTo>
                  <a:pt x="56200" y="13560"/>
                </a:lnTo>
                <a:lnTo>
                  <a:pt x="56190" y="13580"/>
                </a:lnTo>
                <a:lnTo>
                  <a:pt x="56190" y="13590"/>
                </a:lnTo>
                <a:lnTo>
                  <a:pt x="56200" y="13590"/>
                </a:lnTo>
                <a:lnTo>
                  <a:pt x="56210" y="13590"/>
                </a:lnTo>
                <a:lnTo>
                  <a:pt x="56220" y="13590"/>
                </a:lnTo>
                <a:lnTo>
                  <a:pt x="56230" y="13590"/>
                </a:lnTo>
                <a:lnTo>
                  <a:pt x="56240" y="13590"/>
                </a:lnTo>
                <a:lnTo>
                  <a:pt x="56240" y="13600"/>
                </a:lnTo>
                <a:lnTo>
                  <a:pt x="56230" y="13610"/>
                </a:lnTo>
                <a:lnTo>
                  <a:pt x="56230" y="13620"/>
                </a:lnTo>
                <a:lnTo>
                  <a:pt x="56240" y="13630"/>
                </a:lnTo>
                <a:lnTo>
                  <a:pt x="56250" y="13640"/>
                </a:lnTo>
                <a:lnTo>
                  <a:pt x="56260" y="13630"/>
                </a:lnTo>
                <a:lnTo>
                  <a:pt x="56270" y="13640"/>
                </a:lnTo>
                <a:lnTo>
                  <a:pt x="56280" y="13640"/>
                </a:lnTo>
                <a:lnTo>
                  <a:pt x="56290" y="13640"/>
                </a:lnTo>
                <a:lnTo>
                  <a:pt x="56290" y="13650"/>
                </a:lnTo>
                <a:lnTo>
                  <a:pt x="56300" y="13660"/>
                </a:lnTo>
                <a:lnTo>
                  <a:pt x="56300" y="13670"/>
                </a:lnTo>
                <a:lnTo>
                  <a:pt x="56300" y="13680"/>
                </a:lnTo>
                <a:lnTo>
                  <a:pt x="56310" y="13690"/>
                </a:lnTo>
                <a:lnTo>
                  <a:pt x="56320" y="13690"/>
                </a:lnTo>
                <a:lnTo>
                  <a:pt x="56320" y="13700"/>
                </a:lnTo>
                <a:lnTo>
                  <a:pt x="56320" y="13710"/>
                </a:lnTo>
                <a:lnTo>
                  <a:pt x="56320" y="13720"/>
                </a:lnTo>
                <a:lnTo>
                  <a:pt x="56320" y="13730"/>
                </a:lnTo>
                <a:lnTo>
                  <a:pt x="56320" y="13740"/>
                </a:lnTo>
                <a:lnTo>
                  <a:pt x="56310" y="13740"/>
                </a:lnTo>
                <a:lnTo>
                  <a:pt x="56310" y="13750"/>
                </a:lnTo>
                <a:lnTo>
                  <a:pt x="56300" y="13750"/>
                </a:lnTo>
                <a:lnTo>
                  <a:pt x="56310" y="13760"/>
                </a:lnTo>
                <a:lnTo>
                  <a:pt x="56330" y="13770"/>
                </a:lnTo>
                <a:lnTo>
                  <a:pt x="56340" y="13770"/>
                </a:lnTo>
                <a:lnTo>
                  <a:pt x="56350" y="13770"/>
                </a:lnTo>
                <a:lnTo>
                  <a:pt x="56360" y="13780"/>
                </a:lnTo>
                <a:lnTo>
                  <a:pt x="56370" y="13780"/>
                </a:lnTo>
                <a:lnTo>
                  <a:pt x="56370" y="13790"/>
                </a:lnTo>
                <a:lnTo>
                  <a:pt x="56360" y="13800"/>
                </a:lnTo>
                <a:lnTo>
                  <a:pt x="56360" y="13810"/>
                </a:lnTo>
                <a:lnTo>
                  <a:pt x="56370" y="13820"/>
                </a:lnTo>
                <a:lnTo>
                  <a:pt x="56380" y="13820"/>
                </a:lnTo>
                <a:lnTo>
                  <a:pt x="56410" y="13820"/>
                </a:lnTo>
                <a:lnTo>
                  <a:pt x="56420" y="13820"/>
                </a:lnTo>
                <a:lnTo>
                  <a:pt x="56430" y="13820"/>
                </a:lnTo>
                <a:lnTo>
                  <a:pt x="56440" y="13820"/>
                </a:lnTo>
                <a:lnTo>
                  <a:pt x="56450" y="13820"/>
                </a:lnTo>
                <a:lnTo>
                  <a:pt x="56450" y="13830"/>
                </a:lnTo>
                <a:lnTo>
                  <a:pt x="56460" y="13830"/>
                </a:lnTo>
                <a:lnTo>
                  <a:pt x="56460" y="13840"/>
                </a:lnTo>
                <a:lnTo>
                  <a:pt x="56450" y="13860"/>
                </a:lnTo>
                <a:lnTo>
                  <a:pt x="56450" y="13870"/>
                </a:lnTo>
                <a:lnTo>
                  <a:pt x="56450" y="13880"/>
                </a:lnTo>
                <a:lnTo>
                  <a:pt x="56450" y="13890"/>
                </a:lnTo>
                <a:lnTo>
                  <a:pt x="56450" y="13900"/>
                </a:lnTo>
                <a:lnTo>
                  <a:pt x="56460" y="13900"/>
                </a:lnTo>
                <a:lnTo>
                  <a:pt x="56470" y="13890"/>
                </a:lnTo>
                <a:lnTo>
                  <a:pt x="56480" y="13890"/>
                </a:lnTo>
                <a:lnTo>
                  <a:pt x="56490" y="13890"/>
                </a:lnTo>
                <a:lnTo>
                  <a:pt x="56500" y="13900"/>
                </a:lnTo>
                <a:lnTo>
                  <a:pt x="56500" y="13910"/>
                </a:lnTo>
                <a:lnTo>
                  <a:pt x="56500" y="13920"/>
                </a:lnTo>
                <a:lnTo>
                  <a:pt x="56500" y="13930"/>
                </a:lnTo>
                <a:lnTo>
                  <a:pt x="56510" y="13930"/>
                </a:lnTo>
                <a:lnTo>
                  <a:pt x="56520" y="13930"/>
                </a:lnTo>
                <a:lnTo>
                  <a:pt x="56520" y="13940"/>
                </a:lnTo>
                <a:lnTo>
                  <a:pt x="56520" y="13950"/>
                </a:lnTo>
                <a:lnTo>
                  <a:pt x="56520" y="13970"/>
                </a:lnTo>
                <a:lnTo>
                  <a:pt x="56520" y="13980"/>
                </a:lnTo>
                <a:lnTo>
                  <a:pt x="56530" y="13980"/>
                </a:lnTo>
                <a:lnTo>
                  <a:pt x="56530" y="13990"/>
                </a:lnTo>
                <a:lnTo>
                  <a:pt x="56540" y="13990"/>
                </a:lnTo>
                <a:lnTo>
                  <a:pt x="56550" y="13990"/>
                </a:lnTo>
                <a:lnTo>
                  <a:pt x="56550" y="13980"/>
                </a:lnTo>
                <a:lnTo>
                  <a:pt x="56560" y="13970"/>
                </a:lnTo>
                <a:lnTo>
                  <a:pt x="56570" y="13970"/>
                </a:lnTo>
                <a:lnTo>
                  <a:pt x="56580" y="13980"/>
                </a:lnTo>
                <a:lnTo>
                  <a:pt x="56590" y="13990"/>
                </a:lnTo>
                <a:lnTo>
                  <a:pt x="56590" y="14000"/>
                </a:lnTo>
                <a:lnTo>
                  <a:pt x="56600" y="14000"/>
                </a:lnTo>
                <a:lnTo>
                  <a:pt x="56610" y="14000"/>
                </a:lnTo>
                <a:lnTo>
                  <a:pt x="56610" y="13990"/>
                </a:lnTo>
                <a:lnTo>
                  <a:pt x="56620" y="14010"/>
                </a:lnTo>
                <a:lnTo>
                  <a:pt x="56610" y="14010"/>
                </a:lnTo>
                <a:lnTo>
                  <a:pt x="56610" y="14020"/>
                </a:lnTo>
                <a:lnTo>
                  <a:pt x="56610" y="14030"/>
                </a:lnTo>
                <a:lnTo>
                  <a:pt x="56610" y="14040"/>
                </a:lnTo>
                <a:lnTo>
                  <a:pt x="56620" y="14050"/>
                </a:lnTo>
                <a:lnTo>
                  <a:pt x="56630" y="14050"/>
                </a:lnTo>
                <a:lnTo>
                  <a:pt x="56630" y="14070"/>
                </a:lnTo>
                <a:lnTo>
                  <a:pt x="56630" y="14080"/>
                </a:lnTo>
                <a:lnTo>
                  <a:pt x="56630" y="14090"/>
                </a:lnTo>
                <a:lnTo>
                  <a:pt x="56640" y="14100"/>
                </a:lnTo>
                <a:lnTo>
                  <a:pt x="56650" y="14110"/>
                </a:lnTo>
                <a:lnTo>
                  <a:pt x="56660" y="14120"/>
                </a:lnTo>
                <a:lnTo>
                  <a:pt x="56670" y="14130"/>
                </a:lnTo>
                <a:lnTo>
                  <a:pt x="56670" y="14140"/>
                </a:lnTo>
                <a:lnTo>
                  <a:pt x="56670" y="14150"/>
                </a:lnTo>
                <a:lnTo>
                  <a:pt x="56680" y="14160"/>
                </a:lnTo>
                <a:lnTo>
                  <a:pt x="56690" y="14160"/>
                </a:lnTo>
                <a:lnTo>
                  <a:pt x="56700" y="14170"/>
                </a:lnTo>
                <a:lnTo>
                  <a:pt x="56710" y="14160"/>
                </a:lnTo>
                <a:lnTo>
                  <a:pt x="56720" y="14170"/>
                </a:lnTo>
                <a:lnTo>
                  <a:pt x="56710" y="14180"/>
                </a:lnTo>
                <a:lnTo>
                  <a:pt x="56710" y="14190"/>
                </a:lnTo>
                <a:lnTo>
                  <a:pt x="56700" y="14190"/>
                </a:lnTo>
                <a:lnTo>
                  <a:pt x="56700" y="14200"/>
                </a:lnTo>
                <a:lnTo>
                  <a:pt x="56710" y="14210"/>
                </a:lnTo>
                <a:lnTo>
                  <a:pt x="56720" y="14210"/>
                </a:lnTo>
                <a:lnTo>
                  <a:pt x="56730" y="14200"/>
                </a:lnTo>
                <a:lnTo>
                  <a:pt x="56740" y="14200"/>
                </a:lnTo>
                <a:lnTo>
                  <a:pt x="56740" y="14190"/>
                </a:lnTo>
                <a:lnTo>
                  <a:pt x="56750" y="14190"/>
                </a:lnTo>
                <a:lnTo>
                  <a:pt x="56760" y="14200"/>
                </a:lnTo>
                <a:lnTo>
                  <a:pt x="56780" y="14210"/>
                </a:lnTo>
                <a:lnTo>
                  <a:pt x="56790" y="14210"/>
                </a:lnTo>
                <a:lnTo>
                  <a:pt x="56800" y="14210"/>
                </a:lnTo>
                <a:lnTo>
                  <a:pt x="56800" y="14200"/>
                </a:lnTo>
                <a:lnTo>
                  <a:pt x="56790" y="14190"/>
                </a:lnTo>
                <a:lnTo>
                  <a:pt x="56820" y="14170"/>
                </a:lnTo>
                <a:lnTo>
                  <a:pt x="56820" y="14180"/>
                </a:lnTo>
                <a:lnTo>
                  <a:pt x="56830" y="14190"/>
                </a:lnTo>
                <a:lnTo>
                  <a:pt x="56830" y="14200"/>
                </a:lnTo>
                <a:lnTo>
                  <a:pt x="56830" y="14210"/>
                </a:lnTo>
                <a:lnTo>
                  <a:pt x="56840" y="14220"/>
                </a:lnTo>
                <a:lnTo>
                  <a:pt x="56850" y="14230"/>
                </a:lnTo>
                <a:lnTo>
                  <a:pt x="56860" y="14240"/>
                </a:lnTo>
                <a:lnTo>
                  <a:pt x="56870" y="14240"/>
                </a:lnTo>
                <a:lnTo>
                  <a:pt x="56880" y="14240"/>
                </a:lnTo>
                <a:lnTo>
                  <a:pt x="56890" y="14230"/>
                </a:lnTo>
                <a:lnTo>
                  <a:pt x="56880" y="14220"/>
                </a:lnTo>
                <a:lnTo>
                  <a:pt x="56910" y="14220"/>
                </a:lnTo>
                <a:lnTo>
                  <a:pt x="56920" y="14230"/>
                </a:lnTo>
                <a:lnTo>
                  <a:pt x="56930" y="14240"/>
                </a:lnTo>
                <a:lnTo>
                  <a:pt x="56940" y="14240"/>
                </a:lnTo>
                <a:lnTo>
                  <a:pt x="56950" y="14240"/>
                </a:lnTo>
                <a:lnTo>
                  <a:pt x="56960" y="14240"/>
                </a:lnTo>
                <a:lnTo>
                  <a:pt x="56970" y="14230"/>
                </a:lnTo>
                <a:lnTo>
                  <a:pt x="56970" y="14220"/>
                </a:lnTo>
                <a:lnTo>
                  <a:pt x="57000" y="14210"/>
                </a:lnTo>
                <a:lnTo>
                  <a:pt x="57000" y="14220"/>
                </a:lnTo>
                <a:lnTo>
                  <a:pt x="57010" y="14230"/>
                </a:lnTo>
                <a:lnTo>
                  <a:pt x="57020" y="14230"/>
                </a:lnTo>
                <a:lnTo>
                  <a:pt x="57030" y="14230"/>
                </a:lnTo>
                <a:lnTo>
                  <a:pt x="57040" y="14230"/>
                </a:lnTo>
                <a:lnTo>
                  <a:pt x="57040" y="14220"/>
                </a:lnTo>
                <a:lnTo>
                  <a:pt x="57050" y="14210"/>
                </a:lnTo>
                <a:lnTo>
                  <a:pt x="57050" y="14200"/>
                </a:lnTo>
                <a:lnTo>
                  <a:pt x="57060" y="14200"/>
                </a:lnTo>
                <a:lnTo>
                  <a:pt x="57060" y="14190"/>
                </a:lnTo>
                <a:lnTo>
                  <a:pt x="57070" y="14180"/>
                </a:lnTo>
                <a:lnTo>
                  <a:pt x="57130" y="14210"/>
                </a:lnTo>
                <a:lnTo>
                  <a:pt x="57130" y="14220"/>
                </a:lnTo>
                <a:lnTo>
                  <a:pt x="57140" y="14220"/>
                </a:lnTo>
                <a:lnTo>
                  <a:pt x="57140" y="14230"/>
                </a:lnTo>
                <a:lnTo>
                  <a:pt x="57150" y="14230"/>
                </a:lnTo>
                <a:lnTo>
                  <a:pt x="57150" y="14240"/>
                </a:lnTo>
                <a:lnTo>
                  <a:pt x="57160" y="14250"/>
                </a:lnTo>
                <a:lnTo>
                  <a:pt x="57170" y="14250"/>
                </a:lnTo>
                <a:lnTo>
                  <a:pt x="57180" y="14250"/>
                </a:lnTo>
                <a:lnTo>
                  <a:pt x="57180" y="14260"/>
                </a:lnTo>
                <a:lnTo>
                  <a:pt x="57170" y="14260"/>
                </a:lnTo>
                <a:lnTo>
                  <a:pt x="57170" y="14270"/>
                </a:lnTo>
                <a:lnTo>
                  <a:pt x="57160" y="14270"/>
                </a:lnTo>
                <a:lnTo>
                  <a:pt x="57160" y="14280"/>
                </a:lnTo>
                <a:lnTo>
                  <a:pt x="57160" y="14290"/>
                </a:lnTo>
                <a:lnTo>
                  <a:pt x="57170" y="14300"/>
                </a:lnTo>
                <a:lnTo>
                  <a:pt x="57180" y="14310"/>
                </a:lnTo>
                <a:lnTo>
                  <a:pt x="57190" y="14300"/>
                </a:lnTo>
                <a:lnTo>
                  <a:pt x="57200" y="14300"/>
                </a:lnTo>
                <a:lnTo>
                  <a:pt x="57210" y="14290"/>
                </a:lnTo>
                <a:lnTo>
                  <a:pt x="57220" y="14270"/>
                </a:lnTo>
                <a:lnTo>
                  <a:pt x="57230" y="14260"/>
                </a:lnTo>
                <a:lnTo>
                  <a:pt x="57240" y="14260"/>
                </a:lnTo>
                <a:lnTo>
                  <a:pt x="57280" y="14250"/>
                </a:lnTo>
                <a:lnTo>
                  <a:pt x="57290" y="14250"/>
                </a:lnTo>
                <a:lnTo>
                  <a:pt x="57290" y="14260"/>
                </a:lnTo>
                <a:lnTo>
                  <a:pt x="57300" y="14260"/>
                </a:lnTo>
                <a:lnTo>
                  <a:pt x="57310" y="14260"/>
                </a:lnTo>
                <a:lnTo>
                  <a:pt x="57310" y="14250"/>
                </a:lnTo>
                <a:lnTo>
                  <a:pt x="57320" y="14240"/>
                </a:lnTo>
                <a:lnTo>
                  <a:pt x="57320" y="14230"/>
                </a:lnTo>
                <a:lnTo>
                  <a:pt x="57370" y="14200"/>
                </a:lnTo>
                <a:lnTo>
                  <a:pt x="57380" y="14220"/>
                </a:lnTo>
                <a:lnTo>
                  <a:pt x="57380" y="14230"/>
                </a:lnTo>
                <a:lnTo>
                  <a:pt x="57380" y="14240"/>
                </a:lnTo>
                <a:lnTo>
                  <a:pt x="57390" y="14240"/>
                </a:lnTo>
                <a:lnTo>
                  <a:pt x="57400" y="14230"/>
                </a:lnTo>
                <a:lnTo>
                  <a:pt x="57420" y="14220"/>
                </a:lnTo>
                <a:lnTo>
                  <a:pt x="57430" y="14210"/>
                </a:lnTo>
                <a:lnTo>
                  <a:pt x="57440" y="14210"/>
                </a:lnTo>
                <a:lnTo>
                  <a:pt x="57440" y="14200"/>
                </a:lnTo>
                <a:lnTo>
                  <a:pt x="57450" y="14200"/>
                </a:lnTo>
                <a:lnTo>
                  <a:pt x="57460" y="14200"/>
                </a:lnTo>
                <a:lnTo>
                  <a:pt x="57470" y="14190"/>
                </a:lnTo>
                <a:lnTo>
                  <a:pt x="57480" y="14190"/>
                </a:lnTo>
                <a:lnTo>
                  <a:pt x="57480" y="14180"/>
                </a:lnTo>
                <a:lnTo>
                  <a:pt x="57470" y="14170"/>
                </a:lnTo>
                <a:lnTo>
                  <a:pt x="57460" y="14170"/>
                </a:lnTo>
                <a:lnTo>
                  <a:pt x="57470" y="14160"/>
                </a:lnTo>
                <a:lnTo>
                  <a:pt x="57500" y="14100"/>
                </a:lnTo>
                <a:lnTo>
                  <a:pt x="57510" y="14100"/>
                </a:lnTo>
                <a:lnTo>
                  <a:pt x="57520" y="14090"/>
                </a:lnTo>
                <a:lnTo>
                  <a:pt x="57560" y="14090"/>
                </a:lnTo>
                <a:lnTo>
                  <a:pt x="57560" y="14100"/>
                </a:lnTo>
                <a:lnTo>
                  <a:pt x="57570" y="14100"/>
                </a:lnTo>
                <a:lnTo>
                  <a:pt x="57580" y="14100"/>
                </a:lnTo>
                <a:lnTo>
                  <a:pt x="57590" y="14100"/>
                </a:lnTo>
                <a:lnTo>
                  <a:pt x="57600" y="14090"/>
                </a:lnTo>
                <a:lnTo>
                  <a:pt x="57610" y="14090"/>
                </a:lnTo>
                <a:lnTo>
                  <a:pt x="57650" y="14100"/>
                </a:lnTo>
                <a:lnTo>
                  <a:pt x="57650" y="14110"/>
                </a:lnTo>
                <a:lnTo>
                  <a:pt x="57650" y="14120"/>
                </a:lnTo>
                <a:lnTo>
                  <a:pt x="57650" y="14130"/>
                </a:lnTo>
                <a:lnTo>
                  <a:pt x="57650" y="14150"/>
                </a:lnTo>
                <a:lnTo>
                  <a:pt x="57660" y="14150"/>
                </a:lnTo>
                <a:lnTo>
                  <a:pt x="57660" y="14160"/>
                </a:lnTo>
                <a:lnTo>
                  <a:pt x="57670" y="14160"/>
                </a:lnTo>
                <a:lnTo>
                  <a:pt x="57680" y="14160"/>
                </a:lnTo>
                <a:lnTo>
                  <a:pt x="57700" y="14160"/>
                </a:lnTo>
                <a:lnTo>
                  <a:pt x="57720" y="14170"/>
                </a:lnTo>
                <a:lnTo>
                  <a:pt x="57730" y="14170"/>
                </a:lnTo>
                <a:lnTo>
                  <a:pt x="57740" y="14170"/>
                </a:lnTo>
                <a:lnTo>
                  <a:pt x="57750" y="14170"/>
                </a:lnTo>
                <a:lnTo>
                  <a:pt x="57760" y="14170"/>
                </a:lnTo>
                <a:lnTo>
                  <a:pt x="57770" y="14160"/>
                </a:lnTo>
                <a:lnTo>
                  <a:pt x="57810" y="14140"/>
                </a:lnTo>
                <a:lnTo>
                  <a:pt x="57840" y="14160"/>
                </a:lnTo>
                <a:lnTo>
                  <a:pt x="57840" y="14170"/>
                </a:lnTo>
                <a:lnTo>
                  <a:pt x="57840" y="14180"/>
                </a:lnTo>
                <a:lnTo>
                  <a:pt x="57850" y="14180"/>
                </a:lnTo>
                <a:lnTo>
                  <a:pt x="57860" y="14170"/>
                </a:lnTo>
                <a:lnTo>
                  <a:pt x="57870" y="14170"/>
                </a:lnTo>
                <a:lnTo>
                  <a:pt x="57880" y="14170"/>
                </a:lnTo>
                <a:lnTo>
                  <a:pt x="57890" y="14170"/>
                </a:lnTo>
                <a:lnTo>
                  <a:pt x="57900" y="14160"/>
                </a:lnTo>
                <a:lnTo>
                  <a:pt x="57910" y="14160"/>
                </a:lnTo>
                <a:lnTo>
                  <a:pt x="57920" y="14160"/>
                </a:lnTo>
                <a:lnTo>
                  <a:pt x="57970" y="14130"/>
                </a:lnTo>
                <a:lnTo>
                  <a:pt x="57960" y="14140"/>
                </a:lnTo>
                <a:lnTo>
                  <a:pt x="57960" y="14150"/>
                </a:lnTo>
                <a:lnTo>
                  <a:pt x="57960" y="14160"/>
                </a:lnTo>
                <a:lnTo>
                  <a:pt x="57970" y="14160"/>
                </a:lnTo>
                <a:lnTo>
                  <a:pt x="57980" y="14160"/>
                </a:lnTo>
                <a:lnTo>
                  <a:pt x="57990" y="14150"/>
                </a:lnTo>
                <a:lnTo>
                  <a:pt x="58000" y="14150"/>
                </a:lnTo>
                <a:lnTo>
                  <a:pt x="58010" y="14140"/>
                </a:lnTo>
                <a:lnTo>
                  <a:pt x="58020" y="14140"/>
                </a:lnTo>
                <a:lnTo>
                  <a:pt x="58020" y="14150"/>
                </a:lnTo>
                <a:lnTo>
                  <a:pt x="58020" y="14160"/>
                </a:lnTo>
                <a:lnTo>
                  <a:pt x="58020" y="14170"/>
                </a:lnTo>
                <a:lnTo>
                  <a:pt x="58030" y="14170"/>
                </a:lnTo>
                <a:lnTo>
                  <a:pt x="58040" y="14160"/>
                </a:lnTo>
                <a:lnTo>
                  <a:pt x="58060" y="14160"/>
                </a:lnTo>
                <a:lnTo>
                  <a:pt x="58070" y="14150"/>
                </a:lnTo>
                <a:lnTo>
                  <a:pt x="58080" y="14140"/>
                </a:lnTo>
                <a:lnTo>
                  <a:pt x="58090" y="14130"/>
                </a:lnTo>
                <a:lnTo>
                  <a:pt x="58100" y="14130"/>
                </a:lnTo>
                <a:lnTo>
                  <a:pt x="58140" y="14130"/>
                </a:lnTo>
                <a:lnTo>
                  <a:pt x="58140" y="14140"/>
                </a:lnTo>
                <a:lnTo>
                  <a:pt x="58130" y="14150"/>
                </a:lnTo>
                <a:lnTo>
                  <a:pt x="58130" y="14160"/>
                </a:lnTo>
                <a:lnTo>
                  <a:pt x="58130" y="14170"/>
                </a:lnTo>
                <a:lnTo>
                  <a:pt x="58130" y="14180"/>
                </a:lnTo>
                <a:lnTo>
                  <a:pt x="58140" y="14190"/>
                </a:lnTo>
                <a:lnTo>
                  <a:pt x="58150" y="14200"/>
                </a:lnTo>
                <a:lnTo>
                  <a:pt x="58160" y="14210"/>
                </a:lnTo>
                <a:lnTo>
                  <a:pt x="58180" y="14220"/>
                </a:lnTo>
                <a:lnTo>
                  <a:pt x="58200" y="14220"/>
                </a:lnTo>
                <a:lnTo>
                  <a:pt x="58210" y="14230"/>
                </a:lnTo>
                <a:lnTo>
                  <a:pt x="58220" y="14230"/>
                </a:lnTo>
                <a:lnTo>
                  <a:pt x="58220" y="14240"/>
                </a:lnTo>
                <a:lnTo>
                  <a:pt x="58230" y="14240"/>
                </a:lnTo>
                <a:lnTo>
                  <a:pt x="58240" y="14240"/>
                </a:lnTo>
                <a:lnTo>
                  <a:pt x="58250" y="14240"/>
                </a:lnTo>
                <a:lnTo>
                  <a:pt x="58250" y="14250"/>
                </a:lnTo>
                <a:lnTo>
                  <a:pt x="58260" y="14240"/>
                </a:lnTo>
                <a:lnTo>
                  <a:pt x="58270" y="14240"/>
                </a:lnTo>
                <a:lnTo>
                  <a:pt x="58280" y="14240"/>
                </a:lnTo>
                <a:lnTo>
                  <a:pt x="58290" y="14240"/>
                </a:lnTo>
                <a:lnTo>
                  <a:pt x="58300" y="14230"/>
                </a:lnTo>
                <a:lnTo>
                  <a:pt x="58310" y="14220"/>
                </a:lnTo>
                <a:lnTo>
                  <a:pt x="58310" y="14210"/>
                </a:lnTo>
                <a:lnTo>
                  <a:pt x="58320" y="14210"/>
                </a:lnTo>
                <a:lnTo>
                  <a:pt x="58340" y="14170"/>
                </a:lnTo>
                <a:lnTo>
                  <a:pt x="58350" y="14170"/>
                </a:lnTo>
                <a:lnTo>
                  <a:pt x="58350" y="14160"/>
                </a:lnTo>
                <a:lnTo>
                  <a:pt x="58360" y="14150"/>
                </a:lnTo>
                <a:lnTo>
                  <a:pt x="58360" y="14140"/>
                </a:lnTo>
                <a:lnTo>
                  <a:pt x="58360" y="14130"/>
                </a:lnTo>
                <a:lnTo>
                  <a:pt x="58390" y="14090"/>
                </a:lnTo>
                <a:lnTo>
                  <a:pt x="58440" y="14070"/>
                </a:lnTo>
                <a:lnTo>
                  <a:pt x="58450" y="14080"/>
                </a:lnTo>
                <a:lnTo>
                  <a:pt x="58460" y="14080"/>
                </a:lnTo>
                <a:lnTo>
                  <a:pt x="58470" y="14070"/>
                </a:lnTo>
                <a:lnTo>
                  <a:pt x="58480" y="14070"/>
                </a:lnTo>
                <a:lnTo>
                  <a:pt x="58490" y="14060"/>
                </a:lnTo>
                <a:lnTo>
                  <a:pt x="58500" y="14060"/>
                </a:lnTo>
                <a:lnTo>
                  <a:pt x="58510" y="14060"/>
                </a:lnTo>
                <a:lnTo>
                  <a:pt x="58520" y="14060"/>
                </a:lnTo>
                <a:lnTo>
                  <a:pt x="58530" y="14050"/>
                </a:lnTo>
                <a:lnTo>
                  <a:pt x="58530" y="14040"/>
                </a:lnTo>
                <a:lnTo>
                  <a:pt x="58590" y="13990"/>
                </a:lnTo>
                <a:lnTo>
                  <a:pt x="58590" y="14000"/>
                </a:lnTo>
                <a:lnTo>
                  <a:pt x="58600" y="14000"/>
                </a:lnTo>
                <a:lnTo>
                  <a:pt x="58610" y="14000"/>
                </a:lnTo>
                <a:lnTo>
                  <a:pt x="58610" y="13990"/>
                </a:lnTo>
                <a:lnTo>
                  <a:pt x="58610" y="13980"/>
                </a:lnTo>
                <a:lnTo>
                  <a:pt x="58610" y="13970"/>
                </a:lnTo>
                <a:lnTo>
                  <a:pt x="58640" y="13910"/>
                </a:lnTo>
                <a:lnTo>
                  <a:pt x="58640" y="13920"/>
                </a:lnTo>
                <a:lnTo>
                  <a:pt x="58640" y="13930"/>
                </a:lnTo>
                <a:lnTo>
                  <a:pt x="58650" y="13930"/>
                </a:lnTo>
                <a:lnTo>
                  <a:pt x="58650" y="13940"/>
                </a:lnTo>
                <a:lnTo>
                  <a:pt x="58660" y="13940"/>
                </a:lnTo>
                <a:lnTo>
                  <a:pt x="58670" y="13940"/>
                </a:lnTo>
                <a:lnTo>
                  <a:pt x="58690" y="13940"/>
                </a:lnTo>
                <a:lnTo>
                  <a:pt x="58700" y="13950"/>
                </a:lnTo>
                <a:lnTo>
                  <a:pt x="58700" y="13960"/>
                </a:lnTo>
                <a:lnTo>
                  <a:pt x="58710" y="13960"/>
                </a:lnTo>
                <a:lnTo>
                  <a:pt x="58720" y="13960"/>
                </a:lnTo>
                <a:lnTo>
                  <a:pt x="58730" y="13950"/>
                </a:lnTo>
                <a:lnTo>
                  <a:pt x="58740" y="13950"/>
                </a:lnTo>
                <a:lnTo>
                  <a:pt x="58750" y="13950"/>
                </a:lnTo>
                <a:lnTo>
                  <a:pt x="58760" y="13950"/>
                </a:lnTo>
                <a:lnTo>
                  <a:pt x="58770" y="13950"/>
                </a:lnTo>
                <a:lnTo>
                  <a:pt x="58780" y="13940"/>
                </a:lnTo>
                <a:lnTo>
                  <a:pt x="58790" y="13940"/>
                </a:lnTo>
                <a:lnTo>
                  <a:pt x="58810" y="13930"/>
                </a:lnTo>
                <a:lnTo>
                  <a:pt x="58820" y="13930"/>
                </a:lnTo>
                <a:lnTo>
                  <a:pt x="58830" y="13930"/>
                </a:lnTo>
                <a:lnTo>
                  <a:pt x="58840" y="13920"/>
                </a:lnTo>
                <a:lnTo>
                  <a:pt x="58850" y="13920"/>
                </a:lnTo>
                <a:lnTo>
                  <a:pt x="58860" y="13920"/>
                </a:lnTo>
                <a:lnTo>
                  <a:pt x="58920" y="13870"/>
                </a:lnTo>
                <a:lnTo>
                  <a:pt x="58920" y="13820"/>
                </a:lnTo>
                <a:lnTo>
                  <a:pt x="58930" y="13810"/>
                </a:lnTo>
                <a:lnTo>
                  <a:pt x="58940" y="13810"/>
                </a:lnTo>
                <a:lnTo>
                  <a:pt x="58950" y="13800"/>
                </a:lnTo>
                <a:lnTo>
                  <a:pt x="58960" y="13800"/>
                </a:lnTo>
                <a:lnTo>
                  <a:pt x="58970" y="13780"/>
                </a:lnTo>
                <a:lnTo>
                  <a:pt x="58990" y="13770"/>
                </a:lnTo>
                <a:lnTo>
                  <a:pt x="59020" y="13770"/>
                </a:lnTo>
                <a:lnTo>
                  <a:pt x="59030" y="13770"/>
                </a:lnTo>
                <a:lnTo>
                  <a:pt x="59040" y="13770"/>
                </a:lnTo>
                <a:lnTo>
                  <a:pt x="59050" y="13760"/>
                </a:lnTo>
                <a:lnTo>
                  <a:pt x="59060" y="13760"/>
                </a:lnTo>
                <a:lnTo>
                  <a:pt x="59080" y="13680"/>
                </a:lnTo>
                <a:lnTo>
                  <a:pt x="59120" y="13680"/>
                </a:lnTo>
                <a:lnTo>
                  <a:pt x="59130" y="13680"/>
                </a:lnTo>
                <a:lnTo>
                  <a:pt x="59130" y="13690"/>
                </a:lnTo>
                <a:lnTo>
                  <a:pt x="59130" y="13700"/>
                </a:lnTo>
                <a:lnTo>
                  <a:pt x="59140" y="13700"/>
                </a:lnTo>
                <a:lnTo>
                  <a:pt x="59150" y="13700"/>
                </a:lnTo>
                <a:lnTo>
                  <a:pt x="59160" y="13700"/>
                </a:lnTo>
                <a:lnTo>
                  <a:pt x="59170" y="13700"/>
                </a:lnTo>
                <a:lnTo>
                  <a:pt x="59200" y="13700"/>
                </a:lnTo>
                <a:lnTo>
                  <a:pt x="59210" y="13700"/>
                </a:lnTo>
                <a:lnTo>
                  <a:pt x="59220" y="13700"/>
                </a:lnTo>
                <a:lnTo>
                  <a:pt x="59230" y="13690"/>
                </a:lnTo>
                <a:lnTo>
                  <a:pt x="59240" y="13680"/>
                </a:lnTo>
                <a:lnTo>
                  <a:pt x="59240" y="13670"/>
                </a:lnTo>
                <a:lnTo>
                  <a:pt x="59260" y="13670"/>
                </a:lnTo>
                <a:lnTo>
                  <a:pt x="59310" y="13660"/>
                </a:lnTo>
                <a:lnTo>
                  <a:pt x="59310" y="13670"/>
                </a:lnTo>
                <a:lnTo>
                  <a:pt x="59310" y="13680"/>
                </a:lnTo>
                <a:lnTo>
                  <a:pt x="59320" y="13680"/>
                </a:lnTo>
                <a:lnTo>
                  <a:pt x="59330" y="13680"/>
                </a:lnTo>
                <a:lnTo>
                  <a:pt x="59340" y="13680"/>
                </a:lnTo>
                <a:lnTo>
                  <a:pt x="59340" y="13670"/>
                </a:lnTo>
                <a:lnTo>
                  <a:pt x="59350" y="13660"/>
                </a:lnTo>
                <a:lnTo>
                  <a:pt x="59360" y="13640"/>
                </a:lnTo>
                <a:lnTo>
                  <a:pt x="59360" y="13630"/>
                </a:lnTo>
                <a:lnTo>
                  <a:pt x="59370" y="13630"/>
                </a:lnTo>
                <a:lnTo>
                  <a:pt x="59380" y="13630"/>
                </a:lnTo>
                <a:lnTo>
                  <a:pt x="59400" y="13630"/>
                </a:lnTo>
                <a:lnTo>
                  <a:pt x="59410" y="13620"/>
                </a:lnTo>
                <a:lnTo>
                  <a:pt x="59410" y="13610"/>
                </a:lnTo>
                <a:lnTo>
                  <a:pt x="59420" y="13610"/>
                </a:lnTo>
                <a:lnTo>
                  <a:pt x="59420" y="13590"/>
                </a:lnTo>
                <a:lnTo>
                  <a:pt x="59420" y="13580"/>
                </a:lnTo>
                <a:lnTo>
                  <a:pt x="59460" y="13540"/>
                </a:lnTo>
                <a:lnTo>
                  <a:pt x="59500" y="13530"/>
                </a:lnTo>
                <a:lnTo>
                  <a:pt x="59510" y="13540"/>
                </a:lnTo>
                <a:lnTo>
                  <a:pt x="59520" y="13540"/>
                </a:lnTo>
                <a:lnTo>
                  <a:pt x="59530" y="13530"/>
                </a:lnTo>
                <a:lnTo>
                  <a:pt x="59530" y="13520"/>
                </a:lnTo>
                <a:lnTo>
                  <a:pt x="59540" y="13520"/>
                </a:lnTo>
                <a:lnTo>
                  <a:pt x="59540" y="13530"/>
                </a:lnTo>
                <a:lnTo>
                  <a:pt x="59550" y="13530"/>
                </a:lnTo>
                <a:lnTo>
                  <a:pt x="59560" y="13530"/>
                </a:lnTo>
                <a:lnTo>
                  <a:pt x="59570" y="13530"/>
                </a:lnTo>
                <a:lnTo>
                  <a:pt x="59580" y="13520"/>
                </a:lnTo>
                <a:lnTo>
                  <a:pt x="59590" y="13510"/>
                </a:lnTo>
                <a:lnTo>
                  <a:pt x="59600" y="13510"/>
                </a:lnTo>
                <a:lnTo>
                  <a:pt x="59600" y="13500"/>
                </a:lnTo>
                <a:lnTo>
                  <a:pt x="59610" y="13500"/>
                </a:lnTo>
                <a:lnTo>
                  <a:pt x="59620" y="13500"/>
                </a:lnTo>
                <a:lnTo>
                  <a:pt x="59630" y="13490"/>
                </a:lnTo>
                <a:lnTo>
                  <a:pt x="59630" y="13480"/>
                </a:lnTo>
                <a:lnTo>
                  <a:pt x="59630" y="13470"/>
                </a:lnTo>
                <a:lnTo>
                  <a:pt x="59640" y="13460"/>
                </a:lnTo>
                <a:lnTo>
                  <a:pt x="59680" y="13410"/>
                </a:lnTo>
                <a:lnTo>
                  <a:pt x="59690" y="13410"/>
                </a:lnTo>
                <a:lnTo>
                  <a:pt x="59700" y="13400"/>
                </a:lnTo>
                <a:lnTo>
                  <a:pt x="59720" y="13390"/>
                </a:lnTo>
                <a:lnTo>
                  <a:pt x="59740" y="13370"/>
                </a:lnTo>
                <a:lnTo>
                  <a:pt x="59750" y="13370"/>
                </a:lnTo>
                <a:lnTo>
                  <a:pt x="59760" y="13370"/>
                </a:lnTo>
                <a:lnTo>
                  <a:pt x="59770" y="13370"/>
                </a:lnTo>
                <a:lnTo>
                  <a:pt x="59780" y="13380"/>
                </a:lnTo>
                <a:lnTo>
                  <a:pt x="59790" y="13380"/>
                </a:lnTo>
                <a:lnTo>
                  <a:pt x="59800" y="13370"/>
                </a:lnTo>
                <a:lnTo>
                  <a:pt x="59810" y="13360"/>
                </a:lnTo>
                <a:lnTo>
                  <a:pt x="59810" y="13350"/>
                </a:lnTo>
                <a:lnTo>
                  <a:pt x="59830" y="13340"/>
                </a:lnTo>
                <a:lnTo>
                  <a:pt x="59840" y="13340"/>
                </a:lnTo>
                <a:lnTo>
                  <a:pt x="59850" y="13340"/>
                </a:lnTo>
                <a:lnTo>
                  <a:pt x="59860" y="13330"/>
                </a:lnTo>
                <a:lnTo>
                  <a:pt x="59870" y="13310"/>
                </a:lnTo>
                <a:lnTo>
                  <a:pt x="59870" y="13290"/>
                </a:lnTo>
                <a:lnTo>
                  <a:pt x="59880" y="13290"/>
                </a:lnTo>
                <a:lnTo>
                  <a:pt x="59890" y="13290"/>
                </a:lnTo>
                <a:lnTo>
                  <a:pt x="59910" y="13290"/>
                </a:lnTo>
                <a:lnTo>
                  <a:pt x="59920" y="13290"/>
                </a:lnTo>
                <a:lnTo>
                  <a:pt x="59930" y="13280"/>
                </a:lnTo>
                <a:lnTo>
                  <a:pt x="59940" y="13280"/>
                </a:lnTo>
                <a:lnTo>
                  <a:pt x="59940" y="13270"/>
                </a:lnTo>
                <a:lnTo>
                  <a:pt x="59940" y="13260"/>
                </a:lnTo>
                <a:lnTo>
                  <a:pt x="59950" y="13260"/>
                </a:lnTo>
                <a:lnTo>
                  <a:pt x="60010" y="13220"/>
                </a:lnTo>
                <a:lnTo>
                  <a:pt x="60050" y="13200"/>
                </a:lnTo>
                <a:lnTo>
                  <a:pt x="60060" y="13200"/>
                </a:lnTo>
                <a:lnTo>
                  <a:pt x="60070" y="13200"/>
                </a:lnTo>
                <a:lnTo>
                  <a:pt x="60080" y="13210"/>
                </a:lnTo>
                <a:lnTo>
                  <a:pt x="60100" y="13220"/>
                </a:lnTo>
                <a:lnTo>
                  <a:pt x="60120" y="13230"/>
                </a:lnTo>
                <a:lnTo>
                  <a:pt x="60150" y="13260"/>
                </a:lnTo>
                <a:lnTo>
                  <a:pt x="60170" y="13270"/>
                </a:lnTo>
                <a:lnTo>
                  <a:pt x="60200" y="13290"/>
                </a:lnTo>
                <a:lnTo>
                  <a:pt x="60220" y="13300"/>
                </a:lnTo>
                <a:lnTo>
                  <a:pt x="60250" y="13310"/>
                </a:lnTo>
                <a:lnTo>
                  <a:pt x="60260" y="13320"/>
                </a:lnTo>
                <a:lnTo>
                  <a:pt x="60260" y="13330"/>
                </a:lnTo>
                <a:lnTo>
                  <a:pt x="60260" y="13340"/>
                </a:lnTo>
                <a:lnTo>
                  <a:pt x="60260" y="13350"/>
                </a:lnTo>
                <a:lnTo>
                  <a:pt x="60270" y="13350"/>
                </a:lnTo>
                <a:lnTo>
                  <a:pt x="60280" y="13360"/>
                </a:lnTo>
                <a:lnTo>
                  <a:pt x="60290" y="13380"/>
                </a:lnTo>
                <a:lnTo>
                  <a:pt x="60300" y="13380"/>
                </a:lnTo>
                <a:lnTo>
                  <a:pt x="60300" y="13390"/>
                </a:lnTo>
                <a:lnTo>
                  <a:pt x="60310" y="13410"/>
                </a:lnTo>
                <a:lnTo>
                  <a:pt x="60310" y="13420"/>
                </a:lnTo>
                <a:lnTo>
                  <a:pt x="60320" y="13420"/>
                </a:lnTo>
                <a:lnTo>
                  <a:pt x="60320" y="13430"/>
                </a:lnTo>
                <a:lnTo>
                  <a:pt x="60320" y="13450"/>
                </a:lnTo>
                <a:lnTo>
                  <a:pt x="60320" y="13460"/>
                </a:lnTo>
                <a:lnTo>
                  <a:pt x="60320" y="13470"/>
                </a:lnTo>
                <a:lnTo>
                  <a:pt x="60330" y="13480"/>
                </a:lnTo>
                <a:lnTo>
                  <a:pt x="60340" y="13490"/>
                </a:lnTo>
                <a:lnTo>
                  <a:pt x="60340" y="13500"/>
                </a:lnTo>
                <a:lnTo>
                  <a:pt x="60360" y="13510"/>
                </a:lnTo>
                <a:lnTo>
                  <a:pt x="60390" y="13520"/>
                </a:lnTo>
                <a:lnTo>
                  <a:pt x="60410" y="13530"/>
                </a:lnTo>
                <a:lnTo>
                  <a:pt x="60420" y="13540"/>
                </a:lnTo>
                <a:lnTo>
                  <a:pt x="60430" y="13550"/>
                </a:lnTo>
                <a:lnTo>
                  <a:pt x="60430" y="13560"/>
                </a:lnTo>
                <a:lnTo>
                  <a:pt x="60440" y="13560"/>
                </a:lnTo>
                <a:lnTo>
                  <a:pt x="60470" y="13570"/>
                </a:lnTo>
                <a:lnTo>
                  <a:pt x="60490" y="13580"/>
                </a:lnTo>
                <a:lnTo>
                  <a:pt x="60510" y="13590"/>
                </a:lnTo>
                <a:lnTo>
                  <a:pt x="60530" y="13610"/>
                </a:lnTo>
                <a:lnTo>
                  <a:pt x="60560" y="13620"/>
                </a:lnTo>
                <a:lnTo>
                  <a:pt x="60570" y="13630"/>
                </a:lnTo>
                <a:lnTo>
                  <a:pt x="60580" y="13630"/>
                </a:lnTo>
                <a:lnTo>
                  <a:pt x="60590" y="13630"/>
                </a:lnTo>
                <a:lnTo>
                  <a:pt x="60600" y="13630"/>
                </a:lnTo>
                <a:lnTo>
                  <a:pt x="60610" y="13630"/>
                </a:lnTo>
                <a:lnTo>
                  <a:pt x="60620" y="13620"/>
                </a:lnTo>
                <a:lnTo>
                  <a:pt x="60630" y="13610"/>
                </a:lnTo>
                <a:lnTo>
                  <a:pt x="60630" y="13600"/>
                </a:lnTo>
                <a:lnTo>
                  <a:pt x="60630" y="13580"/>
                </a:lnTo>
                <a:lnTo>
                  <a:pt x="60630" y="13570"/>
                </a:lnTo>
                <a:lnTo>
                  <a:pt x="60630" y="13560"/>
                </a:lnTo>
                <a:lnTo>
                  <a:pt x="60620" y="13550"/>
                </a:lnTo>
                <a:lnTo>
                  <a:pt x="60610" y="13540"/>
                </a:lnTo>
                <a:lnTo>
                  <a:pt x="60590" y="13520"/>
                </a:lnTo>
                <a:lnTo>
                  <a:pt x="60580" y="13520"/>
                </a:lnTo>
                <a:lnTo>
                  <a:pt x="60570" y="13510"/>
                </a:lnTo>
                <a:lnTo>
                  <a:pt x="60570" y="13500"/>
                </a:lnTo>
                <a:lnTo>
                  <a:pt x="60560" y="13500"/>
                </a:lnTo>
                <a:lnTo>
                  <a:pt x="60560" y="13480"/>
                </a:lnTo>
                <a:lnTo>
                  <a:pt x="60560" y="13470"/>
                </a:lnTo>
                <a:lnTo>
                  <a:pt x="60550" y="13450"/>
                </a:lnTo>
                <a:lnTo>
                  <a:pt x="60550" y="13440"/>
                </a:lnTo>
                <a:lnTo>
                  <a:pt x="60550" y="13430"/>
                </a:lnTo>
                <a:lnTo>
                  <a:pt x="60560" y="13420"/>
                </a:lnTo>
                <a:lnTo>
                  <a:pt x="60560" y="13410"/>
                </a:lnTo>
                <a:lnTo>
                  <a:pt x="60570" y="13410"/>
                </a:lnTo>
                <a:lnTo>
                  <a:pt x="60580" y="13420"/>
                </a:lnTo>
                <a:lnTo>
                  <a:pt x="60600" y="13430"/>
                </a:lnTo>
                <a:lnTo>
                  <a:pt x="60620" y="13450"/>
                </a:lnTo>
                <a:lnTo>
                  <a:pt x="60640" y="13460"/>
                </a:lnTo>
                <a:lnTo>
                  <a:pt x="60660" y="13470"/>
                </a:lnTo>
                <a:lnTo>
                  <a:pt x="60670" y="13480"/>
                </a:lnTo>
                <a:lnTo>
                  <a:pt x="60680" y="13480"/>
                </a:lnTo>
                <a:lnTo>
                  <a:pt x="60700" y="13480"/>
                </a:lnTo>
                <a:lnTo>
                  <a:pt x="60720" y="13470"/>
                </a:lnTo>
                <a:lnTo>
                  <a:pt x="60730" y="13460"/>
                </a:lnTo>
                <a:lnTo>
                  <a:pt x="60750" y="13450"/>
                </a:lnTo>
                <a:lnTo>
                  <a:pt x="60770" y="13440"/>
                </a:lnTo>
                <a:lnTo>
                  <a:pt x="60780" y="13430"/>
                </a:lnTo>
                <a:lnTo>
                  <a:pt x="60790" y="13430"/>
                </a:lnTo>
                <a:lnTo>
                  <a:pt x="60810" y="13430"/>
                </a:lnTo>
                <a:lnTo>
                  <a:pt x="60820" y="13430"/>
                </a:lnTo>
                <a:lnTo>
                  <a:pt x="60830" y="13430"/>
                </a:lnTo>
                <a:lnTo>
                  <a:pt x="60840" y="13440"/>
                </a:lnTo>
                <a:lnTo>
                  <a:pt x="60840" y="13450"/>
                </a:lnTo>
                <a:lnTo>
                  <a:pt x="60850" y="13460"/>
                </a:lnTo>
                <a:lnTo>
                  <a:pt x="60860" y="13480"/>
                </a:lnTo>
                <a:lnTo>
                  <a:pt x="60860" y="13490"/>
                </a:lnTo>
                <a:lnTo>
                  <a:pt x="60870" y="13490"/>
                </a:lnTo>
                <a:lnTo>
                  <a:pt x="60870" y="13500"/>
                </a:lnTo>
                <a:lnTo>
                  <a:pt x="60880" y="13500"/>
                </a:lnTo>
                <a:lnTo>
                  <a:pt x="60890" y="13500"/>
                </a:lnTo>
                <a:lnTo>
                  <a:pt x="60900" y="13500"/>
                </a:lnTo>
                <a:lnTo>
                  <a:pt x="60910" y="13500"/>
                </a:lnTo>
                <a:lnTo>
                  <a:pt x="60930" y="13490"/>
                </a:lnTo>
                <a:lnTo>
                  <a:pt x="60940" y="13490"/>
                </a:lnTo>
                <a:lnTo>
                  <a:pt x="60940" y="13500"/>
                </a:lnTo>
                <a:lnTo>
                  <a:pt x="60950" y="13500"/>
                </a:lnTo>
                <a:lnTo>
                  <a:pt x="60950" y="13510"/>
                </a:lnTo>
                <a:lnTo>
                  <a:pt x="60950" y="13520"/>
                </a:lnTo>
                <a:lnTo>
                  <a:pt x="60950" y="13540"/>
                </a:lnTo>
                <a:lnTo>
                  <a:pt x="60940" y="13560"/>
                </a:lnTo>
                <a:lnTo>
                  <a:pt x="60940" y="13580"/>
                </a:lnTo>
                <a:lnTo>
                  <a:pt x="60940" y="13610"/>
                </a:lnTo>
                <a:lnTo>
                  <a:pt x="60940" y="13630"/>
                </a:lnTo>
                <a:lnTo>
                  <a:pt x="60940" y="13650"/>
                </a:lnTo>
                <a:lnTo>
                  <a:pt x="60940" y="13660"/>
                </a:lnTo>
                <a:lnTo>
                  <a:pt x="60950" y="13680"/>
                </a:lnTo>
                <a:lnTo>
                  <a:pt x="60960" y="13700"/>
                </a:lnTo>
                <a:lnTo>
                  <a:pt x="60970" y="13710"/>
                </a:lnTo>
                <a:lnTo>
                  <a:pt x="60980" y="13730"/>
                </a:lnTo>
                <a:lnTo>
                  <a:pt x="61000" y="13750"/>
                </a:lnTo>
                <a:lnTo>
                  <a:pt x="61020" y="13770"/>
                </a:lnTo>
                <a:lnTo>
                  <a:pt x="61050" y="13790"/>
                </a:lnTo>
                <a:lnTo>
                  <a:pt x="61080" y="13810"/>
                </a:lnTo>
                <a:lnTo>
                  <a:pt x="61090" y="13820"/>
                </a:lnTo>
                <a:lnTo>
                  <a:pt x="61100" y="13820"/>
                </a:lnTo>
                <a:lnTo>
                  <a:pt x="61110" y="13820"/>
                </a:lnTo>
                <a:lnTo>
                  <a:pt x="61110" y="13810"/>
                </a:lnTo>
                <a:lnTo>
                  <a:pt x="61120" y="13810"/>
                </a:lnTo>
                <a:lnTo>
                  <a:pt x="61120" y="13800"/>
                </a:lnTo>
                <a:lnTo>
                  <a:pt x="61120" y="13790"/>
                </a:lnTo>
                <a:lnTo>
                  <a:pt x="61120" y="13780"/>
                </a:lnTo>
                <a:lnTo>
                  <a:pt x="61110" y="13770"/>
                </a:lnTo>
                <a:lnTo>
                  <a:pt x="61110" y="13760"/>
                </a:lnTo>
                <a:lnTo>
                  <a:pt x="61110" y="13740"/>
                </a:lnTo>
                <a:lnTo>
                  <a:pt x="61150" y="13680"/>
                </a:lnTo>
                <a:lnTo>
                  <a:pt x="61160" y="13680"/>
                </a:lnTo>
                <a:lnTo>
                  <a:pt x="61170" y="13690"/>
                </a:lnTo>
                <a:lnTo>
                  <a:pt x="61190" y="13700"/>
                </a:lnTo>
                <a:lnTo>
                  <a:pt x="61210" y="13730"/>
                </a:lnTo>
                <a:lnTo>
                  <a:pt x="61220" y="13740"/>
                </a:lnTo>
                <a:lnTo>
                  <a:pt x="61230" y="13750"/>
                </a:lnTo>
                <a:lnTo>
                  <a:pt x="61240" y="13760"/>
                </a:lnTo>
                <a:lnTo>
                  <a:pt x="61250" y="13760"/>
                </a:lnTo>
                <a:lnTo>
                  <a:pt x="61260" y="13760"/>
                </a:lnTo>
                <a:lnTo>
                  <a:pt x="61280" y="13760"/>
                </a:lnTo>
                <a:lnTo>
                  <a:pt x="61300" y="13760"/>
                </a:lnTo>
                <a:lnTo>
                  <a:pt x="61330" y="13750"/>
                </a:lnTo>
                <a:lnTo>
                  <a:pt x="61340" y="13750"/>
                </a:lnTo>
                <a:lnTo>
                  <a:pt x="61360" y="13740"/>
                </a:lnTo>
                <a:lnTo>
                  <a:pt x="61370" y="13740"/>
                </a:lnTo>
                <a:lnTo>
                  <a:pt x="61370" y="13750"/>
                </a:lnTo>
                <a:lnTo>
                  <a:pt x="61370" y="13760"/>
                </a:lnTo>
                <a:lnTo>
                  <a:pt x="61360" y="13790"/>
                </a:lnTo>
                <a:lnTo>
                  <a:pt x="61350" y="13790"/>
                </a:lnTo>
                <a:lnTo>
                  <a:pt x="61350" y="13800"/>
                </a:lnTo>
                <a:lnTo>
                  <a:pt x="61330" y="13800"/>
                </a:lnTo>
                <a:lnTo>
                  <a:pt x="61330" y="13810"/>
                </a:lnTo>
                <a:lnTo>
                  <a:pt x="61320" y="13810"/>
                </a:lnTo>
                <a:lnTo>
                  <a:pt x="61320" y="13820"/>
                </a:lnTo>
                <a:lnTo>
                  <a:pt x="61310" y="13820"/>
                </a:lnTo>
                <a:lnTo>
                  <a:pt x="61310" y="13830"/>
                </a:lnTo>
                <a:lnTo>
                  <a:pt x="61310" y="13840"/>
                </a:lnTo>
                <a:lnTo>
                  <a:pt x="61320" y="13850"/>
                </a:lnTo>
                <a:lnTo>
                  <a:pt x="61320" y="13860"/>
                </a:lnTo>
                <a:lnTo>
                  <a:pt x="61330" y="13870"/>
                </a:lnTo>
                <a:lnTo>
                  <a:pt x="61360" y="13890"/>
                </a:lnTo>
                <a:lnTo>
                  <a:pt x="61380" y="13900"/>
                </a:lnTo>
                <a:lnTo>
                  <a:pt x="61390" y="13920"/>
                </a:lnTo>
                <a:lnTo>
                  <a:pt x="61390" y="13930"/>
                </a:lnTo>
                <a:lnTo>
                  <a:pt x="61400" y="13940"/>
                </a:lnTo>
                <a:lnTo>
                  <a:pt x="61400" y="13960"/>
                </a:lnTo>
                <a:lnTo>
                  <a:pt x="61400" y="13970"/>
                </a:lnTo>
                <a:lnTo>
                  <a:pt x="61390" y="13980"/>
                </a:lnTo>
                <a:lnTo>
                  <a:pt x="61380" y="14010"/>
                </a:lnTo>
                <a:lnTo>
                  <a:pt x="61370" y="14050"/>
                </a:lnTo>
                <a:lnTo>
                  <a:pt x="61360" y="14060"/>
                </a:lnTo>
                <a:lnTo>
                  <a:pt x="61350" y="14090"/>
                </a:lnTo>
                <a:lnTo>
                  <a:pt x="61350" y="14100"/>
                </a:lnTo>
                <a:lnTo>
                  <a:pt x="61350" y="14110"/>
                </a:lnTo>
                <a:lnTo>
                  <a:pt x="61350" y="14120"/>
                </a:lnTo>
                <a:lnTo>
                  <a:pt x="61350" y="14130"/>
                </a:lnTo>
                <a:lnTo>
                  <a:pt x="61350" y="14140"/>
                </a:lnTo>
                <a:lnTo>
                  <a:pt x="61360" y="14150"/>
                </a:lnTo>
                <a:lnTo>
                  <a:pt x="61380" y="14160"/>
                </a:lnTo>
                <a:lnTo>
                  <a:pt x="61400" y="14180"/>
                </a:lnTo>
                <a:lnTo>
                  <a:pt x="61410" y="14190"/>
                </a:lnTo>
                <a:lnTo>
                  <a:pt x="61430" y="14200"/>
                </a:lnTo>
                <a:lnTo>
                  <a:pt x="61450" y="14230"/>
                </a:lnTo>
                <a:lnTo>
                  <a:pt x="61460" y="14240"/>
                </a:lnTo>
                <a:lnTo>
                  <a:pt x="61470" y="14250"/>
                </a:lnTo>
                <a:lnTo>
                  <a:pt x="61490" y="14270"/>
                </a:lnTo>
                <a:lnTo>
                  <a:pt x="61510" y="14280"/>
                </a:lnTo>
                <a:lnTo>
                  <a:pt x="61520" y="14290"/>
                </a:lnTo>
                <a:lnTo>
                  <a:pt x="61530" y="14310"/>
                </a:lnTo>
                <a:lnTo>
                  <a:pt x="61540" y="14310"/>
                </a:lnTo>
                <a:lnTo>
                  <a:pt x="61540" y="14320"/>
                </a:lnTo>
                <a:lnTo>
                  <a:pt x="61550" y="14320"/>
                </a:lnTo>
                <a:lnTo>
                  <a:pt x="61560" y="14330"/>
                </a:lnTo>
                <a:lnTo>
                  <a:pt x="61580" y="14330"/>
                </a:lnTo>
                <a:lnTo>
                  <a:pt x="61600" y="14340"/>
                </a:lnTo>
                <a:lnTo>
                  <a:pt x="61620" y="14340"/>
                </a:lnTo>
                <a:lnTo>
                  <a:pt x="61630" y="14340"/>
                </a:lnTo>
                <a:lnTo>
                  <a:pt x="61640" y="14330"/>
                </a:lnTo>
                <a:lnTo>
                  <a:pt x="61650" y="14320"/>
                </a:lnTo>
                <a:lnTo>
                  <a:pt x="61650" y="14310"/>
                </a:lnTo>
                <a:lnTo>
                  <a:pt x="61660" y="14300"/>
                </a:lnTo>
                <a:lnTo>
                  <a:pt x="61660" y="14290"/>
                </a:lnTo>
                <a:lnTo>
                  <a:pt x="61660" y="14240"/>
                </a:lnTo>
                <a:lnTo>
                  <a:pt x="61660" y="14230"/>
                </a:lnTo>
                <a:lnTo>
                  <a:pt x="61670" y="14210"/>
                </a:lnTo>
                <a:lnTo>
                  <a:pt x="61670" y="14190"/>
                </a:lnTo>
                <a:lnTo>
                  <a:pt x="61670" y="14170"/>
                </a:lnTo>
                <a:lnTo>
                  <a:pt x="61680" y="14120"/>
                </a:lnTo>
                <a:lnTo>
                  <a:pt x="61730" y="14080"/>
                </a:lnTo>
                <a:lnTo>
                  <a:pt x="61750" y="14080"/>
                </a:lnTo>
                <a:lnTo>
                  <a:pt x="61760" y="14090"/>
                </a:lnTo>
                <a:lnTo>
                  <a:pt x="61790" y="14110"/>
                </a:lnTo>
                <a:lnTo>
                  <a:pt x="61800" y="14110"/>
                </a:lnTo>
                <a:lnTo>
                  <a:pt x="61810" y="14120"/>
                </a:lnTo>
                <a:lnTo>
                  <a:pt x="61820" y="14120"/>
                </a:lnTo>
                <a:lnTo>
                  <a:pt x="61830" y="14110"/>
                </a:lnTo>
                <a:lnTo>
                  <a:pt x="61840" y="14110"/>
                </a:lnTo>
                <a:lnTo>
                  <a:pt x="61850" y="14100"/>
                </a:lnTo>
                <a:lnTo>
                  <a:pt x="61860" y="14070"/>
                </a:lnTo>
                <a:lnTo>
                  <a:pt x="61870" y="14060"/>
                </a:lnTo>
                <a:lnTo>
                  <a:pt x="61870" y="14040"/>
                </a:lnTo>
                <a:lnTo>
                  <a:pt x="61870" y="14030"/>
                </a:lnTo>
                <a:lnTo>
                  <a:pt x="61870" y="14020"/>
                </a:lnTo>
                <a:lnTo>
                  <a:pt x="61870" y="14010"/>
                </a:lnTo>
                <a:lnTo>
                  <a:pt x="61860" y="14010"/>
                </a:lnTo>
                <a:lnTo>
                  <a:pt x="61860" y="14000"/>
                </a:lnTo>
                <a:lnTo>
                  <a:pt x="61850" y="14000"/>
                </a:lnTo>
                <a:lnTo>
                  <a:pt x="61840" y="13990"/>
                </a:lnTo>
                <a:lnTo>
                  <a:pt x="61820" y="13990"/>
                </a:lnTo>
                <a:lnTo>
                  <a:pt x="61800" y="13990"/>
                </a:lnTo>
                <a:lnTo>
                  <a:pt x="61770" y="13950"/>
                </a:lnTo>
                <a:lnTo>
                  <a:pt x="61780" y="13940"/>
                </a:lnTo>
                <a:lnTo>
                  <a:pt x="61800" y="13940"/>
                </a:lnTo>
                <a:lnTo>
                  <a:pt x="61800" y="13930"/>
                </a:lnTo>
                <a:lnTo>
                  <a:pt x="61810" y="13930"/>
                </a:lnTo>
                <a:lnTo>
                  <a:pt x="61820" y="13940"/>
                </a:lnTo>
                <a:lnTo>
                  <a:pt x="61840" y="13940"/>
                </a:lnTo>
                <a:lnTo>
                  <a:pt x="61850" y="13950"/>
                </a:lnTo>
                <a:lnTo>
                  <a:pt x="61860" y="13960"/>
                </a:lnTo>
                <a:lnTo>
                  <a:pt x="61870" y="13980"/>
                </a:lnTo>
                <a:lnTo>
                  <a:pt x="61890" y="13990"/>
                </a:lnTo>
                <a:lnTo>
                  <a:pt x="61890" y="14000"/>
                </a:lnTo>
                <a:lnTo>
                  <a:pt x="61900" y="14010"/>
                </a:lnTo>
                <a:lnTo>
                  <a:pt x="61910" y="14020"/>
                </a:lnTo>
                <a:lnTo>
                  <a:pt x="61930" y="14030"/>
                </a:lnTo>
                <a:lnTo>
                  <a:pt x="61950" y="14040"/>
                </a:lnTo>
                <a:lnTo>
                  <a:pt x="61970" y="14050"/>
                </a:lnTo>
                <a:lnTo>
                  <a:pt x="61980" y="14060"/>
                </a:lnTo>
                <a:lnTo>
                  <a:pt x="62000" y="14060"/>
                </a:lnTo>
                <a:lnTo>
                  <a:pt x="62020" y="14070"/>
                </a:lnTo>
                <a:lnTo>
                  <a:pt x="62040" y="14070"/>
                </a:lnTo>
                <a:lnTo>
                  <a:pt x="62060" y="14080"/>
                </a:lnTo>
                <a:lnTo>
                  <a:pt x="62110" y="14090"/>
                </a:lnTo>
                <a:lnTo>
                  <a:pt x="62160" y="14110"/>
                </a:lnTo>
                <a:lnTo>
                  <a:pt x="62200" y="14120"/>
                </a:lnTo>
                <a:lnTo>
                  <a:pt x="62210" y="14130"/>
                </a:lnTo>
                <a:lnTo>
                  <a:pt x="62220" y="14140"/>
                </a:lnTo>
                <a:lnTo>
                  <a:pt x="62230" y="14170"/>
                </a:lnTo>
                <a:lnTo>
                  <a:pt x="62240" y="14190"/>
                </a:lnTo>
                <a:lnTo>
                  <a:pt x="62250" y="14210"/>
                </a:lnTo>
                <a:lnTo>
                  <a:pt x="62260" y="14230"/>
                </a:lnTo>
                <a:lnTo>
                  <a:pt x="62270" y="14240"/>
                </a:lnTo>
                <a:lnTo>
                  <a:pt x="62290" y="14280"/>
                </a:lnTo>
                <a:lnTo>
                  <a:pt x="62300" y="14280"/>
                </a:lnTo>
                <a:lnTo>
                  <a:pt x="62310" y="14290"/>
                </a:lnTo>
                <a:lnTo>
                  <a:pt x="62320" y="14300"/>
                </a:lnTo>
                <a:lnTo>
                  <a:pt x="62350" y="14320"/>
                </a:lnTo>
                <a:lnTo>
                  <a:pt x="62410" y="14340"/>
                </a:lnTo>
                <a:lnTo>
                  <a:pt x="62430" y="14350"/>
                </a:lnTo>
                <a:lnTo>
                  <a:pt x="62460" y="14360"/>
                </a:lnTo>
                <a:lnTo>
                  <a:pt x="62470" y="14370"/>
                </a:lnTo>
                <a:lnTo>
                  <a:pt x="62480" y="14380"/>
                </a:lnTo>
                <a:lnTo>
                  <a:pt x="62500" y="14390"/>
                </a:lnTo>
                <a:lnTo>
                  <a:pt x="62510" y="14400"/>
                </a:lnTo>
                <a:lnTo>
                  <a:pt x="62510" y="14410"/>
                </a:lnTo>
                <a:lnTo>
                  <a:pt x="62520" y="14430"/>
                </a:lnTo>
                <a:lnTo>
                  <a:pt x="62530" y="14450"/>
                </a:lnTo>
                <a:lnTo>
                  <a:pt x="62530" y="14470"/>
                </a:lnTo>
                <a:lnTo>
                  <a:pt x="62540" y="14480"/>
                </a:lnTo>
                <a:lnTo>
                  <a:pt x="62540" y="14490"/>
                </a:lnTo>
                <a:lnTo>
                  <a:pt x="62550" y="14490"/>
                </a:lnTo>
                <a:lnTo>
                  <a:pt x="62550" y="14500"/>
                </a:lnTo>
                <a:lnTo>
                  <a:pt x="62560" y="14500"/>
                </a:lnTo>
                <a:lnTo>
                  <a:pt x="62580" y="14510"/>
                </a:lnTo>
                <a:lnTo>
                  <a:pt x="62590" y="14510"/>
                </a:lnTo>
                <a:lnTo>
                  <a:pt x="62600" y="14510"/>
                </a:lnTo>
                <a:lnTo>
                  <a:pt x="62610" y="14510"/>
                </a:lnTo>
                <a:lnTo>
                  <a:pt x="62620" y="14510"/>
                </a:lnTo>
                <a:lnTo>
                  <a:pt x="62630" y="14500"/>
                </a:lnTo>
                <a:lnTo>
                  <a:pt x="62650" y="14500"/>
                </a:lnTo>
                <a:lnTo>
                  <a:pt x="62660" y="14490"/>
                </a:lnTo>
                <a:lnTo>
                  <a:pt x="62670" y="14480"/>
                </a:lnTo>
                <a:lnTo>
                  <a:pt x="62680" y="14470"/>
                </a:lnTo>
                <a:lnTo>
                  <a:pt x="62690" y="14450"/>
                </a:lnTo>
                <a:lnTo>
                  <a:pt x="62700" y="14440"/>
                </a:lnTo>
                <a:lnTo>
                  <a:pt x="62700" y="14430"/>
                </a:lnTo>
                <a:lnTo>
                  <a:pt x="62720" y="14340"/>
                </a:lnTo>
                <a:lnTo>
                  <a:pt x="62750" y="14300"/>
                </a:lnTo>
                <a:lnTo>
                  <a:pt x="62770" y="14280"/>
                </a:lnTo>
                <a:lnTo>
                  <a:pt x="62780" y="14270"/>
                </a:lnTo>
                <a:lnTo>
                  <a:pt x="62800" y="14260"/>
                </a:lnTo>
                <a:lnTo>
                  <a:pt x="62810" y="14250"/>
                </a:lnTo>
                <a:lnTo>
                  <a:pt x="62820" y="14230"/>
                </a:lnTo>
                <a:lnTo>
                  <a:pt x="62820" y="14210"/>
                </a:lnTo>
                <a:lnTo>
                  <a:pt x="62830" y="14190"/>
                </a:lnTo>
                <a:lnTo>
                  <a:pt x="62850" y="14150"/>
                </a:lnTo>
                <a:lnTo>
                  <a:pt x="62900" y="14130"/>
                </a:lnTo>
                <a:lnTo>
                  <a:pt x="62910" y="14130"/>
                </a:lnTo>
                <a:lnTo>
                  <a:pt x="62920" y="14120"/>
                </a:lnTo>
                <a:lnTo>
                  <a:pt x="62940" y="14120"/>
                </a:lnTo>
                <a:lnTo>
                  <a:pt x="62960" y="14130"/>
                </a:lnTo>
                <a:lnTo>
                  <a:pt x="62980" y="14140"/>
                </a:lnTo>
                <a:lnTo>
                  <a:pt x="63000" y="14150"/>
                </a:lnTo>
                <a:lnTo>
                  <a:pt x="63020" y="14170"/>
                </a:lnTo>
                <a:lnTo>
                  <a:pt x="63040" y="14190"/>
                </a:lnTo>
                <a:lnTo>
                  <a:pt x="63060" y="14230"/>
                </a:lnTo>
                <a:lnTo>
                  <a:pt x="63080" y="14260"/>
                </a:lnTo>
                <a:lnTo>
                  <a:pt x="63100" y="14300"/>
                </a:lnTo>
                <a:lnTo>
                  <a:pt x="63110" y="14310"/>
                </a:lnTo>
                <a:lnTo>
                  <a:pt x="63130" y="14350"/>
                </a:lnTo>
                <a:lnTo>
                  <a:pt x="63140" y="14360"/>
                </a:lnTo>
                <a:lnTo>
                  <a:pt x="63150" y="14370"/>
                </a:lnTo>
                <a:lnTo>
                  <a:pt x="63160" y="14380"/>
                </a:lnTo>
                <a:lnTo>
                  <a:pt x="63170" y="14380"/>
                </a:lnTo>
                <a:lnTo>
                  <a:pt x="63180" y="14390"/>
                </a:lnTo>
                <a:lnTo>
                  <a:pt x="63190" y="14390"/>
                </a:lnTo>
                <a:lnTo>
                  <a:pt x="63200" y="14390"/>
                </a:lnTo>
                <a:lnTo>
                  <a:pt x="63210" y="14380"/>
                </a:lnTo>
                <a:lnTo>
                  <a:pt x="63220" y="14380"/>
                </a:lnTo>
                <a:lnTo>
                  <a:pt x="63230" y="14370"/>
                </a:lnTo>
                <a:lnTo>
                  <a:pt x="63240" y="14370"/>
                </a:lnTo>
                <a:lnTo>
                  <a:pt x="63240" y="14360"/>
                </a:lnTo>
                <a:lnTo>
                  <a:pt x="63280" y="14380"/>
                </a:lnTo>
                <a:lnTo>
                  <a:pt x="63300" y="14390"/>
                </a:lnTo>
                <a:lnTo>
                  <a:pt x="63340" y="14400"/>
                </a:lnTo>
                <a:lnTo>
                  <a:pt x="63390" y="14410"/>
                </a:lnTo>
                <a:lnTo>
                  <a:pt x="63430" y="14420"/>
                </a:lnTo>
                <a:lnTo>
                  <a:pt x="63450" y="14430"/>
                </a:lnTo>
                <a:lnTo>
                  <a:pt x="63510" y="14440"/>
                </a:lnTo>
                <a:lnTo>
                  <a:pt x="63540" y="14440"/>
                </a:lnTo>
                <a:lnTo>
                  <a:pt x="63580" y="14450"/>
                </a:lnTo>
                <a:lnTo>
                  <a:pt x="63600" y="14460"/>
                </a:lnTo>
                <a:lnTo>
                  <a:pt x="63620" y="14470"/>
                </a:lnTo>
                <a:lnTo>
                  <a:pt x="63630" y="14470"/>
                </a:lnTo>
                <a:lnTo>
                  <a:pt x="63640" y="14480"/>
                </a:lnTo>
                <a:lnTo>
                  <a:pt x="63650" y="14480"/>
                </a:lnTo>
                <a:lnTo>
                  <a:pt x="63660" y="14480"/>
                </a:lnTo>
                <a:lnTo>
                  <a:pt x="63670" y="14480"/>
                </a:lnTo>
                <a:lnTo>
                  <a:pt x="63680" y="14480"/>
                </a:lnTo>
                <a:lnTo>
                  <a:pt x="63700" y="14480"/>
                </a:lnTo>
                <a:lnTo>
                  <a:pt x="63720" y="14480"/>
                </a:lnTo>
                <a:lnTo>
                  <a:pt x="63730" y="14490"/>
                </a:lnTo>
                <a:lnTo>
                  <a:pt x="63750" y="14490"/>
                </a:lnTo>
                <a:lnTo>
                  <a:pt x="63770" y="14490"/>
                </a:lnTo>
                <a:lnTo>
                  <a:pt x="63790" y="14490"/>
                </a:lnTo>
                <a:lnTo>
                  <a:pt x="63800" y="14500"/>
                </a:lnTo>
                <a:lnTo>
                  <a:pt x="63820" y="14500"/>
                </a:lnTo>
                <a:lnTo>
                  <a:pt x="63840" y="14520"/>
                </a:lnTo>
                <a:lnTo>
                  <a:pt x="63860" y="14520"/>
                </a:lnTo>
                <a:lnTo>
                  <a:pt x="63870" y="14530"/>
                </a:lnTo>
                <a:lnTo>
                  <a:pt x="63890" y="14540"/>
                </a:lnTo>
                <a:lnTo>
                  <a:pt x="63920" y="14550"/>
                </a:lnTo>
                <a:lnTo>
                  <a:pt x="63950" y="14550"/>
                </a:lnTo>
                <a:lnTo>
                  <a:pt x="63960" y="14550"/>
                </a:lnTo>
                <a:lnTo>
                  <a:pt x="63980" y="14560"/>
                </a:lnTo>
                <a:lnTo>
                  <a:pt x="63990" y="14560"/>
                </a:lnTo>
                <a:lnTo>
                  <a:pt x="64000" y="14570"/>
                </a:lnTo>
                <a:lnTo>
                  <a:pt x="64020" y="14580"/>
                </a:lnTo>
                <a:lnTo>
                  <a:pt x="64030" y="14600"/>
                </a:lnTo>
                <a:lnTo>
                  <a:pt x="64040" y="14620"/>
                </a:lnTo>
                <a:lnTo>
                  <a:pt x="64050" y="14640"/>
                </a:lnTo>
                <a:lnTo>
                  <a:pt x="64050" y="14650"/>
                </a:lnTo>
                <a:lnTo>
                  <a:pt x="64040" y="14710"/>
                </a:lnTo>
                <a:lnTo>
                  <a:pt x="64040" y="14720"/>
                </a:lnTo>
                <a:lnTo>
                  <a:pt x="64040" y="14740"/>
                </a:lnTo>
                <a:lnTo>
                  <a:pt x="64030" y="14760"/>
                </a:lnTo>
                <a:lnTo>
                  <a:pt x="64030" y="14780"/>
                </a:lnTo>
                <a:lnTo>
                  <a:pt x="64020" y="14810"/>
                </a:lnTo>
                <a:lnTo>
                  <a:pt x="64010" y="14830"/>
                </a:lnTo>
                <a:lnTo>
                  <a:pt x="63980" y="14900"/>
                </a:lnTo>
                <a:lnTo>
                  <a:pt x="63970" y="14910"/>
                </a:lnTo>
                <a:lnTo>
                  <a:pt x="63960" y="14930"/>
                </a:lnTo>
                <a:lnTo>
                  <a:pt x="63950" y="14950"/>
                </a:lnTo>
                <a:lnTo>
                  <a:pt x="63950" y="14970"/>
                </a:lnTo>
                <a:lnTo>
                  <a:pt x="63940" y="14980"/>
                </a:lnTo>
                <a:lnTo>
                  <a:pt x="63940" y="15000"/>
                </a:lnTo>
                <a:lnTo>
                  <a:pt x="63940" y="15010"/>
                </a:lnTo>
                <a:lnTo>
                  <a:pt x="63950" y="15040"/>
                </a:lnTo>
                <a:lnTo>
                  <a:pt x="63960" y="15050"/>
                </a:lnTo>
                <a:lnTo>
                  <a:pt x="63970" y="15070"/>
                </a:lnTo>
                <a:lnTo>
                  <a:pt x="63980" y="15090"/>
                </a:lnTo>
                <a:lnTo>
                  <a:pt x="63990" y="15110"/>
                </a:lnTo>
                <a:lnTo>
                  <a:pt x="63990" y="15130"/>
                </a:lnTo>
                <a:lnTo>
                  <a:pt x="63990" y="15180"/>
                </a:lnTo>
                <a:lnTo>
                  <a:pt x="63980" y="15220"/>
                </a:lnTo>
                <a:lnTo>
                  <a:pt x="63970" y="15240"/>
                </a:lnTo>
                <a:lnTo>
                  <a:pt x="63970" y="15260"/>
                </a:lnTo>
                <a:lnTo>
                  <a:pt x="63970" y="15280"/>
                </a:lnTo>
                <a:lnTo>
                  <a:pt x="63980" y="15300"/>
                </a:lnTo>
                <a:lnTo>
                  <a:pt x="63980" y="15320"/>
                </a:lnTo>
                <a:lnTo>
                  <a:pt x="64000" y="15340"/>
                </a:lnTo>
                <a:lnTo>
                  <a:pt x="64010" y="15390"/>
                </a:lnTo>
                <a:lnTo>
                  <a:pt x="64020" y="15420"/>
                </a:lnTo>
                <a:lnTo>
                  <a:pt x="64030" y="15450"/>
                </a:lnTo>
                <a:lnTo>
                  <a:pt x="64050" y="15490"/>
                </a:lnTo>
                <a:lnTo>
                  <a:pt x="64070" y="15560"/>
                </a:lnTo>
                <a:lnTo>
                  <a:pt x="64080" y="15580"/>
                </a:lnTo>
                <a:lnTo>
                  <a:pt x="64100" y="15620"/>
                </a:lnTo>
                <a:lnTo>
                  <a:pt x="64120" y="15650"/>
                </a:lnTo>
                <a:lnTo>
                  <a:pt x="64140" y="15670"/>
                </a:lnTo>
                <a:lnTo>
                  <a:pt x="64170" y="15690"/>
                </a:lnTo>
                <a:lnTo>
                  <a:pt x="64210" y="15700"/>
                </a:lnTo>
                <a:lnTo>
                  <a:pt x="64230" y="15710"/>
                </a:lnTo>
                <a:lnTo>
                  <a:pt x="64270" y="15720"/>
                </a:lnTo>
                <a:lnTo>
                  <a:pt x="64290" y="15740"/>
                </a:lnTo>
                <a:lnTo>
                  <a:pt x="64330" y="15760"/>
                </a:lnTo>
                <a:lnTo>
                  <a:pt x="64350" y="15780"/>
                </a:lnTo>
                <a:lnTo>
                  <a:pt x="64370" y="15800"/>
                </a:lnTo>
                <a:lnTo>
                  <a:pt x="64390" y="15830"/>
                </a:lnTo>
                <a:lnTo>
                  <a:pt x="64420" y="15860"/>
                </a:lnTo>
                <a:lnTo>
                  <a:pt x="64430" y="15860"/>
                </a:lnTo>
                <a:lnTo>
                  <a:pt x="64450" y="15900"/>
                </a:lnTo>
                <a:lnTo>
                  <a:pt x="64470" y="15910"/>
                </a:lnTo>
                <a:lnTo>
                  <a:pt x="64490" y="15920"/>
                </a:lnTo>
                <a:lnTo>
                  <a:pt x="64500" y="15930"/>
                </a:lnTo>
                <a:lnTo>
                  <a:pt x="64520" y="15930"/>
                </a:lnTo>
                <a:lnTo>
                  <a:pt x="64560" y="15960"/>
                </a:lnTo>
                <a:lnTo>
                  <a:pt x="64590" y="15980"/>
                </a:lnTo>
                <a:lnTo>
                  <a:pt x="64630" y="16010"/>
                </a:lnTo>
                <a:lnTo>
                  <a:pt x="64640" y="16020"/>
                </a:lnTo>
                <a:lnTo>
                  <a:pt x="64670" y="16030"/>
                </a:lnTo>
                <a:lnTo>
                  <a:pt x="64680" y="16050"/>
                </a:lnTo>
                <a:lnTo>
                  <a:pt x="64730" y="16130"/>
                </a:lnTo>
                <a:lnTo>
                  <a:pt x="64760" y="16170"/>
                </a:lnTo>
                <a:lnTo>
                  <a:pt x="64790" y="16220"/>
                </a:lnTo>
                <a:lnTo>
                  <a:pt x="64810" y="16260"/>
                </a:lnTo>
                <a:lnTo>
                  <a:pt x="64830" y="16290"/>
                </a:lnTo>
                <a:lnTo>
                  <a:pt x="64890" y="16330"/>
                </a:lnTo>
                <a:lnTo>
                  <a:pt x="64940" y="16350"/>
                </a:lnTo>
                <a:lnTo>
                  <a:pt x="64980" y="16380"/>
                </a:lnTo>
                <a:lnTo>
                  <a:pt x="65020" y="16420"/>
                </a:lnTo>
                <a:lnTo>
                  <a:pt x="65070" y="16460"/>
                </a:lnTo>
                <a:lnTo>
                  <a:pt x="65110" y="16480"/>
                </a:lnTo>
                <a:lnTo>
                  <a:pt x="65160" y="16500"/>
                </a:lnTo>
                <a:lnTo>
                  <a:pt x="65200" y="16530"/>
                </a:lnTo>
                <a:lnTo>
                  <a:pt x="65240" y="16570"/>
                </a:lnTo>
                <a:lnTo>
                  <a:pt x="65280" y="16600"/>
                </a:lnTo>
                <a:lnTo>
                  <a:pt x="65330" y="16630"/>
                </a:lnTo>
                <a:lnTo>
                  <a:pt x="65380" y="16640"/>
                </a:lnTo>
                <a:lnTo>
                  <a:pt x="65430" y="16660"/>
                </a:lnTo>
                <a:lnTo>
                  <a:pt x="65460" y="16680"/>
                </a:lnTo>
                <a:lnTo>
                  <a:pt x="65470" y="16710"/>
                </a:lnTo>
                <a:lnTo>
                  <a:pt x="65500" y="16750"/>
                </a:lnTo>
                <a:lnTo>
                  <a:pt x="65530" y="16790"/>
                </a:lnTo>
                <a:lnTo>
                  <a:pt x="65570" y="16820"/>
                </a:lnTo>
                <a:lnTo>
                  <a:pt x="65610" y="16850"/>
                </a:lnTo>
                <a:lnTo>
                  <a:pt x="65660" y="16870"/>
                </a:lnTo>
                <a:lnTo>
                  <a:pt x="65700" y="16890"/>
                </a:lnTo>
                <a:lnTo>
                  <a:pt x="65710" y="16900"/>
                </a:lnTo>
                <a:lnTo>
                  <a:pt x="65740" y="16950"/>
                </a:lnTo>
                <a:lnTo>
                  <a:pt x="65770" y="16980"/>
                </a:lnTo>
                <a:lnTo>
                  <a:pt x="65810" y="17010"/>
                </a:lnTo>
                <a:lnTo>
                  <a:pt x="65850" y="17040"/>
                </a:lnTo>
                <a:lnTo>
                  <a:pt x="65880" y="17090"/>
                </a:lnTo>
                <a:lnTo>
                  <a:pt x="65900" y="17140"/>
                </a:lnTo>
                <a:lnTo>
                  <a:pt x="65930" y="17180"/>
                </a:lnTo>
                <a:lnTo>
                  <a:pt x="65950" y="17200"/>
                </a:lnTo>
                <a:lnTo>
                  <a:pt x="65940" y="17200"/>
                </a:lnTo>
                <a:lnTo>
                  <a:pt x="65890" y="17250"/>
                </a:lnTo>
                <a:lnTo>
                  <a:pt x="65820" y="17290"/>
                </a:lnTo>
                <a:lnTo>
                  <a:pt x="65750" y="17340"/>
                </a:lnTo>
                <a:lnTo>
                  <a:pt x="65690" y="17360"/>
                </a:lnTo>
                <a:lnTo>
                  <a:pt x="65640" y="17390"/>
                </a:lnTo>
                <a:lnTo>
                  <a:pt x="65590" y="17410"/>
                </a:lnTo>
                <a:lnTo>
                  <a:pt x="65510" y="17430"/>
                </a:lnTo>
                <a:lnTo>
                  <a:pt x="65450" y="17440"/>
                </a:lnTo>
                <a:lnTo>
                  <a:pt x="65340" y="17450"/>
                </a:lnTo>
                <a:lnTo>
                  <a:pt x="65230" y="17440"/>
                </a:lnTo>
                <a:lnTo>
                  <a:pt x="65170" y="17430"/>
                </a:lnTo>
                <a:lnTo>
                  <a:pt x="65120" y="17420"/>
                </a:lnTo>
                <a:lnTo>
                  <a:pt x="65060" y="17420"/>
                </a:lnTo>
                <a:lnTo>
                  <a:pt x="65000" y="17430"/>
                </a:lnTo>
                <a:lnTo>
                  <a:pt x="64920" y="17420"/>
                </a:lnTo>
                <a:lnTo>
                  <a:pt x="64850" y="17420"/>
                </a:lnTo>
                <a:lnTo>
                  <a:pt x="64770" y="17410"/>
                </a:lnTo>
                <a:lnTo>
                  <a:pt x="64710" y="17420"/>
                </a:lnTo>
                <a:lnTo>
                  <a:pt x="64620" y="17430"/>
                </a:lnTo>
                <a:lnTo>
                  <a:pt x="64520" y="17430"/>
                </a:lnTo>
                <a:lnTo>
                  <a:pt x="64410" y="17430"/>
                </a:lnTo>
                <a:lnTo>
                  <a:pt x="64320" y="17420"/>
                </a:lnTo>
                <a:lnTo>
                  <a:pt x="64240" y="17420"/>
                </a:lnTo>
                <a:lnTo>
                  <a:pt x="64160" y="17420"/>
                </a:lnTo>
                <a:lnTo>
                  <a:pt x="64080" y="17420"/>
                </a:lnTo>
                <a:lnTo>
                  <a:pt x="63970" y="17430"/>
                </a:lnTo>
                <a:lnTo>
                  <a:pt x="63880" y="17440"/>
                </a:lnTo>
                <a:lnTo>
                  <a:pt x="63820" y="17440"/>
                </a:lnTo>
                <a:lnTo>
                  <a:pt x="63770" y="17440"/>
                </a:lnTo>
                <a:lnTo>
                  <a:pt x="63700" y="17430"/>
                </a:lnTo>
                <a:lnTo>
                  <a:pt x="63630" y="17420"/>
                </a:lnTo>
                <a:lnTo>
                  <a:pt x="63550" y="17420"/>
                </a:lnTo>
                <a:lnTo>
                  <a:pt x="63490" y="17420"/>
                </a:lnTo>
                <a:lnTo>
                  <a:pt x="63430" y="17420"/>
                </a:lnTo>
                <a:lnTo>
                  <a:pt x="63360" y="17430"/>
                </a:lnTo>
                <a:lnTo>
                  <a:pt x="63290" y="17450"/>
                </a:lnTo>
                <a:lnTo>
                  <a:pt x="63240" y="17450"/>
                </a:lnTo>
                <a:lnTo>
                  <a:pt x="63170" y="17460"/>
                </a:lnTo>
                <a:lnTo>
                  <a:pt x="63090" y="17460"/>
                </a:lnTo>
                <a:lnTo>
                  <a:pt x="63030" y="17470"/>
                </a:lnTo>
                <a:lnTo>
                  <a:pt x="62940" y="17470"/>
                </a:lnTo>
                <a:lnTo>
                  <a:pt x="62880" y="17490"/>
                </a:lnTo>
                <a:lnTo>
                  <a:pt x="62810" y="17510"/>
                </a:lnTo>
                <a:lnTo>
                  <a:pt x="62740" y="17520"/>
                </a:lnTo>
                <a:lnTo>
                  <a:pt x="62700" y="17560"/>
                </a:lnTo>
                <a:lnTo>
                  <a:pt x="62650" y="17610"/>
                </a:lnTo>
                <a:lnTo>
                  <a:pt x="62610" y="17640"/>
                </a:lnTo>
                <a:lnTo>
                  <a:pt x="62560" y="17670"/>
                </a:lnTo>
                <a:lnTo>
                  <a:pt x="62540" y="17750"/>
                </a:lnTo>
                <a:lnTo>
                  <a:pt x="62570" y="17830"/>
                </a:lnTo>
                <a:lnTo>
                  <a:pt x="62610" y="17860"/>
                </a:lnTo>
                <a:lnTo>
                  <a:pt x="62610" y="17940"/>
                </a:lnTo>
                <a:lnTo>
                  <a:pt x="62600" y="18010"/>
                </a:lnTo>
                <a:lnTo>
                  <a:pt x="62640" y="18030"/>
                </a:lnTo>
                <a:lnTo>
                  <a:pt x="62650" y="18080"/>
                </a:lnTo>
                <a:lnTo>
                  <a:pt x="62700" y="18110"/>
                </a:lnTo>
                <a:lnTo>
                  <a:pt x="62760" y="18120"/>
                </a:lnTo>
                <a:lnTo>
                  <a:pt x="62790" y="18180"/>
                </a:lnTo>
                <a:lnTo>
                  <a:pt x="62780" y="18230"/>
                </a:lnTo>
                <a:lnTo>
                  <a:pt x="62780" y="18310"/>
                </a:lnTo>
                <a:lnTo>
                  <a:pt x="62760" y="18370"/>
                </a:lnTo>
                <a:lnTo>
                  <a:pt x="62730" y="18410"/>
                </a:lnTo>
                <a:lnTo>
                  <a:pt x="62650" y="18410"/>
                </a:lnTo>
                <a:lnTo>
                  <a:pt x="62590" y="18440"/>
                </a:lnTo>
                <a:lnTo>
                  <a:pt x="62530" y="18440"/>
                </a:lnTo>
                <a:lnTo>
                  <a:pt x="62490" y="18490"/>
                </a:lnTo>
                <a:lnTo>
                  <a:pt x="62450" y="18460"/>
                </a:lnTo>
                <a:lnTo>
                  <a:pt x="62390" y="18420"/>
                </a:lnTo>
                <a:lnTo>
                  <a:pt x="62310" y="18430"/>
                </a:lnTo>
                <a:lnTo>
                  <a:pt x="62250" y="18470"/>
                </a:lnTo>
                <a:lnTo>
                  <a:pt x="62190" y="18480"/>
                </a:lnTo>
                <a:lnTo>
                  <a:pt x="62150" y="18440"/>
                </a:lnTo>
                <a:lnTo>
                  <a:pt x="62110" y="18400"/>
                </a:lnTo>
                <a:lnTo>
                  <a:pt x="62090" y="18340"/>
                </a:lnTo>
                <a:lnTo>
                  <a:pt x="62020" y="18310"/>
                </a:lnTo>
                <a:lnTo>
                  <a:pt x="61940" y="18280"/>
                </a:lnTo>
                <a:lnTo>
                  <a:pt x="61870" y="18310"/>
                </a:lnTo>
                <a:lnTo>
                  <a:pt x="61800" y="18320"/>
                </a:lnTo>
                <a:lnTo>
                  <a:pt x="61730" y="18370"/>
                </a:lnTo>
                <a:lnTo>
                  <a:pt x="61670" y="18380"/>
                </a:lnTo>
                <a:lnTo>
                  <a:pt x="61610" y="18360"/>
                </a:lnTo>
                <a:lnTo>
                  <a:pt x="61530" y="18380"/>
                </a:lnTo>
                <a:lnTo>
                  <a:pt x="61430" y="18390"/>
                </a:lnTo>
                <a:lnTo>
                  <a:pt x="61370" y="18430"/>
                </a:lnTo>
                <a:lnTo>
                  <a:pt x="61310" y="18460"/>
                </a:lnTo>
                <a:lnTo>
                  <a:pt x="61290" y="18520"/>
                </a:lnTo>
                <a:lnTo>
                  <a:pt x="61280" y="18580"/>
                </a:lnTo>
                <a:lnTo>
                  <a:pt x="61210" y="18590"/>
                </a:lnTo>
                <a:lnTo>
                  <a:pt x="61140" y="18570"/>
                </a:lnTo>
                <a:lnTo>
                  <a:pt x="61110" y="18510"/>
                </a:lnTo>
                <a:lnTo>
                  <a:pt x="61040" y="18460"/>
                </a:lnTo>
                <a:lnTo>
                  <a:pt x="61000" y="18410"/>
                </a:lnTo>
                <a:lnTo>
                  <a:pt x="60960" y="18360"/>
                </a:lnTo>
                <a:lnTo>
                  <a:pt x="60900" y="18340"/>
                </a:lnTo>
                <a:lnTo>
                  <a:pt x="60870" y="18280"/>
                </a:lnTo>
                <a:lnTo>
                  <a:pt x="60840" y="18210"/>
                </a:lnTo>
                <a:lnTo>
                  <a:pt x="60780" y="18170"/>
                </a:lnTo>
                <a:lnTo>
                  <a:pt x="60710" y="18150"/>
                </a:lnTo>
                <a:lnTo>
                  <a:pt x="60650" y="18120"/>
                </a:lnTo>
                <a:lnTo>
                  <a:pt x="60600" y="18120"/>
                </a:lnTo>
                <a:lnTo>
                  <a:pt x="60550" y="18070"/>
                </a:lnTo>
                <a:lnTo>
                  <a:pt x="60460" y="18060"/>
                </a:lnTo>
                <a:lnTo>
                  <a:pt x="60410" y="18100"/>
                </a:lnTo>
                <a:lnTo>
                  <a:pt x="60360" y="18150"/>
                </a:lnTo>
                <a:lnTo>
                  <a:pt x="60300" y="18190"/>
                </a:lnTo>
                <a:lnTo>
                  <a:pt x="60260" y="18220"/>
                </a:lnTo>
                <a:lnTo>
                  <a:pt x="60220" y="18270"/>
                </a:lnTo>
                <a:lnTo>
                  <a:pt x="60180" y="18310"/>
                </a:lnTo>
                <a:lnTo>
                  <a:pt x="60090" y="18330"/>
                </a:lnTo>
                <a:lnTo>
                  <a:pt x="60040" y="18400"/>
                </a:lnTo>
                <a:lnTo>
                  <a:pt x="59990" y="18450"/>
                </a:lnTo>
                <a:lnTo>
                  <a:pt x="59930" y="18440"/>
                </a:lnTo>
                <a:lnTo>
                  <a:pt x="59870" y="18460"/>
                </a:lnTo>
                <a:lnTo>
                  <a:pt x="59820" y="18500"/>
                </a:lnTo>
                <a:lnTo>
                  <a:pt x="59750" y="18540"/>
                </a:lnTo>
                <a:lnTo>
                  <a:pt x="59700" y="18590"/>
                </a:lnTo>
                <a:lnTo>
                  <a:pt x="59630" y="18630"/>
                </a:lnTo>
                <a:lnTo>
                  <a:pt x="59570" y="18700"/>
                </a:lnTo>
                <a:lnTo>
                  <a:pt x="59550" y="18780"/>
                </a:lnTo>
                <a:lnTo>
                  <a:pt x="59540" y="18830"/>
                </a:lnTo>
                <a:lnTo>
                  <a:pt x="59500" y="18880"/>
                </a:lnTo>
                <a:lnTo>
                  <a:pt x="59460" y="18950"/>
                </a:lnTo>
                <a:lnTo>
                  <a:pt x="59460" y="19000"/>
                </a:lnTo>
                <a:lnTo>
                  <a:pt x="59440" y="19070"/>
                </a:lnTo>
                <a:lnTo>
                  <a:pt x="59440" y="19150"/>
                </a:lnTo>
                <a:lnTo>
                  <a:pt x="59450" y="19210"/>
                </a:lnTo>
                <a:lnTo>
                  <a:pt x="59460" y="19260"/>
                </a:lnTo>
                <a:lnTo>
                  <a:pt x="59520" y="19310"/>
                </a:lnTo>
                <a:lnTo>
                  <a:pt x="59530" y="19390"/>
                </a:lnTo>
                <a:lnTo>
                  <a:pt x="59570" y="19490"/>
                </a:lnTo>
                <a:lnTo>
                  <a:pt x="59520" y="19560"/>
                </a:lnTo>
                <a:lnTo>
                  <a:pt x="59530" y="19640"/>
                </a:lnTo>
                <a:lnTo>
                  <a:pt x="59580" y="19710"/>
                </a:lnTo>
                <a:lnTo>
                  <a:pt x="59580" y="19760"/>
                </a:lnTo>
                <a:lnTo>
                  <a:pt x="59570" y="19840"/>
                </a:lnTo>
                <a:lnTo>
                  <a:pt x="59510" y="19920"/>
                </a:lnTo>
                <a:lnTo>
                  <a:pt x="59470" y="19980"/>
                </a:lnTo>
                <a:lnTo>
                  <a:pt x="59480" y="20030"/>
                </a:lnTo>
                <a:lnTo>
                  <a:pt x="59510" y="20080"/>
                </a:lnTo>
                <a:lnTo>
                  <a:pt x="59500" y="20160"/>
                </a:lnTo>
                <a:lnTo>
                  <a:pt x="59520" y="20220"/>
                </a:lnTo>
                <a:lnTo>
                  <a:pt x="59560" y="20260"/>
                </a:lnTo>
                <a:lnTo>
                  <a:pt x="59620" y="20310"/>
                </a:lnTo>
                <a:lnTo>
                  <a:pt x="59630" y="20370"/>
                </a:lnTo>
                <a:lnTo>
                  <a:pt x="59640" y="20430"/>
                </a:lnTo>
                <a:lnTo>
                  <a:pt x="59670" y="20510"/>
                </a:lnTo>
                <a:lnTo>
                  <a:pt x="59720" y="20540"/>
                </a:lnTo>
                <a:lnTo>
                  <a:pt x="59780" y="20580"/>
                </a:lnTo>
                <a:lnTo>
                  <a:pt x="59850" y="20620"/>
                </a:lnTo>
                <a:lnTo>
                  <a:pt x="59930" y="20680"/>
                </a:lnTo>
                <a:lnTo>
                  <a:pt x="59980" y="20880"/>
                </a:lnTo>
                <a:lnTo>
                  <a:pt x="59990" y="20930"/>
                </a:lnTo>
                <a:lnTo>
                  <a:pt x="60200" y="21230"/>
                </a:lnTo>
                <a:lnTo>
                  <a:pt x="60300" y="21560"/>
                </a:lnTo>
                <a:lnTo>
                  <a:pt x="60300" y="21740"/>
                </a:lnTo>
                <a:lnTo>
                  <a:pt x="60350" y="21880"/>
                </a:lnTo>
                <a:lnTo>
                  <a:pt x="60380" y="21920"/>
                </a:lnTo>
                <a:lnTo>
                  <a:pt x="60390" y="22070"/>
                </a:lnTo>
                <a:lnTo>
                  <a:pt x="60410" y="22210"/>
                </a:lnTo>
                <a:lnTo>
                  <a:pt x="60350" y="22320"/>
                </a:lnTo>
                <a:lnTo>
                  <a:pt x="60340" y="22410"/>
                </a:lnTo>
                <a:lnTo>
                  <a:pt x="60310" y="22460"/>
                </a:lnTo>
                <a:lnTo>
                  <a:pt x="60300" y="22510"/>
                </a:lnTo>
                <a:lnTo>
                  <a:pt x="60310" y="22570"/>
                </a:lnTo>
                <a:lnTo>
                  <a:pt x="60340" y="22700"/>
                </a:lnTo>
                <a:lnTo>
                  <a:pt x="60350" y="22750"/>
                </a:lnTo>
                <a:lnTo>
                  <a:pt x="60350" y="22840"/>
                </a:lnTo>
                <a:lnTo>
                  <a:pt x="60340" y="22940"/>
                </a:lnTo>
                <a:lnTo>
                  <a:pt x="60340" y="23040"/>
                </a:lnTo>
                <a:lnTo>
                  <a:pt x="60330" y="23140"/>
                </a:lnTo>
                <a:lnTo>
                  <a:pt x="60330" y="23230"/>
                </a:lnTo>
                <a:lnTo>
                  <a:pt x="60310" y="23290"/>
                </a:lnTo>
                <a:lnTo>
                  <a:pt x="60300" y="23340"/>
                </a:lnTo>
                <a:lnTo>
                  <a:pt x="60280" y="23420"/>
                </a:lnTo>
                <a:lnTo>
                  <a:pt x="60270" y="23500"/>
                </a:lnTo>
                <a:lnTo>
                  <a:pt x="60260" y="23570"/>
                </a:lnTo>
                <a:lnTo>
                  <a:pt x="60250" y="23650"/>
                </a:lnTo>
                <a:lnTo>
                  <a:pt x="60240" y="23720"/>
                </a:lnTo>
                <a:lnTo>
                  <a:pt x="60240" y="23780"/>
                </a:lnTo>
                <a:lnTo>
                  <a:pt x="60230" y="23840"/>
                </a:lnTo>
                <a:lnTo>
                  <a:pt x="60230" y="23930"/>
                </a:lnTo>
                <a:lnTo>
                  <a:pt x="60210" y="24010"/>
                </a:lnTo>
                <a:lnTo>
                  <a:pt x="60170" y="24140"/>
                </a:lnTo>
                <a:lnTo>
                  <a:pt x="60170" y="24200"/>
                </a:lnTo>
                <a:lnTo>
                  <a:pt x="60200" y="24470"/>
                </a:lnTo>
                <a:lnTo>
                  <a:pt x="60210" y="24520"/>
                </a:lnTo>
                <a:lnTo>
                  <a:pt x="60210" y="24580"/>
                </a:lnTo>
                <a:lnTo>
                  <a:pt x="60220" y="24670"/>
                </a:lnTo>
                <a:lnTo>
                  <a:pt x="60210" y="24770"/>
                </a:lnTo>
                <a:lnTo>
                  <a:pt x="60210" y="24830"/>
                </a:lnTo>
                <a:lnTo>
                  <a:pt x="60210" y="24900"/>
                </a:lnTo>
                <a:lnTo>
                  <a:pt x="60230" y="24970"/>
                </a:lnTo>
                <a:lnTo>
                  <a:pt x="60230" y="25050"/>
                </a:lnTo>
                <a:lnTo>
                  <a:pt x="60210" y="25130"/>
                </a:lnTo>
                <a:lnTo>
                  <a:pt x="60180" y="25190"/>
                </a:lnTo>
                <a:lnTo>
                  <a:pt x="60130" y="25230"/>
                </a:lnTo>
                <a:lnTo>
                  <a:pt x="60090" y="25260"/>
                </a:lnTo>
                <a:lnTo>
                  <a:pt x="60030" y="25310"/>
                </a:lnTo>
                <a:lnTo>
                  <a:pt x="59990" y="25380"/>
                </a:lnTo>
                <a:lnTo>
                  <a:pt x="59960" y="25440"/>
                </a:lnTo>
                <a:lnTo>
                  <a:pt x="59940" y="25480"/>
                </a:lnTo>
                <a:lnTo>
                  <a:pt x="59890" y="25530"/>
                </a:lnTo>
                <a:lnTo>
                  <a:pt x="59840" y="25590"/>
                </a:lnTo>
                <a:lnTo>
                  <a:pt x="59830" y="25670"/>
                </a:lnTo>
                <a:lnTo>
                  <a:pt x="59780" y="25770"/>
                </a:lnTo>
                <a:lnTo>
                  <a:pt x="59730" y="2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